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73" r:id="rId9"/>
    <p:sldId id="265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0CBA72-B2C6-DD56-8CB5-838C4007A970}" v="26" dt="2026-09-14T14:42:46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73199" autoAdjust="0"/>
  </p:normalViewPr>
  <p:slideViewPr>
    <p:cSldViewPr snapToGrid="0">
      <p:cViewPr varScale="1">
        <p:scale>
          <a:sx n="64" d="100"/>
          <a:sy n="64" d="100"/>
        </p:scale>
        <p:origin x="1286" y="6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nie O'Connor" userId="S::loconnor@peartreeprimary.co.uk::f085b332-e1f6-4874-a2f4-ea6c31a3e135" providerId="AD" clId="Web-{A7A62D3A-C24E-AD4A-DED6-90593DA20DD6}"/>
    <pc:docChg chg="modSld">
      <pc:chgData name="Leanie O'Connor" userId="S::loconnor@peartreeprimary.co.uk::f085b332-e1f6-4874-a2f4-ea6c31a3e135" providerId="AD" clId="Web-{A7A62D3A-C24E-AD4A-DED6-90593DA20DD6}" dt="2026-09-07T05:30:16.044" v="2" actId="20577"/>
      <pc:docMkLst>
        <pc:docMk/>
      </pc:docMkLst>
      <pc:sldChg chg="modSp">
        <pc:chgData name="Leanie O'Connor" userId="S::loconnor@peartreeprimary.co.uk::f085b332-e1f6-4874-a2f4-ea6c31a3e135" providerId="AD" clId="Web-{A7A62D3A-C24E-AD4A-DED6-90593DA20DD6}" dt="2026-09-07T05:30:16.044" v="2" actId="20577"/>
        <pc:sldMkLst>
          <pc:docMk/>
          <pc:sldMk cId="1361074681" sldId="258"/>
        </pc:sldMkLst>
        <pc:spChg chg="mod">
          <ac:chgData name="Leanie O'Connor" userId="S::loconnor@peartreeprimary.co.uk::f085b332-e1f6-4874-a2f4-ea6c31a3e135" providerId="AD" clId="Web-{A7A62D3A-C24E-AD4A-DED6-90593DA20DD6}" dt="2026-09-07T05:30:16.044" v="2" actId="20577"/>
          <ac:spMkLst>
            <pc:docMk/>
            <pc:sldMk cId="1361074681" sldId="258"/>
            <ac:spMk id="4" creationId="{2401DA8B-8099-6C01-2931-743FE7E1C499}"/>
          </ac:spMkLst>
        </pc:spChg>
      </pc:sldChg>
    </pc:docChg>
  </pc:docChgLst>
  <pc:docChgLst>
    <pc:chgData name="Leanie O'Connor" userId="S::loconnor@peartreeprimary.co.uk::f085b332-e1f6-4874-a2f4-ea6c31a3e135" providerId="AD" clId="Web-{00000000-0000-0000-0000-000000000000}"/>
    <pc:docChg chg="modSld">
      <pc:chgData name="Leanie O'Connor" userId="S::loconnor@peartreeprimary.co.uk::f085b332-e1f6-4874-a2f4-ea6c31a3e135" providerId="AD" clId="Web-{00000000-0000-0000-0000-000000000000}" dt="2026-09-05T11:55:25.408" v="19" actId="20577"/>
      <pc:docMkLst>
        <pc:docMk/>
      </pc:docMkLst>
      <pc:sldChg chg="addSp modSp">
        <pc:chgData name="Leanie O'Connor" userId="S::loconnor@peartreeprimary.co.uk::f085b332-e1f6-4874-a2f4-ea6c31a3e135" providerId="AD" clId="Web-{00000000-0000-0000-0000-000000000000}" dt="2026-09-05T11:55:25.408" v="19" actId="20577"/>
        <pc:sldMkLst>
          <pc:docMk/>
          <pc:sldMk cId="458334289" sldId="270"/>
        </pc:sldMkLst>
        <pc:spChg chg="mod">
          <ac:chgData name="Leanie O'Connor" userId="S::loconnor@peartreeprimary.co.uk::f085b332-e1f6-4874-a2f4-ea6c31a3e135" providerId="AD" clId="Web-{00000000-0000-0000-0000-000000000000}" dt="2026-09-05T11:55:25.408" v="19" actId="20577"/>
          <ac:spMkLst>
            <pc:docMk/>
            <pc:sldMk cId="458334289" sldId="270"/>
            <ac:spMk id="4" creationId="{00000000-0000-0000-0000-000000000000}"/>
          </ac:spMkLst>
        </pc:spChg>
        <pc:picChg chg="add mod modCrop">
          <ac:chgData name="Leanie O'Connor" userId="S::loconnor@peartreeprimary.co.uk::f085b332-e1f6-4874-a2f4-ea6c31a3e135" providerId="AD" clId="Web-{00000000-0000-0000-0000-000000000000}" dt="2026-09-05T11:54:56.969" v="7" actId="1076"/>
          <ac:picMkLst>
            <pc:docMk/>
            <pc:sldMk cId="458334289" sldId="270"/>
            <ac:picMk id="5" creationId="{D1D3DDC1-215E-DF9D-E125-F424EB691CF4}"/>
          </ac:picMkLst>
        </pc:picChg>
        <pc:picChg chg="mod">
          <ac:chgData name="Leanie O'Connor" userId="S::loconnor@peartreeprimary.co.uk::f085b332-e1f6-4874-a2f4-ea6c31a3e135" providerId="AD" clId="Web-{00000000-0000-0000-0000-000000000000}" dt="2026-09-05T11:54:42.203" v="0" actId="1076"/>
          <ac:picMkLst>
            <pc:docMk/>
            <pc:sldMk cId="458334289" sldId="270"/>
            <ac:picMk id="12" creationId="{81C94E41-D05B-4312-9C2F-A873BC6A140A}"/>
          </ac:picMkLst>
        </pc:picChg>
      </pc:sldChg>
    </pc:docChg>
  </pc:docChgLst>
  <pc:docChgLst>
    <pc:chgData name="Leanie O'Connor" userId="S::loconnor@peartreeprimary.co.uk::f085b332-e1f6-4874-a2f4-ea6c31a3e135" providerId="AD" clId="Web-{C00CBA72-B2C6-DD56-8CB5-838C4007A970}"/>
    <pc:docChg chg="modSld">
      <pc:chgData name="Leanie O'Connor" userId="S::loconnor@peartreeprimary.co.uk::f085b332-e1f6-4874-a2f4-ea6c31a3e135" providerId="AD" clId="Web-{C00CBA72-B2C6-DD56-8CB5-838C4007A970}" dt="2026-09-14T14:42:43.754" v="12" actId="20577"/>
      <pc:docMkLst>
        <pc:docMk/>
      </pc:docMkLst>
      <pc:sldChg chg="modSp">
        <pc:chgData name="Leanie O'Connor" userId="S::loconnor@peartreeprimary.co.uk::f085b332-e1f6-4874-a2f4-ea6c31a3e135" providerId="AD" clId="Web-{C00CBA72-B2C6-DD56-8CB5-838C4007A970}" dt="2026-09-14T14:42:19.457" v="3" actId="20577"/>
        <pc:sldMkLst>
          <pc:docMk/>
          <pc:sldMk cId="3272150273" sldId="256"/>
        </pc:sldMkLst>
        <pc:spChg chg="mod">
          <ac:chgData name="Leanie O'Connor" userId="S::loconnor@peartreeprimary.co.uk::f085b332-e1f6-4874-a2f4-ea6c31a3e135" providerId="AD" clId="Web-{C00CBA72-B2C6-DD56-8CB5-838C4007A970}" dt="2026-09-14T14:42:19.457" v="3" actId="20577"/>
          <ac:spMkLst>
            <pc:docMk/>
            <pc:sldMk cId="3272150273" sldId="256"/>
            <ac:spMk id="5" creationId="{CFA3C5D2-1570-1A33-E33A-DCAA9E1F4D7E}"/>
          </ac:spMkLst>
        </pc:spChg>
      </pc:sldChg>
      <pc:sldChg chg="modSp">
        <pc:chgData name="Leanie O'Connor" userId="S::loconnor@peartreeprimary.co.uk::f085b332-e1f6-4874-a2f4-ea6c31a3e135" providerId="AD" clId="Web-{C00CBA72-B2C6-DD56-8CB5-838C4007A970}" dt="2026-09-14T14:42:43.754" v="12" actId="20577"/>
        <pc:sldMkLst>
          <pc:docMk/>
          <pc:sldMk cId="1656248872" sldId="273"/>
        </pc:sldMkLst>
        <pc:spChg chg="mod">
          <ac:chgData name="Leanie O'Connor" userId="S::loconnor@peartreeprimary.co.uk::f085b332-e1f6-4874-a2f4-ea6c31a3e135" providerId="AD" clId="Web-{C00CBA72-B2C6-DD56-8CB5-838C4007A970}" dt="2026-09-14T14:42:43.754" v="12" actId="20577"/>
          <ac:spMkLst>
            <pc:docMk/>
            <pc:sldMk cId="1656248872" sldId="273"/>
            <ac:spMk id="15" creationId="{EE006CD0-5185-11D1-7264-5DA55B17DF85}"/>
          </ac:spMkLst>
        </pc:spChg>
      </pc:sldChg>
    </pc:docChg>
  </pc:docChgLst>
  <pc:docChgLst>
    <pc:chgData name="Leanie O'Connor" userId="S::loconnor@peartreeprimary.co.uk::f085b332-e1f6-4874-a2f4-ea6c31a3e135" providerId="AD" clId="Web-{441E1EA4-1539-4D6E-6263-8FD2142DE7E8}"/>
    <pc:docChg chg="addSld modSld">
      <pc:chgData name="Leanie O'Connor" userId="S::loconnor@peartreeprimary.co.uk::f085b332-e1f6-4874-a2f4-ea6c31a3e135" providerId="AD" clId="Web-{441E1EA4-1539-4D6E-6263-8FD2142DE7E8}" dt="2026-09-05T11:52:42.213" v="138" actId="20577"/>
      <pc:docMkLst>
        <pc:docMk/>
      </pc:docMkLst>
      <pc:sldChg chg="modSp">
        <pc:chgData name="Leanie O'Connor" userId="S::loconnor@peartreeprimary.co.uk::f085b332-e1f6-4874-a2f4-ea6c31a3e135" providerId="AD" clId="Web-{441E1EA4-1539-4D6E-6263-8FD2142DE7E8}" dt="2026-09-05T11:45:28.881" v="2" actId="20577"/>
        <pc:sldMkLst>
          <pc:docMk/>
          <pc:sldMk cId="3272150273" sldId="256"/>
        </pc:sldMkLst>
        <pc:spChg chg="mod">
          <ac:chgData name="Leanie O'Connor" userId="S::loconnor@peartreeprimary.co.uk::f085b332-e1f6-4874-a2f4-ea6c31a3e135" providerId="AD" clId="Web-{441E1EA4-1539-4D6E-6263-8FD2142DE7E8}" dt="2026-09-05T11:45:28.881" v="2" actId="20577"/>
          <ac:spMkLst>
            <pc:docMk/>
            <pc:sldMk cId="3272150273" sldId="256"/>
            <ac:spMk id="5" creationId="{CFA3C5D2-1570-1A33-E33A-DCAA9E1F4D7E}"/>
          </ac:spMkLst>
        </pc:spChg>
      </pc:sldChg>
      <pc:sldChg chg="modSp">
        <pc:chgData name="Leanie O'Connor" userId="S::loconnor@peartreeprimary.co.uk::f085b332-e1f6-4874-a2f4-ea6c31a3e135" providerId="AD" clId="Web-{441E1EA4-1539-4D6E-6263-8FD2142DE7E8}" dt="2026-09-05T11:45:54.429" v="10" actId="20577"/>
        <pc:sldMkLst>
          <pc:docMk/>
          <pc:sldMk cId="1361074681" sldId="258"/>
        </pc:sldMkLst>
        <pc:spChg chg="mod">
          <ac:chgData name="Leanie O'Connor" userId="S::loconnor@peartreeprimary.co.uk::f085b332-e1f6-4874-a2f4-ea6c31a3e135" providerId="AD" clId="Web-{441E1EA4-1539-4D6E-6263-8FD2142DE7E8}" dt="2026-09-05T11:45:54.429" v="10" actId="20577"/>
          <ac:spMkLst>
            <pc:docMk/>
            <pc:sldMk cId="1361074681" sldId="258"/>
            <ac:spMk id="4" creationId="{2401DA8B-8099-6C01-2931-743FE7E1C499}"/>
          </ac:spMkLst>
        </pc:spChg>
      </pc:sldChg>
      <pc:sldChg chg="addSp delSp modSp">
        <pc:chgData name="Leanie O'Connor" userId="S::loconnor@peartreeprimary.co.uk::f085b332-e1f6-4874-a2f4-ea6c31a3e135" providerId="AD" clId="Web-{441E1EA4-1539-4D6E-6263-8FD2142DE7E8}" dt="2026-09-05T11:46:51.291" v="13" actId="1076"/>
        <pc:sldMkLst>
          <pc:docMk/>
          <pc:sldMk cId="1720047312" sldId="260"/>
        </pc:sldMkLst>
        <pc:picChg chg="add mod">
          <ac:chgData name="Leanie O'Connor" userId="S::loconnor@peartreeprimary.co.uk::f085b332-e1f6-4874-a2f4-ea6c31a3e135" providerId="AD" clId="Web-{441E1EA4-1539-4D6E-6263-8FD2142DE7E8}" dt="2026-09-05T11:46:51.291" v="13" actId="1076"/>
          <ac:picMkLst>
            <pc:docMk/>
            <pc:sldMk cId="1720047312" sldId="260"/>
            <ac:picMk id="4" creationId="{AE599848-F3A1-CF34-B96F-3068EB9306C3}"/>
          </ac:picMkLst>
        </pc:picChg>
      </pc:sldChg>
      <pc:sldChg chg="modSp">
        <pc:chgData name="Leanie O'Connor" userId="S::loconnor@peartreeprimary.co.uk::f085b332-e1f6-4874-a2f4-ea6c31a3e135" providerId="AD" clId="Web-{441E1EA4-1539-4D6E-6263-8FD2142DE7E8}" dt="2026-09-05T11:47:35.777" v="40" actId="20577"/>
        <pc:sldMkLst>
          <pc:docMk/>
          <pc:sldMk cId="315416944" sldId="262"/>
        </pc:sldMkLst>
        <pc:spChg chg="mod">
          <ac:chgData name="Leanie O'Connor" userId="S::loconnor@peartreeprimary.co.uk::f085b332-e1f6-4874-a2f4-ea6c31a3e135" providerId="AD" clId="Web-{441E1EA4-1539-4D6E-6263-8FD2142DE7E8}" dt="2026-09-05T11:47:35.777" v="40" actId="20577"/>
          <ac:spMkLst>
            <pc:docMk/>
            <pc:sldMk cId="315416944" sldId="262"/>
            <ac:spMk id="15" creationId="{A7D570E5-2BE2-E130-0C60-D62ED7C0917B}"/>
          </ac:spMkLst>
        </pc:spChg>
        <pc:picChg chg="mod">
          <ac:chgData name="Leanie O'Connor" userId="S::loconnor@peartreeprimary.co.uk::f085b332-e1f6-4874-a2f4-ea6c31a3e135" providerId="AD" clId="Web-{441E1EA4-1539-4D6E-6263-8FD2142DE7E8}" dt="2026-09-05T11:47:05.260" v="14" actId="1076"/>
          <ac:picMkLst>
            <pc:docMk/>
            <pc:sldMk cId="315416944" sldId="262"/>
            <ac:picMk id="9" creationId="{A3A89F73-2269-1D04-015C-DEF8BE93162E}"/>
          </ac:picMkLst>
        </pc:picChg>
        <pc:picChg chg="mod">
          <ac:chgData name="Leanie O'Connor" userId="S::loconnor@peartreeprimary.co.uk::f085b332-e1f6-4874-a2f4-ea6c31a3e135" providerId="AD" clId="Web-{441E1EA4-1539-4D6E-6263-8FD2142DE7E8}" dt="2026-09-05T11:47:06.916" v="15" actId="1076"/>
          <ac:picMkLst>
            <pc:docMk/>
            <pc:sldMk cId="315416944" sldId="262"/>
            <ac:picMk id="14" creationId="{608C4295-487A-0505-08B8-99FB6068E610}"/>
          </ac:picMkLst>
        </pc:picChg>
      </pc:sldChg>
      <pc:sldChg chg="delSp modSp">
        <pc:chgData name="Leanie O'Connor" userId="S::loconnor@peartreeprimary.co.uk::f085b332-e1f6-4874-a2f4-ea6c31a3e135" providerId="AD" clId="Web-{441E1EA4-1539-4D6E-6263-8FD2142DE7E8}" dt="2026-09-05T11:51:03.302" v="109" actId="1076"/>
        <pc:sldMkLst>
          <pc:docMk/>
          <pc:sldMk cId="1777013756" sldId="264"/>
        </pc:sldMkLst>
        <pc:picChg chg="mod">
          <ac:chgData name="Leanie O'Connor" userId="S::loconnor@peartreeprimary.co.uk::f085b332-e1f6-4874-a2f4-ea6c31a3e135" providerId="AD" clId="Web-{441E1EA4-1539-4D6E-6263-8FD2142DE7E8}" dt="2026-09-05T11:51:03.302" v="109" actId="1076"/>
          <ac:picMkLst>
            <pc:docMk/>
            <pc:sldMk cId="1777013756" sldId="264"/>
            <ac:picMk id="14" creationId="{A6F0046B-55DE-EC65-8BD0-08D478FAF9ED}"/>
          </ac:picMkLst>
        </pc:picChg>
      </pc:sldChg>
      <pc:sldChg chg="modSp">
        <pc:chgData name="Leanie O'Connor" userId="S::loconnor@peartreeprimary.co.uk::f085b332-e1f6-4874-a2f4-ea6c31a3e135" providerId="AD" clId="Web-{441E1EA4-1539-4D6E-6263-8FD2142DE7E8}" dt="2026-09-05T11:51:49.663" v="111" actId="20577"/>
        <pc:sldMkLst>
          <pc:docMk/>
          <pc:sldMk cId="36281235" sldId="269"/>
        </pc:sldMkLst>
        <pc:spChg chg="mod">
          <ac:chgData name="Leanie O'Connor" userId="S::loconnor@peartreeprimary.co.uk::f085b332-e1f6-4874-a2f4-ea6c31a3e135" providerId="AD" clId="Web-{441E1EA4-1539-4D6E-6263-8FD2142DE7E8}" dt="2026-09-05T11:51:49.663" v="111" actId="20577"/>
          <ac:spMkLst>
            <pc:docMk/>
            <pc:sldMk cId="36281235" sldId="269"/>
            <ac:spMk id="4" creationId="{00000000-0000-0000-0000-000000000000}"/>
          </ac:spMkLst>
        </pc:spChg>
      </pc:sldChg>
      <pc:sldChg chg="delSp modSp">
        <pc:chgData name="Leanie O'Connor" userId="S::loconnor@peartreeprimary.co.uk::f085b332-e1f6-4874-a2f4-ea6c31a3e135" providerId="AD" clId="Web-{441E1EA4-1539-4D6E-6263-8FD2142DE7E8}" dt="2026-09-05T11:52:42.213" v="138" actId="20577"/>
        <pc:sldMkLst>
          <pc:docMk/>
          <pc:sldMk cId="458334289" sldId="270"/>
        </pc:sldMkLst>
        <pc:spChg chg="mod">
          <ac:chgData name="Leanie O'Connor" userId="S::loconnor@peartreeprimary.co.uk::f085b332-e1f6-4874-a2f4-ea6c31a3e135" providerId="AD" clId="Web-{441E1EA4-1539-4D6E-6263-8FD2142DE7E8}" dt="2026-09-05T11:52:42.213" v="138" actId="20577"/>
          <ac:spMkLst>
            <pc:docMk/>
            <pc:sldMk cId="458334289" sldId="270"/>
            <ac:spMk id="4" creationId="{00000000-0000-0000-0000-000000000000}"/>
          </ac:spMkLst>
        </pc:spChg>
        <pc:picChg chg="mod">
          <ac:chgData name="Leanie O'Connor" userId="S::loconnor@peartreeprimary.co.uk::f085b332-e1f6-4874-a2f4-ea6c31a3e135" providerId="AD" clId="Web-{441E1EA4-1539-4D6E-6263-8FD2142DE7E8}" dt="2026-09-05T11:52:10.775" v="117" actId="1076"/>
          <ac:picMkLst>
            <pc:docMk/>
            <pc:sldMk cId="458334289" sldId="270"/>
            <ac:picMk id="12" creationId="{81C94E41-D05B-4312-9C2F-A873BC6A140A}"/>
          </ac:picMkLst>
        </pc:picChg>
      </pc:sldChg>
      <pc:sldChg chg="addSp delSp modSp add replId">
        <pc:chgData name="Leanie O'Connor" userId="S::loconnor@peartreeprimary.co.uk::f085b332-e1f6-4874-a2f4-ea6c31a3e135" providerId="AD" clId="Web-{441E1EA4-1539-4D6E-6263-8FD2142DE7E8}" dt="2026-09-05T11:50:52.911" v="107" actId="1076"/>
        <pc:sldMkLst>
          <pc:docMk/>
          <pc:sldMk cId="1656248872" sldId="273"/>
        </pc:sldMkLst>
        <pc:spChg chg="mod">
          <ac:chgData name="Leanie O'Connor" userId="S::loconnor@peartreeprimary.co.uk::f085b332-e1f6-4874-a2f4-ea6c31a3e135" providerId="AD" clId="Web-{441E1EA4-1539-4D6E-6263-8FD2142DE7E8}" dt="2026-09-05T11:49:06.671" v="52" actId="20577"/>
          <ac:spMkLst>
            <pc:docMk/>
            <pc:sldMk cId="1656248872" sldId="273"/>
            <ac:spMk id="3" creationId="{AF5A9115-F8B1-86F0-BC2A-7A2435B43910}"/>
          </ac:spMkLst>
        </pc:spChg>
        <pc:spChg chg="add mod">
          <ac:chgData name="Leanie O'Connor" userId="S::loconnor@peartreeprimary.co.uk::f085b332-e1f6-4874-a2f4-ea6c31a3e135" providerId="AD" clId="Web-{441E1EA4-1539-4D6E-6263-8FD2142DE7E8}" dt="2026-09-05T11:50:50.161" v="106" actId="1076"/>
          <ac:spMkLst>
            <pc:docMk/>
            <pc:sldMk cId="1656248872" sldId="273"/>
            <ac:spMk id="15" creationId="{EE006CD0-5185-11D1-7264-5DA55B17DF85}"/>
          </ac:spMkLst>
        </pc:spChg>
        <pc:picChg chg="add mod">
          <ac:chgData name="Leanie O'Connor" userId="S::loconnor@peartreeprimary.co.uk::f085b332-e1f6-4874-a2f4-ea6c31a3e135" providerId="AD" clId="Web-{441E1EA4-1539-4D6E-6263-8FD2142DE7E8}" dt="2026-09-05T11:50:52.911" v="107" actId="1076"/>
          <ac:picMkLst>
            <pc:docMk/>
            <pc:sldMk cId="1656248872" sldId="273"/>
            <ac:picMk id="4" creationId="{CA43685A-02F2-135A-2218-92D2D892C85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84FE6-8E67-4E0B-B85B-4CCE196F636C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4F56E-0468-4743-9C99-2C287DA0C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582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782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959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1C530-DC6D-3B4C-E98F-9861AC3B6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72CF30-5C60-7295-4532-88DD3504D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56EE49-B514-63A6-C525-B579B02B8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32DEE-1982-E203-3816-9B1A7A036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016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8F4F-83DA-A97D-9441-877E9694A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42A3B-88CE-5124-E34D-B9F3ECC2B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2481F-C349-1ED3-691A-4C4204733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CDD48-2024-9110-39F6-4652A43A03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633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CFEE2-EB59-EDDE-48FF-0CC71014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C27451-AD3C-D3CD-D0B5-B77D48C62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8F0F-A349-A8D6-F20A-7632B33A8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0F317-2E1D-2D71-E9F1-C3D247701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DBA6-646D-977F-3860-824452166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7FA90-ABDE-CD15-4D5C-834D56AA9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DFCEF-1890-8219-AC7E-1867D5BD4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4B4FA-0498-08C3-3BD0-FD624C055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293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FDE4E-3EF6-A6D3-438F-0D35F2ECA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22C2C-BB8F-E85F-A518-53950D7E82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19FB3-1DB9-F25B-522F-49126D131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80E57-4946-095F-98C9-56A4A2E06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021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A49DE-AB89-FD9B-D7A2-9ABCDA09B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1D0032-8665-D9EE-BE95-64A0A27CF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61975-79B7-0645-0184-B4B59B71C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DD3FF-514C-7D6D-0091-BAAEC0255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208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418B6-0873-A352-1E6F-99465B9F6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CFFAE0-4CBD-6678-E5BB-2DC01C8F0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D9392A-8483-6A8D-7669-ECB5BDA9B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4D604-9A7B-00B6-558F-A05104381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759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27F3E-0363-7320-C713-FF6A95A2A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C72FD-F8F0-38B3-A84A-DE059C930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7F2577-304F-237C-C3EE-6E9801C62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3A846-BB90-C368-3BE2-02AC08AB3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330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3F02-B3B3-5771-A201-04E83AB71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B180D6-9DF3-A4A5-25ED-A854B8387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E433E-67F6-C841-491A-6CBE1E47E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F4060-00B6-83AF-E1CD-5CAE10960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860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E7406-238A-B205-736D-780D351DD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B1458D-75EE-82A9-6F91-37098101D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FD1562-D0AD-284D-E09C-F045DBDC2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19FD0-0AD2-397C-01D1-C2E868DF9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083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23E93-0F5D-6DCA-6FA3-FC88C5000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2E407-3C6D-6DAD-B31E-8F7E547A9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DB879D-77A4-6F6A-2189-AB794B8CF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B8C53-6A8A-89E6-ACDA-792FB2F60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063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079F3-747F-721E-34EF-DB7EBB44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443A0-424C-37C3-FA8F-9F2B06EF3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19372-7F33-5F13-80DA-7CF585163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558A8-B713-F39B-6D81-C18B9761E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097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6A09-46E8-974B-9279-810896CBF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E9B2A-BE3B-EEE3-47FE-CE19DCA0E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D0D52C-877B-D281-FB15-21A571D63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DBE88-0DED-58C3-2AD3-064419033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65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DE63D-297E-9747-A17B-B032472BB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8814D-E0A9-EC26-2E62-7F29D836B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D36EF-5189-A946-389C-DC9BCE08C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90457-D13E-ACE4-DDF4-FCF6A9E7C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1E8A5-9DF6-2251-7B57-AE3BED462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7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1DE8F-2C35-9D72-225D-5A69023B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76AF6-F27A-CD13-44BF-899150C5E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124C5-801F-3061-804F-B6C6BF562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CE0DD-BF6D-66BC-23C1-FC3B16557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E1C1-4A4C-EE2C-05F5-B0F3E18AF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51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91DB-9E99-7843-375F-A53834205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DB02-EF78-FD4C-F912-C6C353A87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A9F94-63DA-D407-20C4-5B91D6371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29EA8-5D76-7C86-F638-9AD43FD0D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273A2-1E9A-079F-F254-E4209E1D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1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07CE4-4219-D3E3-D3D5-5F3C7B135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ED32B-B221-1437-8B28-71E102D4C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FAA49-380A-9D18-0F05-4CD83F7C8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19EA8-D5C4-C5BB-2F66-7589CA278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33C00-B4BF-7651-266E-8D7A3A3C8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DE5D9-626D-2646-27BB-48D18657B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12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611AC-06C6-24A6-D2EA-21BF8D15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32A28-D4EE-1F8C-0472-6DDD4E84C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A014F-CBC8-2126-D7AF-AB8528502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6955C0-6C79-2AAD-5BEC-C3CAD0BEB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2BA8B9-9738-E4E8-ED6F-1EC858E48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17BD3A-1D6A-1F36-5F35-30DF6EA98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C88CDD-E79E-04BC-7C40-F42BBB61F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CBA153-D40F-8110-E9B4-070A609F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007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827C-CC39-026B-1244-382979B1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194E38-3556-A40C-8E87-92FE3F837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EF5EB6-E1A5-F216-CC39-9F13186D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406BC-7989-81A4-91B4-F8E386F19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05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A5DCB2-A710-DB26-9717-AB2BAB49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5A4C49-3514-83EC-506F-3EABD48C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9B2DA-2932-EF89-AE34-B24FAFB10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1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9D2EF-59CA-25A1-8288-8F60221D8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B55D6-72A3-D11F-EF0E-AB689997C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B6039-D843-EB48-D33F-65A4927D6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6E317-D15A-995E-2AFC-00C4F0171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2EB8D3-A10C-147E-284A-33BC201B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AEEB0-410F-7D3D-C759-20BCF3F1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31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3A5F-1C92-6D06-A472-3499F2576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B0398B-5D53-7D08-4AAC-D9B318853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BF9F7-9815-629F-9784-2269C4728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B1415-4A62-5D42-5849-0D476D0F3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1316A-F208-B0DC-54D2-A6889C6CF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6606E-519D-4DEF-BCEF-1BB275225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49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85BEB-C88E-2287-4C87-FC061D1E1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7B4BD7-BA6B-46AF-3E44-2CED53B0C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0E4D2-3391-0D24-6A51-469F12CE5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DC5FB-E9AC-C2CE-D8BE-336197970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101BD-FF24-5AB0-AC1C-F48F332E9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11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BEBD8-AF37-D214-4E2B-6CC43D1E1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903C7-AC70-608D-889D-A983B8C62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6E5FA-F53D-3C4E-9D5C-CF67D50E9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90E6F-293D-FD5E-9751-777FFB07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5F1D-59BF-203E-E98A-1E5C37043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36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F9CE4A-DBAB-43FD-E0CB-C6FAEDE84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49A5F-1215-A2C3-653F-6F9E551B2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4BB01-2ECB-E7C0-7364-C4F7321CB5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230B83-AA21-46D6-9AA3-FF9A408F4E0B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B26CA-7A5C-D454-694D-A4BBA2A0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20E1C-B378-1B74-FB00-BD39E81ED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5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D869D-8AB3-C387-CF29-A61A25034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89404"/>
            <a:ext cx="9144000" cy="840654"/>
          </a:xfrm>
        </p:spPr>
        <p:txBody>
          <a:bodyPr>
            <a:normAutofit fontScale="90000"/>
          </a:bodyPr>
          <a:lstStyle/>
          <a:p>
            <a:br>
              <a:rPr lang="en-GB" dirty="0">
                <a:latin typeface="Tenorite"/>
              </a:rPr>
            </a:br>
            <a:br>
              <a:rPr lang="en-GB" dirty="0">
                <a:latin typeface="Tenorite"/>
              </a:rPr>
            </a:br>
            <a:br>
              <a:rPr lang="en-GB" dirty="0">
                <a:latin typeface="Tenorite"/>
              </a:rPr>
            </a:br>
            <a:br>
              <a:rPr lang="en-GB" dirty="0">
                <a:latin typeface="Tenorite"/>
              </a:rPr>
            </a:br>
            <a:r>
              <a:rPr lang="en-GB" dirty="0">
                <a:latin typeface="Tenorite"/>
              </a:rPr>
              <a:t>Meet the Teacher</a:t>
            </a:r>
            <a:br>
              <a:rPr lang="en-GB" dirty="0">
                <a:latin typeface="Tenorite"/>
              </a:rPr>
            </a:br>
            <a:r>
              <a:rPr lang="en-GB" dirty="0">
                <a:latin typeface="Tenorite"/>
              </a:rPr>
              <a:t>Indigo Class</a:t>
            </a:r>
            <a:endParaRPr lang="en-GB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3BDD612B-02F4-E380-E618-82B5DF60B5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18" y="423863"/>
            <a:ext cx="3922893" cy="1067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8686F8F9-21CD-2F6F-E499-88A3C7EC6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924" y="146050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04683F32-4988-F9CA-955C-008D1BEAB3E7}"/>
              </a:ext>
            </a:extLst>
          </p:cNvPr>
          <p:cNvSpPr txBox="1">
            <a:spLocks/>
          </p:cNvSpPr>
          <p:nvPr/>
        </p:nvSpPr>
        <p:spPr>
          <a:xfrm>
            <a:off x="9290390" y="1600200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45C5F1D-B05F-D66C-881D-361B7BE376EA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FA3C5D2-1570-1A33-E33A-DCAA9E1F4D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dirty="0"/>
          </a:p>
          <a:p>
            <a:r>
              <a:rPr lang="en-GB" dirty="0"/>
              <a:t>Thursday 17th September 2026 5pm</a:t>
            </a:r>
          </a:p>
        </p:txBody>
      </p:sp>
    </p:spTree>
    <p:extLst>
      <p:ext uri="{BB962C8B-B14F-4D97-AF65-F5344CB8AC3E}">
        <p14:creationId xmlns:p14="http://schemas.microsoft.com/office/powerpoint/2010/main" val="327215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35435A-3315-C309-011B-5BD53B15E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AF27-A996-C513-9D4E-6655081F9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518991"/>
            <a:ext cx="9877353" cy="1022003"/>
          </a:xfrm>
        </p:spPr>
        <p:txBody>
          <a:bodyPr>
            <a:noAutofit/>
          </a:bodyPr>
          <a:lstStyle/>
          <a:p>
            <a:r>
              <a:rPr lang="en-GB" sz="5400" dirty="0">
                <a:latin typeface="Tenorite"/>
              </a:rPr>
              <a:t>Meet the Year 5 Team</a:t>
            </a: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CDE9FE1E-AA2F-57AB-422D-4C1E78778D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EB378B1D-8B0E-6F2A-13A3-5F2BD2EE7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B41B0907-6627-4CAF-42C2-CC932D7538CF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661A639-E745-9871-5C02-171745C10FB3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01DA8B-8099-6C01-2931-743FE7E1C499}"/>
              </a:ext>
            </a:extLst>
          </p:cNvPr>
          <p:cNvSpPr txBox="1"/>
          <p:nvPr/>
        </p:nvSpPr>
        <p:spPr>
          <a:xfrm>
            <a:off x="1289073" y="2077156"/>
            <a:ext cx="990354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>
                <a:latin typeface="Tenorite"/>
              </a:rPr>
              <a:t>Mrs O'Connor- Class Teacher</a:t>
            </a:r>
          </a:p>
          <a:p>
            <a:pPr algn="ctr"/>
            <a:r>
              <a:rPr lang="en-US" sz="3600" dirty="0" err="1">
                <a:latin typeface="Tenorite"/>
              </a:rPr>
              <a:t>Mrs</a:t>
            </a:r>
            <a:r>
              <a:rPr lang="en-US" sz="3600" dirty="0">
                <a:latin typeface="Tenorite"/>
              </a:rPr>
              <a:t> Boughey- Class TA</a:t>
            </a:r>
          </a:p>
          <a:p>
            <a:pPr algn="ctr"/>
            <a:endParaRPr lang="en-US" sz="3600" dirty="0">
              <a:latin typeface="Tenorite"/>
            </a:endParaRPr>
          </a:p>
          <a:p>
            <a:pPr algn="ctr"/>
            <a:r>
              <a:rPr lang="en-US" sz="3600" dirty="0">
                <a:latin typeface="Tenorite"/>
              </a:rPr>
              <a:t>PPA Cover (Monday pm)- </a:t>
            </a:r>
            <a:r>
              <a:rPr lang="en-US" sz="3600" dirty="0" err="1">
                <a:latin typeface="Tenorite"/>
              </a:rPr>
              <a:t>Mrs</a:t>
            </a:r>
            <a:r>
              <a:rPr lang="en-US" sz="3600" dirty="0">
                <a:latin typeface="Tenorite"/>
              </a:rPr>
              <a:t> Barker </a:t>
            </a:r>
          </a:p>
        </p:txBody>
      </p:sp>
    </p:spTree>
    <p:extLst>
      <p:ext uri="{BB962C8B-B14F-4D97-AF65-F5344CB8AC3E}">
        <p14:creationId xmlns:p14="http://schemas.microsoft.com/office/powerpoint/2010/main" val="136107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A1A0AB-6A2F-165D-365C-53FC14030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810CB-8559-B7D4-FEAE-AE73E3C74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1711721B-0319-902E-E345-F2904BF02B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2B8D88F2-7805-19B9-22AC-383CE52B9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DF73F213-798D-421C-8F19-E66B0292C202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5FC58E2-B138-35C0-A284-48DD7C3F71ED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DD8D66-FB55-E445-8294-97E99FAAA1EA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What the Children Need: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63733" y="2346158"/>
            <a:ext cx="10119934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latin typeface="Tenorite"/>
              </a:rPr>
              <a:t>Water bottle</a:t>
            </a:r>
          </a:p>
          <a:p>
            <a:r>
              <a:rPr lang="en-US" sz="2800" dirty="0">
                <a:latin typeface="Tenorite"/>
              </a:rPr>
              <a:t>Snack</a:t>
            </a:r>
          </a:p>
          <a:p>
            <a:r>
              <a:rPr lang="en-US" sz="2800" dirty="0">
                <a:latin typeface="Tenorite"/>
              </a:rPr>
              <a:t>Waterproof Coat</a:t>
            </a:r>
          </a:p>
          <a:p>
            <a:r>
              <a:rPr lang="en-US" sz="2800" dirty="0">
                <a:latin typeface="Tenorite"/>
              </a:rPr>
              <a:t>Reading diary &amp; book  (from home or chosen from our Class library)</a:t>
            </a:r>
          </a:p>
          <a:p>
            <a:r>
              <a:rPr lang="en-US" sz="2800" dirty="0">
                <a:latin typeface="Tenorite"/>
              </a:rPr>
              <a:t>Snack money/healthy snack (nut free)</a:t>
            </a:r>
          </a:p>
          <a:p>
            <a:r>
              <a:rPr lang="en-US" sz="2800" dirty="0">
                <a:latin typeface="Tenorite"/>
              </a:rPr>
              <a:t>Pencil cases (we will provide stationery when needed)</a:t>
            </a:r>
          </a:p>
          <a:p>
            <a:r>
              <a:rPr lang="en-US" sz="2800" dirty="0">
                <a:latin typeface="Tenorite"/>
              </a:rPr>
              <a:t>*Jewellery - stud earrings. </a:t>
            </a:r>
          </a:p>
          <a:p>
            <a:endParaRPr lang="en-US" sz="2800" dirty="0">
              <a:latin typeface="Tenorite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85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0192A-3B83-F036-56B2-B2D78BDF3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58C4-5241-8C9E-367C-E3C20303B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7B854F4E-C91D-9916-C3DB-8DC1C44864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213B4D52-348E-C37A-2B93-E9C03950C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898CB6CB-AB51-6568-1441-1B9A29C9DCF4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BDA93A27-FD64-C12A-825E-AFF28811F1D3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B71D06-EEF1-C0E7-EA81-993EF6BA292E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Routine: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599848-F3A1-CF34-B96F-3068EB930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988" y="1531883"/>
            <a:ext cx="934402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4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B88CB7-9FC2-874E-0C03-E8A396BCA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B7E8-BF43-027D-98D8-ADB651ED2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5C64FBBC-E6C5-CBE8-48AC-84C7816DCC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AA18BFD0-48F1-BFF2-5252-A4630AEA4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1F104B53-DF6C-3DAD-5656-AFCDB51BBB2D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2B806AA-AF72-D052-D8AE-F62B6E6A817E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AF7F1B-9E84-CBE5-8D3D-48C0AD5026D5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/>
              </a:rPr>
              <a:t>Spelling</a:t>
            </a:r>
          </a:p>
        </p:txBody>
      </p:sp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8DD04D44-292F-BEDC-ED7D-00041E3AA9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3843" y="1032816"/>
            <a:ext cx="1381125" cy="1666875"/>
          </a:xfrm>
          <a:prstGeom prst="rect">
            <a:avLst/>
          </a:prstGeom>
        </p:spPr>
      </p:pic>
      <p:pic>
        <p:nvPicPr>
          <p:cNvPr id="9" name="Picture 8" descr="A green background with black text&#10;&#10;AI-generated content may be incorrect.">
            <a:extLst>
              <a:ext uri="{FF2B5EF4-FFF2-40B4-BE49-F238E27FC236}">
                <a16:creationId xmlns:a16="http://schemas.microsoft.com/office/drawing/2014/main" id="{A3A89F73-2269-1D04-015C-DEF8BE9316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59" y="1659251"/>
            <a:ext cx="7286625" cy="1514475"/>
          </a:xfrm>
          <a:prstGeom prst="rect">
            <a:avLst/>
          </a:prstGeom>
        </p:spPr>
      </p:pic>
      <p:pic>
        <p:nvPicPr>
          <p:cNvPr id="14" name="Picture 13" descr="A close up of a word&#10;&#10;AI-generated content may be incorrect.">
            <a:extLst>
              <a:ext uri="{FF2B5EF4-FFF2-40B4-BE49-F238E27FC236}">
                <a16:creationId xmlns:a16="http://schemas.microsoft.com/office/drawing/2014/main" id="{608C4295-487A-0505-08B8-99FB6068E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5968" y="2888198"/>
            <a:ext cx="5476875" cy="5810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7D570E5-2BE2-E130-0C60-D62ED7C0917B}"/>
              </a:ext>
            </a:extLst>
          </p:cNvPr>
          <p:cNvSpPr txBox="1"/>
          <p:nvPr/>
        </p:nvSpPr>
        <p:spPr>
          <a:xfrm>
            <a:off x="498616" y="3471542"/>
            <a:ext cx="10540999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Tenorite"/>
              </a:rPr>
              <a:t>One lesson per week using an 'investigate-practise-apply' structure.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Tenorite"/>
              </a:rPr>
              <a:t>First lesson focuses on statutory spellings- linked to the class writing text (Writing Root).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Tenorite"/>
              </a:rPr>
              <a:t>Following two lessons cover spelling objectives, but again link to the class writing text.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Tenorite"/>
              </a:rPr>
              <a:t>Spellingframe- links to objective covered in class.</a:t>
            </a:r>
          </a:p>
        </p:txBody>
      </p:sp>
    </p:spTree>
    <p:extLst>
      <p:ext uri="{BB962C8B-B14F-4D97-AF65-F5344CB8AC3E}">
        <p14:creationId xmlns:p14="http://schemas.microsoft.com/office/powerpoint/2010/main" val="315416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F85908-2EBE-C6F9-70F3-52093A689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32765-106E-7DDD-7071-83C05D2F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C3F8AD1B-826F-0702-1A47-B0F825693B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4331DACB-3EAC-DC9F-8825-5284E9F6E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67E68235-7173-400C-42BF-66E765B8D7F2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68E17948-D017-B67A-B1F5-A73BCCA60641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3176BAC-E0EA-5385-2C1D-E92F4615964A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9726" y="1985211"/>
            <a:ext cx="9228503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Tenorite"/>
              </a:rPr>
              <a:t>Reading Expectations:</a:t>
            </a:r>
          </a:p>
          <a:p>
            <a:endParaRPr lang="en-US" dirty="0">
              <a:latin typeface="Tenorite"/>
            </a:endParaRPr>
          </a:p>
          <a:p>
            <a:r>
              <a:rPr lang="en-US" dirty="0">
                <a:latin typeface="Tenorite"/>
              </a:rPr>
              <a:t>Regular and consistent reading at home. We still encourage 'shared reading experiences' for Year Five children. Reading stamina and fluency is still a key skill.</a:t>
            </a:r>
          </a:p>
          <a:p>
            <a:endParaRPr lang="en-US" dirty="0">
              <a:latin typeface="Tenorite"/>
            </a:endParaRPr>
          </a:p>
          <a:p>
            <a:r>
              <a:rPr lang="en-US" dirty="0">
                <a:latin typeface="Tenorite"/>
              </a:rPr>
              <a:t>Children to regularly fill in their own reading diaries- page number reached, but also a comment about the story, characters, a section they've enjoyed, a new word they have learnt. Diaries are checked every Friday.</a:t>
            </a:r>
          </a:p>
          <a:p>
            <a:endParaRPr lang="en-US" dirty="0">
              <a:latin typeface="Tenorite"/>
            </a:endParaRPr>
          </a:p>
          <a:p>
            <a:r>
              <a:rPr lang="en-US" dirty="0">
                <a:latin typeface="Tenorite"/>
              </a:rPr>
              <a:t>Reading for pleasure</a:t>
            </a:r>
          </a:p>
          <a:p>
            <a:r>
              <a:rPr lang="en-US" dirty="0">
                <a:latin typeface="Tenorite"/>
              </a:rPr>
              <a:t>(National Literacy</a:t>
            </a:r>
          </a:p>
          <a:p>
            <a:r>
              <a:rPr lang="en-US" dirty="0">
                <a:latin typeface="Tenorite"/>
              </a:rPr>
              <a:t>Trust).</a:t>
            </a:r>
          </a:p>
          <a:p>
            <a:endParaRPr lang="en-US" dirty="0">
              <a:latin typeface="Tenorite"/>
            </a:endParaRPr>
          </a:p>
          <a:p>
            <a:r>
              <a:rPr lang="en-US" b="1" dirty="0">
                <a:latin typeface="Tenorite"/>
              </a:rPr>
              <a:t>Reader Teacher</a:t>
            </a:r>
          </a:p>
          <a:p>
            <a:r>
              <a:rPr lang="en-US" b="1" dirty="0">
                <a:latin typeface="Tenorite"/>
              </a:rPr>
              <a:t>Books For Topics</a:t>
            </a:r>
          </a:p>
        </p:txBody>
      </p:sp>
      <p:pic>
        <p:nvPicPr>
          <p:cNvPr id="11" name="Picture 10" descr="A screenshot of a book&#10;&#10;AI-generated content may be incorrect.">
            <a:extLst>
              <a:ext uri="{FF2B5EF4-FFF2-40B4-BE49-F238E27FC236}">
                <a16:creationId xmlns:a16="http://schemas.microsoft.com/office/drawing/2014/main" id="{2CC2C4A5-EDD8-E36C-996B-51381AC4B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952" y="4251113"/>
            <a:ext cx="7620002" cy="189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81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F45E1-1C50-D886-9A22-D2FDE942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C9060-6E2F-320E-92C7-1EAA5E437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DAF098E9-2888-6BA6-4E10-C15C32E040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EAD23593-FA00-DDB4-6A93-B0DFBEBCF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DE9E06E6-4C00-930F-C35E-8DF3CE9F18DE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B2F3B4AE-2825-2AF4-1BB7-B8F1282472E2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B71802-CF2E-B64C-1737-A3A83744AF84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Reading &amp; Writing</a:t>
            </a:r>
          </a:p>
        </p:txBody>
      </p:sp>
      <p:pic>
        <p:nvPicPr>
          <p:cNvPr id="5" name="Picture 4" descr="A pencil and a book&#10;&#10;AI-generated content may be incorrect.">
            <a:extLst>
              <a:ext uri="{FF2B5EF4-FFF2-40B4-BE49-F238E27FC236}">
                <a16:creationId xmlns:a16="http://schemas.microsoft.com/office/drawing/2014/main" id="{2226A305-D5D7-9213-29F7-E3A969BDA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4168" y="522212"/>
            <a:ext cx="1438427" cy="1423005"/>
          </a:xfrm>
          <a:prstGeom prst="rect">
            <a:avLst/>
          </a:prstGeom>
        </p:spPr>
      </p:pic>
      <p:pic>
        <p:nvPicPr>
          <p:cNvPr id="9" name="Picture 8" descr="A logo of a book with glasses&#10;&#10;AI-generated content may be incorrect.">
            <a:extLst>
              <a:ext uri="{FF2B5EF4-FFF2-40B4-BE49-F238E27FC236}">
                <a16:creationId xmlns:a16="http://schemas.microsoft.com/office/drawing/2014/main" id="{4CB0D247-9B03-F96C-4C88-5651D9937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0008" y="843189"/>
            <a:ext cx="1390650" cy="1543050"/>
          </a:xfrm>
          <a:prstGeom prst="rect">
            <a:avLst/>
          </a:prstGeom>
        </p:spPr>
      </p:pic>
      <p:pic>
        <p:nvPicPr>
          <p:cNvPr id="12" name="Picture 11" descr="A cover of a book&#10;&#10;AI-generated content may be incorrect.">
            <a:extLst>
              <a:ext uri="{FF2B5EF4-FFF2-40B4-BE49-F238E27FC236}">
                <a16:creationId xmlns:a16="http://schemas.microsoft.com/office/drawing/2014/main" id="{C9A109A5-0B60-964C-F4D6-51DB58784C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795" y="1940908"/>
            <a:ext cx="981075" cy="1476375"/>
          </a:xfrm>
          <a:prstGeom prst="rect">
            <a:avLst/>
          </a:prstGeom>
        </p:spPr>
      </p:pic>
      <p:pic>
        <p:nvPicPr>
          <p:cNvPr id="13" name="Picture 12" descr="A book cover with a painting of a road and a train&#10;&#10;AI-generated content may be incorrect.">
            <a:extLst>
              <a:ext uri="{FF2B5EF4-FFF2-40B4-BE49-F238E27FC236}">
                <a16:creationId xmlns:a16="http://schemas.microsoft.com/office/drawing/2014/main" id="{22C11639-7941-BDA7-45C2-3BE6B2F648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2883" y="1519766"/>
            <a:ext cx="1349375" cy="1677610"/>
          </a:xfrm>
          <a:prstGeom prst="rect">
            <a:avLst/>
          </a:prstGeom>
        </p:spPr>
      </p:pic>
      <p:pic>
        <p:nvPicPr>
          <p:cNvPr id="14" name="Picture 13" descr="A book cover with a cartoon of a child&#10;&#10;AI-generated content may be incorrect.">
            <a:extLst>
              <a:ext uri="{FF2B5EF4-FFF2-40B4-BE49-F238E27FC236}">
                <a16:creationId xmlns:a16="http://schemas.microsoft.com/office/drawing/2014/main" id="{A6F0046B-55DE-EC65-8BD0-08D478FAF9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6412" y="1714644"/>
            <a:ext cx="1171575" cy="14763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68A9FE-F168-F131-FE47-FAA575C98D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2208" y="1950811"/>
            <a:ext cx="1238250" cy="1504950"/>
          </a:xfrm>
          <a:prstGeom prst="rect">
            <a:avLst/>
          </a:prstGeom>
        </p:spPr>
      </p:pic>
      <p:pic>
        <p:nvPicPr>
          <p:cNvPr id="17" name="Picture 16" descr="A blue book cover with yellow text&#10;&#10;AI-generated content may be incorrect.">
            <a:extLst>
              <a:ext uri="{FF2B5EF4-FFF2-40B4-BE49-F238E27FC236}">
                <a16:creationId xmlns:a16="http://schemas.microsoft.com/office/drawing/2014/main" id="{FFED2F81-D7C8-A673-7FD7-947B77F0B5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890" y="3457575"/>
            <a:ext cx="990600" cy="14668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3FCD011-4E5D-B20C-7B6E-DFEC97DB692F}"/>
              </a:ext>
            </a:extLst>
          </p:cNvPr>
          <p:cNvSpPr txBox="1"/>
          <p:nvPr/>
        </p:nvSpPr>
        <p:spPr>
          <a:xfrm>
            <a:off x="1439333" y="3622524"/>
            <a:ext cx="3737428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Tenorite"/>
              </a:rPr>
              <a:t>Literacy Leaves</a:t>
            </a:r>
          </a:p>
          <a:p>
            <a:r>
              <a:rPr lang="en-US" dirty="0">
                <a:latin typeface="Tenorite"/>
              </a:rPr>
              <a:t>Daily reading comprehension with sequenced activities that guide children through whole books, creating critical readers. We will be using novels, poetry collections, and high-quality non-fiction books connected to Writing Roots through Literary Themes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CFAE13-D198-6485-FD55-263E5854FBB8}"/>
              </a:ext>
            </a:extLst>
          </p:cNvPr>
          <p:cNvSpPr txBox="1"/>
          <p:nvPr/>
        </p:nvSpPr>
        <p:spPr>
          <a:xfrm>
            <a:off x="6966856" y="3429000"/>
            <a:ext cx="3791857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Tenorite"/>
              </a:rPr>
              <a:t>Writing Roots</a:t>
            </a:r>
            <a:endParaRPr lang="en-US" sz="2000" b="1">
              <a:latin typeface="Tenorite"/>
            </a:endParaRPr>
          </a:p>
          <a:p>
            <a:r>
              <a:rPr lang="en-US" dirty="0">
                <a:latin typeface="Tenorite"/>
              </a:rPr>
              <a:t>Based on teach through a text pedagogy engaging children to write with a clear audience and purpose. Usually, a three-week sequence giving the children the opportunity to write in a variety of genres. Then ending with a 'published' piece of writing.</a:t>
            </a:r>
          </a:p>
        </p:txBody>
      </p:sp>
    </p:spTree>
    <p:extLst>
      <p:ext uri="{BB962C8B-B14F-4D97-AF65-F5344CB8AC3E}">
        <p14:creationId xmlns:p14="http://schemas.microsoft.com/office/powerpoint/2010/main" val="1777013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7FA16A-1DCF-33D9-CA93-F6A6BD281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732CC-C291-FB3C-379D-B991E4220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EAD6D7AD-D525-3335-2CC9-D2F4E99F8B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3188B1A2-A525-D168-F67B-A3AC7633A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B1303988-03A7-E7CC-E4F3-B7F63DF29400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9CF57EC-225C-B477-C5A8-9A586DDBD642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5A9115-F8B1-86F0-BC2A-7A2435B43910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/>
              </a:rPr>
              <a:t>PVPG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3685A-02F2-135A-2218-92D2D892C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6654" y="1715322"/>
            <a:ext cx="3981450" cy="16668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E006CD0-5185-11D1-7264-5DA55B17DF85}"/>
              </a:ext>
            </a:extLst>
          </p:cNvPr>
          <p:cNvSpPr txBox="1"/>
          <p:nvPr/>
        </p:nvSpPr>
        <p:spPr>
          <a:xfrm>
            <a:off x="1287517" y="3757447"/>
            <a:ext cx="987972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This year, through our work with Grammarsaurus, children in Year 1 to Year 6 will learn the Place Value of Punctuation and Grammar (PVPG) — an approach that focuses on the foundations of writing: grammar and punctuation. </a:t>
            </a:r>
          </a:p>
          <a:p>
            <a:endParaRPr lang="en-US" dirty="0"/>
          </a:p>
          <a:p>
            <a:r>
              <a:rPr lang="en-US" dirty="0"/>
              <a:t>Year 5 have started this and will complete it by half term.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48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C7B0D-D6C1-28C3-AA73-9AD2A5092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F33AF-0C9A-FED6-2132-D6819436A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EB74BDE1-681E-69E8-A244-3947E39D1D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4B7190C3-2B96-0467-F319-440825F02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CDF902B3-EB04-B1C8-685B-FF760093D707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5A26F707-C006-576C-0ED1-166F8CCEC1ED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A86A0B-1EB1-02C8-2F12-0AED6B054F9C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Maths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2647" y="1714923"/>
            <a:ext cx="4782285" cy="33547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>
                <a:latin typeface="Tenorite"/>
              </a:rPr>
              <a:t>Daily Maths lesson.</a:t>
            </a:r>
          </a:p>
          <a:p>
            <a:endParaRPr lang="en-US" sz="2800" dirty="0"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enorite"/>
              </a:rPr>
              <a:t>Daily retrieval activities.</a:t>
            </a:r>
          </a:p>
          <a:p>
            <a:endParaRPr lang="en-US" sz="2800" dirty="0">
              <a:latin typeface="Tenorite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enorite"/>
              </a:rPr>
              <a:t>White Rose Maths:</a:t>
            </a:r>
          </a:p>
          <a:p>
            <a:endParaRPr lang="en-US" dirty="0">
              <a:latin typeface="Tenorite"/>
            </a:endParaRPr>
          </a:p>
          <a:p>
            <a:endParaRPr lang="en-US" dirty="0">
              <a:latin typeface="Tenorite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 descr="A group of cartoon characters&#10;&#10;AI-generated content may be incorrect.">
            <a:extLst>
              <a:ext uri="{FF2B5EF4-FFF2-40B4-BE49-F238E27FC236}">
                <a16:creationId xmlns:a16="http://schemas.microsoft.com/office/drawing/2014/main" id="{97F349F3-1452-6F46-09B4-784EA6000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4020" y="1705808"/>
            <a:ext cx="3379864" cy="1922387"/>
          </a:xfrm>
          <a:prstGeom prst="rect">
            <a:avLst/>
          </a:prstGeom>
        </p:spPr>
      </p:pic>
      <p:pic>
        <p:nvPicPr>
          <p:cNvPr id="12" name="Picture 11" descr="A logo with text on it&#10;&#10;AI-generated content may be incorrect.">
            <a:extLst>
              <a:ext uri="{FF2B5EF4-FFF2-40B4-BE49-F238E27FC236}">
                <a16:creationId xmlns:a16="http://schemas.microsoft.com/office/drawing/2014/main" id="{35C75F7C-E896-5DFC-E369-EEC967C80E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49" y="1189718"/>
            <a:ext cx="2181225" cy="2228850"/>
          </a:xfrm>
          <a:prstGeom prst="rect">
            <a:avLst/>
          </a:prstGeom>
        </p:spPr>
      </p:pic>
      <p:pic>
        <p:nvPicPr>
          <p:cNvPr id="13" name="Picture 1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70F63812-BC61-6EB0-A820-43411BD8BD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7238" y="4362656"/>
            <a:ext cx="12192000" cy="258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8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CA02B-628C-F170-0532-2831AE255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51F0-2ACA-D4F6-A2B1-076A2CA80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1892" y="2001808"/>
            <a:ext cx="4615926" cy="1840149"/>
          </a:xfrm>
        </p:spPr>
        <p:txBody>
          <a:bodyPr>
            <a:normAutofit fontScale="90000"/>
          </a:bodyPr>
          <a:lstStyle/>
          <a:p>
            <a:pPr algn="l"/>
            <a:br>
              <a:rPr lang="en-US" sz="2800" dirty="0">
                <a:latin typeface="Tenorite"/>
                <a:cs typeface="Arial"/>
              </a:rPr>
            </a:br>
            <a:br>
              <a:rPr lang="en-US" sz="2800" dirty="0">
                <a:latin typeface="Tenorite" panose="00000500000000000000" pitchFamily="2" charset="0"/>
                <a:cs typeface="Arial"/>
              </a:rPr>
            </a:br>
            <a:br>
              <a:rPr lang="en-US" sz="2800" dirty="0">
                <a:latin typeface="Tenorite" panose="00000500000000000000" pitchFamily="2" charset="0"/>
                <a:cs typeface="Arial"/>
              </a:rPr>
            </a:br>
            <a:br>
              <a:rPr lang="en-US" sz="2800" dirty="0">
                <a:latin typeface="Tenorite" panose="00000500000000000000" pitchFamily="2" charset="0"/>
                <a:cs typeface="Arial"/>
              </a:rPr>
            </a:br>
            <a:br>
              <a:rPr lang="en-US" sz="2800" dirty="0">
                <a:latin typeface="Tenorite" panose="00000500000000000000" pitchFamily="2" charset="0"/>
                <a:cs typeface="Arial"/>
              </a:rPr>
            </a:br>
            <a:endParaRPr lang="en-US" sz="2800">
              <a:latin typeface="Tenorite" panose="00000500000000000000" pitchFamily="2" charset="0"/>
              <a:cs typeface="Arial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1235CD7C-68BC-308B-5097-789047A89E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4EB583FA-E220-130D-DD60-EBFAF7AED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530202E-F1E9-4435-865D-B180192B3E83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E30E089F-184E-3810-F67F-1AE45AE8B565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0B0E99-BEE1-7229-A92E-E3736EAD11D4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Homework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63C408-9BA4-8DDF-88B3-39CB723FB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482" y="1716088"/>
            <a:ext cx="3705225" cy="2409825"/>
          </a:xfrm>
          <a:prstGeom prst="rect">
            <a:avLst/>
          </a:prstGeom>
        </p:spPr>
      </p:pic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3503DABE-A3A8-A82C-FEDC-53C259E6F4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31" y="1715030"/>
            <a:ext cx="2257425" cy="41052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AAC7A4-DFD9-45F2-18F8-4E135B07F136}"/>
              </a:ext>
            </a:extLst>
          </p:cNvPr>
          <p:cNvSpPr txBox="1"/>
          <p:nvPr/>
        </p:nvSpPr>
        <p:spPr>
          <a:xfrm>
            <a:off x="3495523" y="1717523"/>
            <a:ext cx="4136571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>
                <a:latin typeface="Tenorite"/>
              </a:rPr>
              <a:t>Handed out every Thursday.</a:t>
            </a:r>
            <a:endParaRPr lang="en-US"/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2500">
              <a:latin typeface="Tenorite"/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 dirty="0">
                <a:latin typeface="Tenorite"/>
              </a:rPr>
              <a:t>Generally, English and Maths (consolidate learning).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sz="2500">
              <a:latin typeface="Tenorite"/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>
                <a:latin typeface="Tenorite"/>
              </a:rPr>
              <a:t>Read, read, read.</a:t>
            </a:r>
            <a:endParaRPr lang="en-US"/>
          </a:p>
          <a:p>
            <a:pPr marL="285750" indent="-285750" algn="l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endParaRPr lang="en-US" sz="2500" dirty="0">
              <a:latin typeface="Tenorite"/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 dirty="0">
                <a:latin typeface="Tenorite"/>
              </a:rPr>
              <a:t>Arithmetic practise.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endParaRPr lang="en-US" sz="2500" dirty="0">
              <a:latin typeface="Tenorite"/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 dirty="0">
                <a:latin typeface="Tenorite"/>
              </a:rPr>
              <a:t>Don't make it a battle...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947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84438-DCCE-5F52-1E8E-C5493D98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6996F-DC82-2063-646F-300A9D7E1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0B8A0DE7-AB3C-CEDD-9352-5E9718B605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4B2F2A6E-5E7C-7819-76E3-D7F70FE5E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D9D3A276-E4A0-3E0A-6B03-A94FF262BDA6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1EEDDF16-94A9-F6F0-8731-10143EAE33B3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913E5C2-849E-100C-48F4-0DFB69AE5561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Topics &amp; Trips</a:t>
            </a:r>
          </a:p>
        </p:txBody>
      </p:sp>
      <p:pic>
        <p:nvPicPr>
          <p:cNvPr id="4" name="Picture 3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20161F03-8B7C-31E0-F531-4FE84AE05F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75" y="2155371"/>
            <a:ext cx="11372850" cy="1676400"/>
          </a:xfrm>
          <a:prstGeom prst="rect">
            <a:avLst/>
          </a:prstGeom>
        </p:spPr>
      </p:pic>
      <p:pic>
        <p:nvPicPr>
          <p:cNvPr id="5" name="Picture 4" descr="New Vic Theatre – Member – Stage Sight">
            <a:extLst>
              <a:ext uri="{FF2B5EF4-FFF2-40B4-BE49-F238E27FC236}">
                <a16:creationId xmlns:a16="http://schemas.microsoft.com/office/drawing/2014/main" id="{2897B7C9-31F3-33F2-08CC-D1C76C244F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238" y="4084411"/>
            <a:ext cx="4898572" cy="1168703"/>
          </a:xfrm>
          <a:prstGeom prst="rect">
            <a:avLst/>
          </a:prstGeom>
        </p:spPr>
      </p:pic>
      <p:pic>
        <p:nvPicPr>
          <p:cNvPr id="9" name="Picture 8" descr="A blue and white circular logo&#10;&#10;AI-generated content may be incorrect.">
            <a:extLst>
              <a:ext uri="{FF2B5EF4-FFF2-40B4-BE49-F238E27FC236}">
                <a16:creationId xmlns:a16="http://schemas.microsoft.com/office/drawing/2014/main" id="{1F19EF29-FE83-FA16-F3E2-096B720089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8238" y="4009420"/>
            <a:ext cx="229552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02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E4EA1-5ECB-1C43-4013-9EEE914AF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3BE05-D5A4-9FFF-6D02-C99E439AA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99E648C2-1F68-DC93-DCBD-9826E0EB6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107F74A-FBFE-00DC-D764-B516013BA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3E5EC6C-7E0F-EBE4-1EBA-A612EFC4B600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3A519CEF-209E-EF81-357C-B6944E0C7162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4D288E-AC64-3CE0-DA85-744A4DB77936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Communication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3943" y="1861266"/>
            <a:ext cx="10049226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Tenorite"/>
              </a:rPr>
              <a:t>Partnership- we want to work together as a home-school partnership.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b="1" dirty="0">
              <a:latin typeface="Tenorite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Tenorite"/>
              </a:rPr>
              <a:t>Open door policy- please come in and discuss any issues.</a:t>
            </a:r>
          </a:p>
          <a:p>
            <a:pPr marL="342900" indent="-342900">
              <a:buFont typeface="Arial"/>
              <a:buChar char="•"/>
            </a:pPr>
            <a:endParaRPr lang="en-US" sz="2400" b="1" dirty="0">
              <a:latin typeface="Tenorite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Tenorite"/>
              </a:rPr>
              <a:t>Emails – please send to admin </a:t>
            </a:r>
          </a:p>
          <a:p>
            <a:pPr marL="342900" indent="-342900">
              <a:buFont typeface="Arial"/>
              <a:buChar char="•"/>
            </a:pPr>
            <a:endParaRPr lang="en-US" sz="2400" b="1" dirty="0">
              <a:latin typeface="Tenorite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Tenorite"/>
              </a:rPr>
              <a:t>Social media – Facebook page, Instagram </a:t>
            </a:r>
          </a:p>
          <a:p>
            <a:pPr marL="342900" indent="-342900">
              <a:buFont typeface="Arial"/>
              <a:buChar char="•"/>
            </a:pPr>
            <a:endParaRPr lang="en-US" sz="2400" b="1" dirty="0">
              <a:latin typeface="Tenorite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Tenorite"/>
              </a:rPr>
              <a:t>Website - </a:t>
            </a:r>
            <a:r>
              <a:rPr lang="en-US" sz="2400" b="1" dirty="0">
                <a:latin typeface="Tenorite"/>
                <a:ea typeface="+mn-lt"/>
                <a:cs typeface="+mn-lt"/>
              </a:rPr>
              <a:t>www.peartreeprimary.co.uk</a:t>
            </a:r>
          </a:p>
          <a:p>
            <a:pPr marL="342900" indent="-342900">
              <a:buFont typeface="Arial"/>
              <a:buChar char="•"/>
            </a:pPr>
            <a:endParaRPr lang="en-US" sz="2400" b="1" dirty="0">
              <a:latin typeface="Tenorite"/>
            </a:endParaRP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latin typeface="Tenorite"/>
              </a:rPr>
              <a:t>Weekly Class email – Indigo's email will be sent home on a Friday.</a:t>
            </a:r>
            <a:endParaRPr lang="en-GB" sz="2400" b="1" dirty="0">
              <a:latin typeface="Tenorite"/>
            </a:endParaRPr>
          </a:p>
        </p:txBody>
      </p:sp>
      <p:pic>
        <p:nvPicPr>
          <p:cNvPr id="5" name="Picture 4" descr="A group of children holding apples&#10;&#10;AI-generated content may be incorrect.">
            <a:extLst>
              <a:ext uri="{FF2B5EF4-FFF2-40B4-BE49-F238E27FC236}">
                <a16:creationId xmlns:a16="http://schemas.microsoft.com/office/drawing/2014/main" id="{6AF0CDE2-8551-52AE-7580-DA423BD77E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2488" y="4367213"/>
            <a:ext cx="2609850" cy="1209675"/>
          </a:xfrm>
          <a:prstGeom prst="rect">
            <a:avLst/>
          </a:prstGeom>
        </p:spPr>
      </p:pic>
      <p:pic>
        <p:nvPicPr>
          <p:cNvPr id="9" name="Picture 8" descr="A close up of a logo&#10;&#10;AI-generated content may be incorrect.">
            <a:extLst>
              <a:ext uri="{FF2B5EF4-FFF2-40B4-BE49-F238E27FC236}">
                <a16:creationId xmlns:a16="http://schemas.microsoft.com/office/drawing/2014/main" id="{C306611D-6804-4186-2A75-8ECC0D5E9F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1700" y="3657600"/>
            <a:ext cx="222885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A98752-E624-80C7-AED4-EEC312505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9D9-631B-0010-7542-326BEB37D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637F230B-49B4-FC27-7DC4-FB4A3E2ABB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8EF0A14-0EF4-1301-0CA4-B3ACC23D8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209CC421-E2AD-299D-A9E5-BF79AEDEA3B3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2E9DCBA-6C6B-FA31-E45E-9B982C78CDFD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654BFBE-C21F-5DBC-81A8-8DBB9AC22868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Rewards &amp; Sanctions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3573" y="1908447"/>
            <a:ext cx="5821402" cy="529375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3200" b="1" dirty="0">
                <a:latin typeface="Tenorite"/>
              </a:rPr>
              <a:t>Be ready, be respectful, be safe</a:t>
            </a:r>
          </a:p>
          <a:p>
            <a:endParaRPr lang="en-US" sz="3200" dirty="0">
              <a:latin typeface="Tenorite"/>
            </a:endParaRPr>
          </a:p>
          <a:p>
            <a:r>
              <a:rPr lang="en-US" sz="3200" dirty="0">
                <a:latin typeface="Tenorite"/>
              </a:rPr>
              <a:t>River Points</a:t>
            </a:r>
            <a:endParaRPr lang="en-US" dirty="0"/>
          </a:p>
          <a:p>
            <a:endParaRPr lang="en-US" sz="3200" dirty="0">
              <a:latin typeface="Tenorite"/>
            </a:endParaRPr>
          </a:p>
          <a:p>
            <a:r>
              <a:rPr lang="en-US" sz="3200" dirty="0">
                <a:latin typeface="Tenorite"/>
              </a:rPr>
              <a:t>Pear of the week</a:t>
            </a:r>
            <a:endParaRPr lang="en-US" dirty="0"/>
          </a:p>
          <a:p>
            <a:endParaRPr lang="en-US" sz="3200" dirty="0">
              <a:latin typeface="Tenorite"/>
            </a:endParaRPr>
          </a:p>
          <a:p>
            <a:r>
              <a:rPr lang="en-US" sz="3200" dirty="0">
                <a:latin typeface="Tenorite"/>
              </a:rPr>
              <a:t>Pears</a:t>
            </a:r>
          </a:p>
          <a:p>
            <a:endParaRPr lang="en-US" sz="3200" dirty="0">
              <a:latin typeface="Tenorite"/>
            </a:endParaRPr>
          </a:p>
          <a:p>
            <a:r>
              <a:rPr lang="en-US" sz="3200" dirty="0">
                <a:latin typeface="Tenorite"/>
              </a:rPr>
              <a:t>1 – 2 – 3 </a:t>
            </a:r>
          </a:p>
          <a:p>
            <a:endParaRPr lang="en-US" sz="3200" dirty="0">
              <a:latin typeface="Tenorite"/>
            </a:endParaRPr>
          </a:p>
          <a:p>
            <a:endParaRPr lang="en-GB" dirty="0"/>
          </a:p>
        </p:txBody>
      </p:sp>
      <p:pic>
        <p:nvPicPr>
          <p:cNvPr id="9" name="Picture 8" descr="It'S &#10;ap-PGQR-ant &#10;surex so &#10;SLOW IOU kNO ">
            <a:extLst>
              <a:ext uri="{FF2B5EF4-FFF2-40B4-BE49-F238E27FC236}">
                <a16:creationId xmlns:a16="http://schemas.microsoft.com/office/drawing/2014/main" id="{92501F3F-0623-BD1C-FE1F-B0CF227FF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2341" y="1394127"/>
            <a:ext cx="3695700" cy="3295650"/>
          </a:xfrm>
          <a:prstGeom prst="rect">
            <a:avLst/>
          </a:prstGeom>
        </p:spPr>
      </p:pic>
      <p:pic>
        <p:nvPicPr>
          <p:cNvPr id="11" name="Picture 10" descr="A green pear with a leaf&#10;&#10;AI-generated content may be incorrect.">
            <a:extLst>
              <a:ext uri="{FF2B5EF4-FFF2-40B4-BE49-F238E27FC236}">
                <a16:creationId xmlns:a16="http://schemas.microsoft.com/office/drawing/2014/main" id="{6A497BB1-ACCF-B1E7-2EAB-7767C7810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6548" y="2840439"/>
            <a:ext cx="1419225" cy="1857375"/>
          </a:xfrm>
          <a:prstGeom prst="rect">
            <a:avLst/>
          </a:prstGeom>
        </p:spPr>
      </p:pic>
      <p:pic>
        <p:nvPicPr>
          <p:cNvPr id="12" name="Picture 11" descr="A group of t-shirts in different colors&#10;&#10;AI-generated content may be incorrect.">
            <a:extLst>
              <a:ext uri="{FF2B5EF4-FFF2-40B4-BE49-F238E27FC236}">
                <a16:creationId xmlns:a16="http://schemas.microsoft.com/office/drawing/2014/main" id="{81C94E41-D05B-4312-9C2F-A873BC6A1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6813" y="4302042"/>
            <a:ext cx="5074860" cy="1626054"/>
          </a:xfrm>
          <a:prstGeom prst="rect">
            <a:avLst/>
          </a:prstGeom>
        </p:spPr>
      </p:pic>
      <p:pic>
        <p:nvPicPr>
          <p:cNvPr id="13" name="Picture 12" descr="A purple sign with white text&#10;&#10;AI-generated content may be incorrect.">
            <a:extLst>
              <a:ext uri="{FF2B5EF4-FFF2-40B4-BE49-F238E27FC236}">
                <a16:creationId xmlns:a16="http://schemas.microsoft.com/office/drawing/2014/main" id="{47BA5E41-C5B9-8264-F902-D88387D57F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0782" y="2464027"/>
            <a:ext cx="2724150" cy="1857375"/>
          </a:xfrm>
          <a:prstGeom prst="rect">
            <a:avLst/>
          </a:prstGeom>
        </p:spPr>
      </p:pic>
      <p:pic>
        <p:nvPicPr>
          <p:cNvPr id="5" name="Picture 4" descr="1-2-">
            <a:extLst>
              <a:ext uri="{FF2B5EF4-FFF2-40B4-BE49-F238E27FC236}">
                <a16:creationId xmlns:a16="http://schemas.microsoft.com/office/drawing/2014/main" id="{D1D3DDC1-215E-DF9D-E125-F424EB691CF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81"/>
          <a:stretch>
            <a:fillRect/>
          </a:stretch>
        </p:blipFill>
        <p:spPr>
          <a:xfrm>
            <a:off x="8788250" y="4652096"/>
            <a:ext cx="2253771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34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C30128-BD28-448E-014C-2B81B2165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6DB76-B4E0-2132-7A1A-531A0579F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DEA8AAB3-4591-5395-7E5F-3D77A4E6B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CBEA46E-B957-2B6C-DC32-1BB4BA0B2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51B5AD9-C392-1674-BA94-635FDB7BB9F1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99AD9A16-9AFB-089D-2182-8082EA7CECEF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380B85-5D89-4AD7-6930-ABB6EFAADD4E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Wellbeing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029" y="1915759"/>
            <a:ext cx="10742813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dirty="0">
                <a:latin typeface="Tenorite"/>
              </a:rPr>
              <a:t>ELSA</a:t>
            </a:r>
            <a:endParaRPr lang="en-US" sz="4000"/>
          </a:p>
          <a:p>
            <a:pPr algn="ctr"/>
            <a:r>
              <a:rPr lang="en-US" sz="4000" dirty="0">
                <a:latin typeface="Tenorite"/>
              </a:rPr>
              <a:t>Nurture</a:t>
            </a:r>
          </a:p>
          <a:p>
            <a:pPr algn="ctr"/>
            <a:r>
              <a:rPr lang="en-US" sz="4000" err="1">
                <a:latin typeface="Tenorite"/>
              </a:rPr>
              <a:t>KiVA</a:t>
            </a:r>
            <a:endParaRPr lang="en-US" sz="4000">
              <a:latin typeface="Tenorite"/>
            </a:endParaRPr>
          </a:p>
          <a:p>
            <a:pPr algn="ctr"/>
            <a:r>
              <a:rPr lang="en-US" sz="4000" dirty="0">
                <a:latin typeface="Tenorite"/>
              </a:rPr>
              <a:t>My Happy Mind</a:t>
            </a:r>
          </a:p>
          <a:p>
            <a:pPr algn="ctr"/>
            <a:r>
              <a:rPr lang="en-US" sz="4000" dirty="0">
                <a:latin typeface="Tenorite"/>
              </a:rPr>
              <a:t>Calm Club</a:t>
            </a:r>
          </a:p>
          <a:p>
            <a:pPr algn="ctr"/>
            <a:r>
              <a:rPr lang="en-US" sz="4000" dirty="0">
                <a:latin typeface="Tenorite"/>
              </a:rPr>
              <a:t>Buddies</a:t>
            </a:r>
          </a:p>
          <a:p>
            <a:endParaRPr lang="en-US" sz="2400" dirty="0">
              <a:latin typeface="Tenorite"/>
            </a:endParaRPr>
          </a:p>
          <a:p>
            <a:endParaRPr lang="en-US" sz="2400" dirty="0">
              <a:latin typeface="Tenorite"/>
            </a:endParaRPr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DCB12B41-11AA-7936-2BFF-EC40B1764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4612" y="1713895"/>
            <a:ext cx="2400300" cy="2438400"/>
          </a:xfrm>
          <a:prstGeom prst="rect">
            <a:avLst/>
          </a:prstGeom>
        </p:spPr>
      </p:pic>
      <p:pic>
        <p:nvPicPr>
          <p:cNvPr id="9" name="Picture 8" descr="A cartoon character with arms and legs&#10;&#10;AI-generated content may be incorrect.">
            <a:extLst>
              <a:ext uri="{FF2B5EF4-FFF2-40B4-BE49-F238E27FC236}">
                <a16:creationId xmlns:a16="http://schemas.microsoft.com/office/drawing/2014/main" id="{2E4406EC-73DA-C8A2-06E0-1890E35B69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230" y="3817711"/>
            <a:ext cx="242887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04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CFC6C7-F251-3493-F8FA-660489696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D2980-672A-4C4B-C430-D38DCB01A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49EDAB9B-44E7-AE91-79C4-90A4647611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1A8B168-1751-E746-1388-DFEF787F9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F50DC40E-0CEF-8CE0-1E73-3790FF12E4F2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B7D2C2B-E036-BC63-84E9-E91CABA7DDA1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FD2388-8093-29B4-F639-0FC8DA7475B8}"/>
              </a:ext>
            </a:extLst>
          </p:cNvPr>
          <p:cNvSpPr txBox="1">
            <a:spLocks/>
          </p:cNvSpPr>
          <p:nvPr/>
        </p:nvSpPr>
        <p:spPr>
          <a:xfrm>
            <a:off x="1399925" y="1237606"/>
            <a:ext cx="9392145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Tenorite" panose="00000500000000000000" pitchFamily="2" charset="0"/>
              </a:rPr>
              <a:t>How can you support your child?</a:t>
            </a:r>
          </a:p>
        </p:txBody>
      </p:sp>
      <p:pic>
        <p:nvPicPr>
          <p:cNvPr id="4" name="Picture 3" descr="A white board with black text&#10;&#10;AI-generated content may be incorrect.">
            <a:extLst>
              <a:ext uri="{FF2B5EF4-FFF2-40B4-BE49-F238E27FC236}">
                <a16:creationId xmlns:a16="http://schemas.microsoft.com/office/drawing/2014/main" id="{3F2ED91C-2A9F-4E2B-D28F-852E6B7B0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1413" y="2076450"/>
            <a:ext cx="481965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38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410</Words>
  <Application>Microsoft Office PowerPoint</Application>
  <PresentationFormat>Widescreen</PresentationFormat>
  <Paragraphs>229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   Meet the Teacher Indigo Class</vt:lpstr>
      <vt:lpstr>Meet the Year 5 Team</vt:lpstr>
      <vt:lpstr>   </vt:lpstr>
      <vt:lpstr>   </vt:lpstr>
      <vt:lpstr>   </vt:lpstr>
      <vt:lpstr>   </vt:lpstr>
      <vt:lpstr>   </vt:lpstr>
      <vt:lpstr>   </vt:lpstr>
      <vt:lpstr>   </vt:lpstr>
      <vt:lpstr>     </vt:lpstr>
      <vt:lpstr>   </vt:lpstr>
      <vt:lpstr>   </vt:lpstr>
      <vt:lpstr>   </vt:lpstr>
      <vt:lpstr>   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Nicola Casey</dc:creator>
  <cp:lastModifiedBy>Nick Trude</cp:lastModifiedBy>
  <cp:revision>472</cp:revision>
  <dcterms:created xsi:type="dcterms:W3CDTF">2025-08-19T12:20:40Z</dcterms:created>
  <dcterms:modified xsi:type="dcterms:W3CDTF">2026-09-14T14:42:48Z</dcterms:modified>
</cp:coreProperties>
</file>