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9" r:id="rId5"/>
    <p:sldId id="267" r:id="rId6"/>
    <p:sldId id="258" r:id="rId7"/>
    <p:sldId id="257" r:id="rId8"/>
  </p:sldIdLst>
  <p:sldSz cx="12192000" cy="6858000"/>
  <p:notesSz cx="6858000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4" autoAdjust="0"/>
    <p:restoredTop sz="94660"/>
  </p:normalViewPr>
  <p:slideViewPr>
    <p:cSldViewPr snapToGrid="0">
      <p:cViewPr>
        <p:scale>
          <a:sx n="50" d="100"/>
          <a:sy n="50" d="100"/>
        </p:scale>
        <p:origin x="-870" y="-6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876-7FDA-4576-B8FB-430585D9FBFB}" type="datetimeFigureOut">
              <a:rPr lang="en-GB" smtClean="0"/>
              <a:t>18/01/2016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5966-51C3-4A1A-9175-B7750762A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7420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876-7FDA-4576-B8FB-430585D9FBFB}" type="datetimeFigureOut">
              <a:rPr lang="en-GB" smtClean="0"/>
              <a:t>18/01/2016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5966-51C3-4A1A-9175-B7750762A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2258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876-7FDA-4576-B8FB-430585D9FBFB}" type="datetimeFigureOut">
              <a:rPr lang="en-GB" smtClean="0"/>
              <a:t>18/01/2016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5966-51C3-4A1A-9175-B7750762A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1090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876-7FDA-4576-B8FB-430585D9FBFB}" type="datetimeFigureOut">
              <a:rPr lang="en-GB" smtClean="0"/>
              <a:t>18/01/2016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5966-51C3-4A1A-9175-B7750762A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413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876-7FDA-4576-B8FB-430585D9FBFB}" type="datetimeFigureOut">
              <a:rPr lang="en-GB" smtClean="0"/>
              <a:t>18/01/2016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5966-51C3-4A1A-9175-B7750762A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9699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876-7FDA-4576-B8FB-430585D9FBFB}" type="datetimeFigureOut">
              <a:rPr lang="en-GB" smtClean="0"/>
              <a:t>18/01/2016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5966-51C3-4A1A-9175-B7750762A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6867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876-7FDA-4576-B8FB-430585D9FBFB}" type="datetimeFigureOut">
              <a:rPr lang="en-GB" smtClean="0"/>
              <a:t>18/01/2016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5966-51C3-4A1A-9175-B7750762A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22659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876-7FDA-4576-B8FB-430585D9FBFB}" type="datetimeFigureOut">
              <a:rPr lang="en-GB" smtClean="0"/>
              <a:t>18/01/2016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5966-51C3-4A1A-9175-B7750762A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795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876-7FDA-4576-B8FB-430585D9FBFB}" type="datetimeFigureOut">
              <a:rPr lang="en-GB" smtClean="0"/>
              <a:t>18/01/2016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5966-51C3-4A1A-9175-B7750762A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151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876-7FDA-4576-B8FB-430585D9FBFB}" type="datetimeFigureOut">
              <a:rPr lang="en-GB" smtClean="0"/>
              <a:t>18/01/2016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5966-51C3-4A1A-9175-B7750762A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8197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EB3876-7FDA-4576-B8FB-430585D9FBFB}" type="datetimeFigureOut">
              <a:rPr lang="en-GB" smtClean="0"/>
              <a:t>18/01/2016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E15966-51C3-4A1A-9175-B7750762A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7376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7C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B3876-7FDA-4576-B8FB-430585D9FBFB}" type="datetimeFigureOut">
              <a:rPr lang="en-GB" smtClean="0"/>
              <a:t>18/01/2016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E15966-51C3-4A1A-9175-B7750762A22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17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889" y="-992111"/>
            <a:ext cx="10161430" cy="6858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sp>
        <p:nvSpPr>
          <p:cNvPr id="5" name="Rectangle 4"/>
          <p:cNvSpPr/>
          <p:nvPr/>
        </p:nvSpPr>
        <p:spPr>
          <a:xfrm>
            <a:off x="1027889" y="1713614"/>
            <a:ext cx="1034658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Hiroshima Project G</a:t>
            </a:r>
          </a:p>
        </p:txBody>
      </p:sp>
      <p:sp>
        <p:nvSpPr>
          <p:cNvPr id="6" name="Rectangle 5"/>
          <p:cNvSpPr/>
          <p:nvPr/>
        </p:nvSpPr>
        <p:spPr>
          <a:xfrm>
            <a:off x="2556732" y="3651409"/>
            <a:ext cx="7288894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St. Margaret Mary’s RC </a:t>
            </a:r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3366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Primary School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solidFill>
                <a:srgbClr val="336600"/>
              </a:solid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4569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779634">
            <a:off x="5773711" y="775657"/>
            <a:ext cx="6074620" cy="37486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402669">
            <a:off x="281400" y="861066"/>
            <a:ext cx="5705438" cy="37486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8697" y="2055813"/>
            <a:ext cx="7710000" cy="4574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4607" y="0"/>
            <a:ext cx="4919250" cy="42484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8763" y="1498688"/>
            <a:ext cx="5383237" cy="53593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86" y="2968283"/>
            <a:ext cx="8155858" cy="38897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701" y="0"/>
            <a:ext cx="3924300" cy="6124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276" y="0"/>
            <a:ext cx="4460535" cy="2968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27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25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250"/>
                            </p:stCondLst>
                            <p:childTnLst>
                              <p:par>
                                <p:cTn id="17" presetID="6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75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3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40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25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10" y="10740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GB" sz="4800" b="1" u="sng" dirty="0" smtClean="0">
                <a:latin typeface="Matura MT Script Capitals" panose="03020802060602070202" pitchFamily="66" charset="0"/>
                <a:ea typeface="Microsoft JhengHei UI" panose="020B0604030504040204" pitchFamily="34" charset="-120"/>
              </a:rPr>
              <a:t>Demi-</a:t>
            </a:r>
            <a:r>
              <a:rPr lang="en-GB" sz="4800" b="1" u="sng" dirty="0" smtClean="0">
                <a:latin typeface="Matura MT Script Capitals" panose="03020802060602070202" pitchFamily="66" charset="0"/>
              </a:rPr>
              <a:t> Leigh</a:t>
            </a:r>
            <a:endParaRPr lang="en-GB" sz="4800" b="1" u="sng" dirty="0">
              <a:latin typeface="Matura MT Script Capitals" panose="03020802060602070202" pitchFamily="66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76" t="18774" r="8894" b="1897"/>
          <a:stretch/>
        </p:blipFill>
        <p:spPr bwMode="auto">
          <a:xfrm rot="5400000">
            <a:off x="-211205" y="1903946"/>
            <a:ext cx="4406716" cy="3389730"/>
          </a:xfrm>
          <a:prstGeom prst="rect">
            <a:avLst/>
          </a:prstGeom>
          <a:noFill/>
          <a:ln w="1016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5111">
            <a:off x="7155513" y="781372"/>
            <a:ext cx="5435247" cy="4201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596" y="1272136"/>
            <a:ext cx="3763309" cy="53245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My message was inspired by the dove of peace and the dove in Noah’s ark which represents new life after mass destruction.</a:t>
            </a:r>
          </a:p>
          <a:p>
            <a:endParaRPr lang="en-GB" sz="2000" b="1" dirty="0">
              <a:latin typeface="Comic Sans MS" panose="030F0702030302020204" pitchFamily="66" charset="0"/>
            </a:endParaRPr>
          </a:p>
          <a:p>
            <a:r>
              <a:rPr lang="en-GB" sz="2000" b="1" dirty="0" smtClean="0">
                <a:latin typeface="Comic Sans MS" panose="030F0702030302020204" pitchFamily="66" charset="0"/>
              </a:rPr>
              <a:t>In my picture, we see the devastation of Hiroshima in the background as the bomb explodes and is represented by the sparks and fire.</a:t>
            </a:r>
          </a:p>
          <a:p>
            <a:endParaRPr lang="en-GB" sz="2000" b="1" dirty="0">
              <a:latin typeface="Comic Sans MS" panose="030F0702030302020204" pitchFamily="66" charset="0"/>
            </a:endParaRPr>
          </a:p>
          <a:p>
            <a:r>
              <a:rPr lang="en-GB" sz="2000" b="1" dirty="0" smtClean="0">
                <a:latin typeface="Comic Sans MS" panose="030F0702030302020204" pitchFamily="66" charset="0"/>
              </a:rPr>
              <a:t>Perhaps the dove is carrying the surviving GINKHO BILBAO tree branch to the rest of the world, spreading hope for the future?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82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/>
          <a:p>
            <a:pPr algn="ctr"/>
            <a:r>
              <a:rPr lang="en-GB" sz="6000" b="1" u="sng" dirty="0" smtClean="0">
                <a:latin typeface="Matura MT Script Capitals" panose="03020802060602070202" pitchFamily="66" charset="0"/>
              </a:rPr>
              <a:t>Keane </a:t>
            </a:r>
            <a:endParaRPr lang="en-GB" sz="6000" b="1" u="sng" dirty="0">
              <a:latin typeface="Matura MT Script Capitals" panose="03020802060602070202" pitchFamily="66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18768" r="8622" b="6682"/>
          <a:stretch/>
        </p:blipFill>
        <p:spPr bwMode="auto">
          <a:xfrm rot="5400000">
            <a:off x="-407987" y="1348953"/>
            <a:ext cx="4881095" cy="3644721"/>
          </a:xfrm>
          <a:prstGeom prst="rect">
            <a:avLst/>
          </a:prstGeom>
          <a:noFill/>
          <a:ln w="98425">
            <a:solidFill>
              <a:schemeClr val="tx1"/>
            </a:solidFill>
          </a:ln>
          <a:effectLst/>
          <a:extLst/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2760" y="1127978"/>
            <a:ext cx="5471409" cy="4086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28213" y="1690687"/>
            <a:ext cx="3966916" cy="47089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000" b="1" dirty="0" smtClean="0">
                <a:latin typeface="Comic Sans MS" panose="030F0702030302020204" pitchFamily="66" charset="0"/>
              </a:rPr>
              <a:t>My message is that we need our lives rooted in peace and our branches need to be united and linked together to heal the wounds in our hearts.</a:t>
            </a:r>
          </a:p>
          <a:p>
            <a:endParaRPr lang="en-GB" sz="2000" b="1" dirty="0">
              <a:latin typeface="Comic Sans MS" panose="030F0702030302020204" pitchFamily="66" charset="0"/>
            </a:endParaRPr>
          </a:p>
          <a:p>
            <a:r>
              <a:rPr lang="en-GB" sz="2000" b="1" dirty="0" smtClean="0">
                <a:latin typeface="Comic Sans MS" panose="030F0702030302020204" pitchFamily="66" charset="0"/>
              </a:rPr>
              <a:t>It shows that peace must continue to grow.</a:t>
            </a:r>
          </a:p>
          <a:p>
            <a:endParaRPr lang="en-GB" sz="2000" b="1" dirty="0">
              <a:latin typeface="Comic Sans MS" panose="030F0702030302020204" pitchFamily="66" charset="0"/>
            </a:endParaRPr>
          </a:p>
          <a:p>
            <a:r>
              <a:rPr lang="en-GB" sz="2000" b="1" dirty="0" smtClean="0">
                <a:latin typeface="Comic Sans MS" panose="030F0702030302020204" pitchFamily="66" charset="0"/>
              </a:rPr>
              <a:t>I fused the </a:t>
            </a:r>
            <a:r>
              <a:rPr lang="en-GB" sz="2000" b="1" dirty="0" err="1" smtClean="0">
                <a:latin typeface="Comic Sans MS" panose="030F0702030302020204" pitchFamily="66" charset="0"/>
              </a:rPr>
              <a:t>Hirosima</a:t>
            </a:r>
            <a:r>
              <a:rPr lang="en-GB" sz="2000" b="1" dirty="0" smtClean="0">
                <a:latin typeface="Comic Sans MS" panose="030F0702030302020204" pitchFamily="66" charset="0"/>
              </a:rPr>
              <a:t> bomb with the GINKHO BILBAO tree together to form a message that new life con grow from destruction. </a:t>
            </a:r>
            <a:endParaRPr lang="en-GB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89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8000" b="1" u="sng" dirty="0" smtClean="0">
                <a:latin typeface="Matura MT Script Capitals" panose="03020802060602070202" pitchFamily="66" charset="0"/>
              </a:rPr>
              <a:t>Lee</a:t>
            </a:r>
            <a:endParaRPr lang="en-GB" sz="8000" b="1" u="sng" dirty="0">
              <a:latin typeface="Matura MT Script Capitals" panose="03020802060602070202" pitchFamily="66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2" t="14861" r="6110" b="3253"/>
          <a:stretch/>
        </p:blipFill>
        <p:spPr bwMode="auto">
          <a:xfrm rot="5400000">
            <a:off x="-294710" y="1141865"/>
            <a:ext cx="4829581" cy="3850783"/>
          </a:xfrm>
          <a:prstGeom prst="rect">
            <a:avLst/>
          </a:prstGeom>
          <a:noFill/>
          <a:ln w="952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307448">
            <a:off x="6925055" y="1256102"/>
            <a:ext cx="5314902" cy="3969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6157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1545" y="0"/>
            <a:ext cx="2503655" cy="3115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87111" y="394241"/>
            <a:ext cx="3115458" cy="2326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65096" y="369011"/>
            <a:ext cx="3115459" cy="237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920960" y="394241"/>
            <a:ext cx="3115461" cy="2326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368164" y="274015"/>
            <a:ext cx="3115459" cy="256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05261" y="3892973"/>
            <a:ext cx="3258887" cy="243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47046" y="3974870"/>
            <a:ext cx="3258888" cy="22703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980335" y="3976729"/>
            <a:ext cx="3258890" cy="2503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16507" y="3349580"/>
            <a:ext cx="3258891" cy="35208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510594" y="2858348"/>
            <a:ext cx="7281105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GB" sz="3600" dirty="0" smtClean="0">
                <a:latin typeface="Matura MT Script Capitals" panose="03020802060602070202" pitchFamily="66" charset="0"/>
              </a:rPr>
              <a:t>Here are some more of our pieces.</a:t>
            </a:r>
            <a:endParaRPr lang="en-GB" sz="3600" dirty="0">
              <a:latin typeface="Matura MT Script Capitals" panose="03020802060602070202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898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35761" y="896019"/>
            <a:ext cx="4515119" cy="33724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26946">
            <a:off x="2010935" y="1710757"/>
            <a:ext cx="3843288" cy="287060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485545">
            <a:off x="4820541" y="871523"/>
            <a:ext cx="4207583" cy="3142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907819">
            <a:off x="7716375" y="915459"/>
            <a:ext cx="4746254" cy="3545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01942" y="5178217"/>
            <a:ext cx="100383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7200" dirty="0" smtClean="0">
                <a:latin typeface="Jokerman" panose="04090605060D06020702" pitchFamily="82" charset="0"/>
              </a:rPr>
              <a:t>Our work in progress</a:t>
            </a:r>
            <a:r>
              <a:rPr lang="en-GB" sz="7200" dirty="0" smtClean="0">
                <a:solidFill>
                  <a:srgbClr val="0070C0"/>
                </a:solidFill>
                <a:latin typeface="Jokerman" panose="04090605060D06020702" pitchFamily="82" charset="0"/>
              </a:rPr>
              <a:t>.</a:t>
            </a:r>
            <a:endParaRPr lang="en-GB" sz="7200" dirty="0">
              <a:solidFill>
                <a:srgbClr val="0070C0"/>
              </a:solidFill>
              <a:latin typeface="Jokerman" panose="04090605060D06020702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75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1496</TotalTime>
  <Words>161</Words>
  <Application>Microsoft Office PowerPoint</Application>
  <PresentationFormat>Custom</PresentationFormat>
  <Paragraphs>17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Demi- Leigh</vt:lpstr>
      <vt:lpstr>Keane </vt:lpstr>
      <vt:lpstr>Lee</vt:lpstr>
      <vt:lpstr>PowerPoint Presentation</vt:lpstr>
      <vt:lpstr>PowerPoint Presentation</vt:lpstr>
    </vt:vector>
  </TitlesOfParts>
  <Company>St Margaret Mary's RC Primary School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Hiroshima Art Project</dc:title>
  <dc:creator>N. Quinn</dc:creator>
  <cp:lastModifiedBy>SDeanHall@aol.com</cp:lastModifiedBy>
  <cp:revision>22</cp:revision>
  <cp:lastPrinted>2015-11-13T00:19:39Z</cp:lastPrinted>
  <dcterms:created xsi:type="dcterms:W3CDTF">2015-10-13T14:40:15Z</dcterms:created>
  <dcterms:modified xsi:type="dcterms:W3CDTF">2016-01-18T23:05:45Z</dcterms:modified>
</cp:coreProperties>
</file>