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97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34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519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0373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200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978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917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727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13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5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58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6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80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69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32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11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1E627-0BF9-4839-BFDD-B7EF573B6545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730BD-6459-4DDE-BE64-F6F628C01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225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bbc.co.uk/science/space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big fat space quiz!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 smtClean="0"/>
              <a:t>Do you want to play?</a:t>
            </a:r>
            <a:endParaRPr lang="en-GB" dirty="0"/>
          </a:p>
        </p:txBody>
      </p:sp>
      <p:sp>
        <p:nvSpPr>
          <p:cNvPr id="4" name="5-Point Star 3"/>
          <p:cNvSpPr/>
          <p:nvPr/>
        </p:nvSpPr>
        <p:spPr>
          <a:xfrm>
            <a:off x="8242479" y="3863661"/>
            <a:ext cx="3477295" cy="239547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hlinkClick r:id="rId2" action="ppaction://hlinksldjump"/>
              </a:rPr>
              <a:t>enter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25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Correct Answer! </a:t>
            </a:r>
            <a:br>
              <a:rPr lang="en-GB" dirty="0" smtClean="0"/>
            </a:br>
            <a:r>
              <a:rPr lang="en-GB" dirty="0" smtClean="0"/>
              <a:t>Return to the quiz</a:t>
            </a:r>
            <a:endParaRPr lang="en-GB" dirty="0"/>
          </a:p>
        </p:txBody>
      </p:sp>
      <p:sp>
        <p:nvSpPr>
          <p:cNvPr id="3" name="Action Button: Forward or Next 2">
            <a:hlinkClick r:id="" action="ppaction://hlinkshowjump?jump=nextslide" highlightClick="1"/>
          </p:cNvPr>
          <p:cNvSpPr/>
          <p:nvPr/>
        </p:nvSpPr>
        <p:spPr>
          <a:xfrm>
            <a:off x="6709893" y="3065172"/>
            <a:ext cx="5138670" cy="236971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9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the link to find out more about space</a:t>
            </a:r>
            <a:endParaRPr lang="en-GB" dirty="0"/>
          </a:p>
        </p:txBody>
      </p:sp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49" y="2357437"/>
            <a:ext cx="4579781" cy="343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52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many planets are in the solar system?</a:t>
            </a:r>
            <a:endParaRPr lang="en-GB" dirty="0"/>
          </a:p>
        </p:txBody>
      </p:sp>
      <p:sp>
        <p:nvSpPr>
          <p:cNvPr id="5" name="5-Point Star 4"/>
          <p:cNvSpPr/>
          <p:nvPr/>
        </p:nvSpPr>
        <p:spPr>
          <a:xfrm>
            <a:off x="1403797" y="2781837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hlinkClick r:id="rId2" action="ppaction://hlinksldjump"/>
              </a:rPr>
              <a:t>5</a:t>
            </a:r>
            <a:endParaRPr lang="en-GB" sz="4000" dirty="0"/>
          </a:p>
        </p:txBody>
      </p:sp>
      <p:sp>
        <p:nvSpPr>
          <p:cNvPr id="6" name="5-Point Star 5"/>
          <p:cNvSpPr/>
          <p:nvPr/>
        </p:nvSpPr>
        <p:spPr>
          <a:xfrm>
            <a:off x="4892898" y="2781836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hlinkClick r:id="rId3" action="ppaction://hlinksldjump"/>
              </a:rPr>
              <a:t>8</a:t>
            </a:r>
            <a:endParaRPr lang="en-GB" sz="4000" dirty="0"/>
          </a:p>
        </p:txBody>
      </p:sp>
      <p:sp>
        <p:nvSpPr>
          <p:cNvPr id="7" name="5-Point Star 6"/>
          <p:cNvSpPr/>
          <p:nvPr/>
        </p:nvSpPr>
        <p:spPr>
          <a:xfrm>
            <a:off x="8613819" y="2781835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hlinkClick r:id="rId2" action="ppaction://hlinksldjump"/>
              </a:rPr>
              <a:t>12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26781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Wrong Answer! </a:t>
            </a:r>
            <a:br>
              <a:rPr lang="en-GB" dirty="0" smtClean="0"/>
            </a:br>
            <a:r>
              <a:rPr lang="en-GB" dirty="0" smtClean="0"/>
              <a:t>Return to the quiz</a:t>
            </a:r>
            <a:endParaRPr lang="en-GB" dirty="0"/>
          </a:p>
        </p:txBody>
      </p:sp>
      <p:sp>
        <p:nvSpPr>
          <p:cNvPr id="3" name="Action Button: Forward or Next 2">
            <a:hlinkClick r:id="" action="ppaction://hlinkshowjump?jump=previousslide" highlightClick="1"/>
          </p:cNvPr>
          <p:cNvSpPr/>
          <p:nvPr/>
        </p:nvSpPr>
        <p:spPr>
          <a:xfrm>
            <a:off x="7482625" y="3541690"/>
            <a:ext cx="2434107" cy="1661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9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Correct Answer! </a:t>
            </a:r>
            <a:br>
              <a:rPr lang="en-GB" dirty="0" smtClean="0"/>
            </a:br>
            <a:r>
              <a:rPr lang="en-GB" dirty="0" smtClean="0"/>
              <a:t>Return to the quiz</a:t>
            </a:r>
            <a:endParaRPr lang="en-GB" dirty="0"/>
          </a:p>
        </p:txBody>
      </p:sp>
      <p:sp>
        <p:nvSpPr>
          <p:cNvPr id="3" name="Action Button: Forward or Next 2">
            <a:hlinkClick r:id="" action="ppaction://hlinkshowjump?jump=nextslide" highlightClick="1"/>
          </p:cNvPr>
          <p:cNvSpPr/>
          <p:nvPr/>
        </p:nvSpPr>
        <p:spPr>
          <a:xfrm>
            <a:off x="8358389" y="3812146"/>
            <a:ext cx="2588653" cy="180304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8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planet is named after the god of war?</a:t>
            </a:r>
            <a:endParaRPr lang="en-GB" dirty="0"/>
          </a:p>
        </p:txBody>
      </p:sp>
      <p:sp>
        <p:nvSpPr>
          <p:cNvPr id="5" name="5-Point Star 4"/>
          <p:cNvSpPr/>
          <p:nvPr/>
        </p:nvSpPr>
        <p:spPr>
          <a:xfrm>
            <a:off x="1403797" y="2781837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hlinkClick r:id="rId2" action="ppaction://hlinksldjump"/>
              </a:rPr>
              <a:t>Jupiter</a:t>
            </a:r>
            <a:endParaRPr lang="en-GB" sz="2000" dirty="0"/>
          </a:p>
        </p:txBody>
      </p:sp>
      <p:sp>
        <p:nvSpPr>
          <p:cNvPr id="6" name="5-Point Star 5"/>
          <p:cNvSpPr/>
          <p:nvPr/>
        </p:nvSpPr>
        <p:spPr>
          <a:xfrm>
            <a:off x="4891825" y="2781836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hlinkClick r:id="rId3" action="ppaction://hlinksldjump"/>
              </a:rPr>
              <a:t>Mars</a:t>
            </a:r>
            <a:endParaRPr lang="en-GB" sz="2800" dirty="0"/>
          </a:p>
        </p:txBody>
      </p:sp>
      <p:sp>
        <p:nvSpPr>
          <p:cNvPr id="7" name="5-Point Star 6"/>
          <p:cNvSpPr/>
          <p:nvPr/>
        </p:nvSpPr>
        <p:spPr>
          <a:xfrm>
            <a:off x="8562304" y="2781836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hlinkClick r:id="rId2" action="ppaction://hlinksldjump"/>
              </a:rPr>
              <a:t>Neptune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12597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Wrong Answer! </a:t>
            </a:r>
            <a:br>
              <a:rPr lang="en-GB" dirty="0" smtClean="0"/>
            </a:br>
            <a:r>
              <a:rPr lang="en-GB" dirty="0" smtClean="0"/>
              <a:t>Return to the quiz</a:t>
            </a:r>
            <a:endParaRPr lang="en-GB" dirty="0"/>
          </a:p>
        </p:txBody>
      </p:sp>
      <p:sp>
        <p:nvSpPr>
          <p:cNvPr id="3" name="Action Button: Forward or Next 2">
            <a:hlinkClick r:id="" action="ppaction://hlinkshowjump?jump=previousslide" highlightClick="1"/>
          </p:cNvPr>
          <p:cNvSpPr/>
          <p:nvPr/>
        </p:nvSpPr>
        <p:spPr>
          <a:xfrm>
            <a:off x="7946265" y="3065172"/>
            <a:ext cx="2653048" cy="211213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80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Correct Answer! </a:t>
            </a:r>
            <a:br>
              <a:rPr lang="en-GB" dirty="0" smtClean="0"/>
            </a:br>
            <a:r>
              <a:rPr lang="en-GB" dirty="0" smtClean="0"/>
              <a:t>Return to the quiz</a:t>
            </a:r>
            <a:endParaRPr lang="en-GB" dirty="0"/>
          </a:p>
        </p:txBody>
      </p:sp>
      <p:sp>
        <p:nvSpPr>
          <p:cNvPr id="3" name="Action Button: Forward or Next 2">
            <a:hlinkClick r:id="" action="ppaction://hlinkshowjump?jump=nextslide" highlightClick="1"/>
          </p:cNvPr>
          <p:cNvSpPr/>
          <p:nvPr/>
        </p:nvSpPr>
        <p:spPr>
          <a:xfrm>
            <a:off x="7753082" y="3721994"/>
            <a:ext cx="2717442" cy="185455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6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planet furthest away from the sun?</a:t>
            </a:r>
            <a:endParaRPr lang="en-GB" dirty="0"/>
          </a:p>
        </p:txBody>
      </p:sp>
      <p:sp>
        <p:nvSpPr>
          <p:cNvPr id="5" name="5-Point Star 4"/>
          <p:cNvSpPr/>
          <p:nvPr/>
        </p:nvSpPr>
        <p:spPr>
          <a:xfrm>
            <a:off x="1403797" y="2781837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hlinkClick r:id="rId2" action="ppaction://hlinksldjump"/>
              </a:rPr>
              <a:t>Uranus</a:t>
            </a:r>
            <a:endParaRPr lang="en-GB" sz="2000" dirty="0"/>
          </a:p>
        </p:txBody>
      </p:sp>
      <p:sp>
        <p:nvSpPr>
          <p:cNvPr id="6" name="5-Point Star 5"/>
          <p:cNvSpPr/>
          <p:nvPr/>
        </p:nvSpPr>
        <p:spPr>
          <a:xfrm>
            <a:off x="4891825" y="2781836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hlinkClick r:id="rId2" action="ppaction://hlinksldjump"/>
              </a:rPr>
              <a:t>Venus</a:t>
            </a:r>
            <a:endParaRPr lang="en-GB" sz="2000" dirty="0"/>
          </a:p>
        </p:txBody>
      </p:sp>
      <p:sp>
        <p:nvSpPr>
          <p:cNvPr id="7" name="5-Point Star 6"/>
          <p:cNvSpPr/>
          <p:nvPr/>
        </p:nvSpPr>
        <p:spPr>
          <a:xfrm>
            <a:off x="8562304" y="2781836"/>
            <a:ext cx="2691685" cy="23439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hlinkClick r:id="rId3" action="ppaction://hlinksldjump"/>
              </a:rPr>
              <a:t>Neptune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272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Wrong Answer! </a:t>
            </a:r>
            <a:br>
              <a:rPr lang="en-GB" dirty="0" smtClean="0"/>
            </a:br>
            <a:r>
              <a:rPr lang="en-GB" dirty="0" smtClean="0"/>
              <a:t>Return to the quiz</a:t>
            </a:r>
            <a:endParaRPr lang="en-GB" dirty="0"/>
          </a:p>
        </p:txBody>
      </p:sp>
      <p:sp>
        <p:nvSpPr>
          <p:cNvPr id="3" name="Action Button: Forward or Next 2">
            <a:hlinkClick r:id="" action="ppaction://hlinkshowjump?jump=previousslide" highlightClick="1"/>
          </p:cNvPr>
          <p:cNvSpPr/>
          <p:nvPr/>
        </p:nvSpPr>
        <p:spPr>
          <a:xfrm>
            <a:off x="7328079" y="2768958"/>
            <a:ext cx="3271234" cy="239547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88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19</TotalTime>
  <Words>78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Vapor Trail</vt:lpstr>
      <vt:lpstr>The big fat space quiz!</vt:lpstr>
      <vt:lpstr>How many planets are in the solar system?</vt:lpstr>
      <vt:lpstr>Wrong Answer!  Return to the quiz</vt:lpstr>
      <vt:lpstr>Correct Answer!  Return to the quiz</vt:lpstr>
      <vt:lpstr>Which planet is named after the god of war?</vt:lpstr>
      <vt:lpstr>Wrong Answer!  Return to the quiz</vt:lpstr>
      <vt:lpstr>Correct Answer!  Return to the quiz</vt:lpstr>
      <vt:lpstr>What is the planet furthest away from the sun?</vt:lpstr>
      <vt:lpstr>Wrong Answer!  Return to the quiz</vt:lpstr>
      <vt:lpstr>Correct Answer!  Return to the quiz</vt:lpstr>
      <vt:lpstr>Follow the link to find out more about space</vt:lpstr>
    </vt:vector>
  </TitlesOfParts>
  <Company>St Margaret Mary's RC Primary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big fat space quiz!</dc:title>
  <dc:creator>K. Richardson</dc:creator>
  <cp:lastModifiedBy>K. Richardson</cp:lastModifiedBy>
  <cp:revision>3</cp:revision>
  <dcterms:created xsi:type="dcterms:W3CDTF">2015-12-15T13:31:38Z</dcterms:created>
  <dcterms:modified xsi:type="dcterms:W3CDTF">2015-12-15T13:51:15Z</dcterms:modified>
</cp:coreProperties>
</file>