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88" r:id="rId6"/>
    <p:sldId id="289" r:id="rId7"/>
    <p:sldId id="290" r:id="rId8"/>
    <p:sldId id="291" r:id="rId9"/>
    <p:sldId id="298" r:id="rId10"/>
    <p:sldId id="299" r:id="rId11"/>
    <p:sldId id="300" r:id="rId12"/>
    <p:sldId id="307" r:id="rId13"/>
    <p:sldId id="302" r:id="rId14"/>
    <p:sldId id="303" r:id="rId15"/>
    <p:sldId id="304" r:id="rId16"/>
    <p:sldId id="305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2/8/2017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2/8/2017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2/8/2017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2/8/2017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2/8/2017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2/8/2017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2/8/2017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2/8/2017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2/8/2017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2/8/2017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2/8/2017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2/8/2017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Reception Visit to Pizza Express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0941" y="2910625"/>
            <a:ext cx="4816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Welcome, we hope you enjoy our assembly!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Topping tasting time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45" y="265854"/>
            <a:ext cx="2802145" cy="209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8" y="209636"/>
            <a:ext cx="1605250" cy="214917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46" y="695623"/>
            <a:ext cx="2015037" cy="269781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171" y="1365506"/>
            <a:ext cx="1761830" cy="2358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0" y="2544913"/>
            <a:ext cx="1798757" cy="2408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146" y="4157740"/>
            <a:ext cx="1910620" cy="2558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773" y="2544913"/>
            <a:ext cx="1829647" cy="2449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99" y="1365507"/>
            <a:ext cx="2099021" cy="28102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52" y="4010154"/>
            <a:ext cx="1992207" cy="26672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10" y="4010154"/>
            <a:ext cx="1951567" cy="26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120">
            <a:off x="2972229" y="2393914"/>
            <a:ext cx="3139345" cy="42030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533">
            <a:off x="8579462" y="2189323"/>
            <a:ext cx="3197517" cy="4280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6300">
            <a:off x="222422" y="309880"/>
            <a:ext cx="4176012" cy="3119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273">
            <a:off x="6083004" y="161964"/>
            <a:ext cx="2797309" cy="374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1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iPad pictures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6" y="78910"/>
            <a:ext cx="4366334" cy="32612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545" y="78910"/>
            <a:ext cx="4651269" cy="3474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90" y="3340185"/>
            <a:ext cx="4525850" cy="33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Pizza pictures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43" y="150030"/>
            <a:ext cx="2469154" cy="330581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799" y="78910"/>
            <a:ext cx="2618081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46" y="1617320"/>
            <a:ext cx="2820166" cy="377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17" y="3123186"/>
            <a:ext cx="2677020" cy="3584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583" y="3123186"/>
            <a:ext cx="2618081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39" y="3238841"/>
            <a:ext cx="250425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for coming to our assembly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4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Wheels on the bus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56">
            <a:off x="165511" y="411538"/>
            <a:ext cx="2957673" cy="39598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932">
            <a:off x="2778504" y="2461010"/>
            <a:ext cx="3109807" cy="4163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552">
            <a:off x="8647962" y="302996"/>
            <a:ext cx="3140770" cy="420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929">
            <a:off x="5879477" y="2507849"/>
            <a:ext cx="3109807" cy="407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591650"/>
          </a:xfrm>
        </p:spPr>
        <p:txBody>
          <a:bodyPr/>
          <a:lstStyle/>
          <a:p>
            <a:pPr algn="ctr"/>
            <a:r>
              <a:rPr lang="en-GB" dirty="0" smtClean="0"/>
              <a:t>Step 1: shape the dough into a circle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384">
            <a:off x="364913" y="808945"/>
            <a:ext cx="2692703" cy="3605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184">
            <a:off x="1292415" y="3517525"/>
            <a:ext cx="2314536" cy="309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624">
            <a:off x="3395702" y="776304"/>
            <a:ext cx="2212069" cy="2961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6431">
            <a:off x="3868365" y="3426532"/>
            <a:ext cx="2281133" cy="3054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168">
            <a:off x="6212079" y="849830"/>
            <a:ext cx="2352699" cy="3149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879">
            <a:off x="9039791" y="848901"/>
            <a:ext cx="2374622" cy="317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881">
            <a:off x="7506912" y="3530685"/>
            <a:ext cx="2343905" cy="313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577913"/>
          </a:xfrm>
        </p:spPr>
        <p:txBody>
          <a:bodyPr/>
          <a:lstStyle/>
          <a:p>
            <a:r>
              <a:rPr lang="en-US" dirty="0" smtClean="0"/>
              <a:t>Step 2: Spread the tomato sauce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1" y="824248"/>
            <a:ext cx="3491844" cy="4675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21" y="1184856"/>
            <a:ext cx="3886240" cy="5203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17" y="413761"/>
            <a:ext cx="3798442" cy="50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63" y="494228"/>
            <a:ext cx="2218474" cy="297018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154546"/>
            <a:ext cx="2241321" cy="3000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16" y="148105"/>
            <a:ext cx="2555153" cy="3420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31" y="154546"/>
            <a:ext cx="2731911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06" y="3120185"/>
            <a:ext cx="2686011" cy="3596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77" y="3036280"/>
            <a:ext cx="2832085" cy="3791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3275836"/>
            <a:ext cx="2569753" cy="344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 3: Sprinkle the cheese on top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453">
            <a:off x="263244" y="1404764"/>
            <a:ext cx="1597442" cy="21387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8">
            <a:off x="305541" y="3841307"/>
            <a:ext cx="1786262" cy="2391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9">
            <a:off x="2557077" y="1431418"/>
            <a:ext cx="1877299" cy="2513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142">
            <a:off x="2547800" y="4027481"/>
            <a:ext cx="1948948" cy="2609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506">
            <a:off x="9025841" y="1279231"/>
            <a:ext cx="1922355" cy="2573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089">
            <a:off x="5933960" y="1418799"/>
            <a:ext cx="1990549" cy="2665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588">
            <a:off x="9697454" y="4046224"/>
            <a:ext cx="1920552" cy="2571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186">
            <a:off x="6976123" y="4066208"/>
            <a:ext cx="1925459" cy="25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 4: Sprinkle the herbs on top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491">
            <a:off x="216912" y="1312334"/>
            <a:ext cx="2768589" cy="37067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044">
            <a:off x="3241898" y="3464560"/>
            <a:ext cx="2322124" cy="3108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634">
            <a:off x="5726883" y="1312334"/>
            <a:ext cx="2587727" cy="346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949">
            <a:off x="8444269" y="274320"/>
            <a:ext cx="2777443" cy="3718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002">
            <a:off x="8572222" y="4144631"/>
            <a:ext cx="1867761" cy="25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 5: Ask a grown up to help you put the pizza in the oven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549">
            <a:off x="337115" y="2020978"/>
            <a:ext cx="2926961" cy="39187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751">
            <a:off x="3335741" y="1453496"/>
            <a:ext cx="2914038" cy="3901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645">
            <a:off x="6287227" y="2935160"/>
            <a:ext cx="2497468" cy="3343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024">
            <a:off x="8831734" y="1041390"/>
            <a:ext cx="2883684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55101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Instructions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39" y="1290339"/>
            <a:ext cx="3578662" cy="533677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" y="78910"/>
            <a:ext cx="3973277" cy="354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2"/>
          <a:stretch/>
        </p:blipFill>
        <p:spPr>
          <a:xfrm>
            <a:off x="258219" y="3965022"/>
            <a:ext cx="3785700" cy="2781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78"/>
          <a:stretch/>
        </p:blipFill>
        <p:spPr>
          <a:xfrm>
            <a:off x="7829549" y="121920"/>
            <a:ext cx="4249763" cy="3210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55"/>
          <a:stretch/>
        </p:blipFill>
        <p:spPr>
          <a:xfrm>
            <a:off x="8161989" y="3958725"/>
            <a:ext cx="4030011" cy="325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a4f35948-e619-41b3-aa29-22878b09cfd2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0262f94-9f35-4ac3-9a90-690165a166b7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324</TotalTime>
  <Words>81</Words>
  <Application>Microsoft Office PowerPoint</Application>
  <PresentationFormat>Widescreen</PresentationFormat>
  <Paragraphs>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Cambria</vt:lpstr>
      <vt:lpstr>Comic Sans MS</vt:lpstr>
      <vt:lpstr>Back to School 16x9</vt:lpstr>
      <vt:lpstr>Reception Visit to Pizza Express</vt:lpstr>
      <vt:lpstr>Wheels on the bus</vt:lpstr>
      <vt:lpstr>Step 1: shape the dough into a circle</vt:lpstr>
      <vt:lpstr>Step 2: Spread the tomato sauce</vt:lpstr>
      <vt:lpstr>PowerPoint Presentation</vt:lpstr>
      <vt:lpstr>Step 3: Sprinkle the cheese on top</vt:lpstr>
      <vt:lpstr>Step 4: Sprinkle the herbs on top</vt:lpstr>
      <vt:lpstr>Step 5: Ask a grown up to help you put the pizza in the oven</vt:lpstr>
      <vt:lpstr>Instructions</vt:lpstr>
      <vt:lpstr>Topping tasting time</vt:lpstr>
      <vt:lpstr>PowerPoint Presentation</vt:lpstr>
      <vt:lpstr>iPad pictures</vt:lpstr>
      <vt:lpstr>Pizza pictures</vt:lpstr>
      <vt:lpstr>Thank you for coming to our assembly</vt:lpstr>
    </vt:vector>
  </TitlesOfParts>
  <Company>Pike Fold Primary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Reception Visit to Pizza Express</dc:title>
  <dc:creator>Angela Whittle</dc:creator>
  <cp:lastModifiedBy>Angela Whittle</cp:lastModifiedBy>
  <cp:revision>23</cp:revision>
  <dcterms:created xsi:type="dcterms:W3CDTF">2017-02-02T14:24:05Z</dcterms:created>
  <dcterms:modified xsi:type="dcterms:W3CDTF">2017-02-08T09:34:23Z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