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8"/>
  </p:notesMasterIdLst>
  <p:sldIdLst>
    <p:sldId id="256" r:id="rId5"/>
    <p:sldId id="257" r:id="rId6"/>
    <p:sldId id="267" r:id="rId7"/>
    <p:sldId id="278" r:id="rId8"/>
    <p:sldId id="260" r:id="rId9"/>
    <p:sldId id="261" r:id="rId10"/>
    <p:sldId id="279" r:id="rId11"/>
    <p:sldId id="280" r:id="rId12"/>
    <p:sldId id="262" r:id="rId13"/>
    <p:sldId id="263" r:id="rId14"/>
    <p:sldId id="264" r:id="rId15"/>
    <p:sldId id="265" r:id="rId16"/>
    <p:sldId id="266"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omic Sans MS" panose="030F0702030302020204" pitchFamily="66" charset="0"/>
      <p:regular r:id="rId23"/>
      <p:bold r:id="rId24"/>
      <p:italic r:id="rId25"/>
      <p:boldItalic r:id="rId26"/>
    </p:embeddedFont>
    <p:embeddedFont>
      <p:font typeface="Franklin Gothic Book" panose="020B0503020102020204" pitchFamily="34" charset="0"/>
      <p:regular r:id="rId27"/>
      <p:italic r:id="rId28"/>
    </p:embeddedFont>
    <p:embeddedFont>
      <p:font typeface="Libre Franklin"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fCIkS1A6pgc55H90QYErUkmF16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customschemas.google.com/relationships/presentationmetadata" Target="meta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Image">
  <p:cSld name="Title Slide with Image">
    <p:spTree>
      <p:nvGrpSpPr>
        <p:cNvPr id="1" name="Shape 15"/>
        <p:cNvGrpSpPr/>
        <p:nvPr/>
      </p:nvGrpSpPr>
      <p:grpSpPr>
        <a:xfrm>
          <a:off x="0" y="0"/>
          <a:ext cx="0" cy="0"/>
          <a:chOff x="0" y="0"/>
          <a:chExt cx="0" cy="0"/>
        </a:xfrm>
      </p:grpSpPr>
      <p:grpSp>
        <p:nvGrpSpPr>
          <p:cNvPr id="16" name="Google Shape;16;p16"/>
          <p:cNvGrpSpPr/>
          <p:nvPr/>
        </p:nvGrpSpPr>
        <p:grpSpPr>
          <a:xfrm>
            <a:off x="-12700" y="-12700"/>
            <a:ext cx="12212320" cy="6882130"/>
            <a:chOff x="-12700" y="-12700"/>
            <a:chExt cx="12212320" cy="6882130"/>
          </a:xfrm>
        </p:grpSpPr>
        <p:sp>
          <p:nvSpPr>
            <p:cNvPr id="17" name="Google Shape;17;p16"/>
            <p:cNvSpPr/>
            <p:nvPr/>
          </p:nvSpPr>
          <p:spPr>
            <a:xfrm>
              <a:off x="6134100" y="2558390"/>
              <a:ext cx="6057900" cy="2717800"/>
            </a:xfrm>
            <a:custGeom>
              <a:avLst/>
              <a:gdLst/>
              <a:ahLst/>
              <a:cxnLst/>
              <a:rect l="l" t="t" r="r" b="b"/>
              <a:pathLst>
                <a:path w="6057900" h="2717800" extrusionOk="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rgbClr val="008EDC">
                    <a:alpha val="4705"/>
                  </a:srgbClr>
                </a:gs>
                <a:gs pos="100000">
                  <a:srgbClr val="005CC9">
                    <a:alpha val="40000"/>
                  </a:srgbClr>
                </a:gs>
              </a:gsLst>
              <a:lin ang="10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8" name="Google Shape;18;p16"/>
            <p:cNvSpPr/>
            <p:nvPr/>
          </p:nvSpPr>
          <p:spPr>
            <a:xfrm>
              <a:off x="5767070" y="5688330"/>
              <a:ext cx="1130300" cy="1181100"/>
            </a:xfrm>
            <a:custGeom>
              <a:avLst/>
              <a:gdLst/>
              <a:ahLst/>
              <a:cxnLst/>
              <a:rect l="l" t="t" r="r" b="b"/>
              <a:pathLst>
                <a:path w="1130300" h="1181100" extrusionOk="0">
                  <a:moveTo>
                    <a:pt x="1127760" y="12700"/>
                  </a:moveTo>
                  <a:lnTo>
                    <a:pt x="1127760" y="12700"/>
                  </a:lnTo>
                  <a:lnTo>
                    <a:pt x="547370" y="491490"/>
                  </a:lnTo>
                  <a:lnTo>
                    <a:pt x="12700" y="1169670"/>
                  </a:lnTo>
                  <a:lnTo>
                    <a:pt x="435610" y="1169670"/>
                  </a:lnTo>
                  <a:lnTo>
                    <a:pt x="835660" y="670560"/>
                  </a:lnTo>
                  <a:close/>
                </a:path>
              </a:pathLst>
            </a:custGeom>
            <a:gradFill>
              <a:gsLst>
                <a:gs pos="0">
                  <a:srgbClr val="3DA800">
                    <a:alpha val="4705"/>
                  </a:srgbClr>
                </a:gs>
                <a:gs pos="100000">
                  <a:srgbClr val="3DA800">
                    <a:alpha val="20000"/>
                  </a:srgbClr>
                </a:gs>
              </a:gsLst>
              <a:lin ang="74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9" name="Google Shape;19;p16"/>
            <p:cNvSpPr/>
            <p:nvPr/>
          </p:nvSpPr>
          <p:spPr>
            <a:xfrm>
              <a:off x="-12700" y="492760"/>
              <a:ext cx="2692400" cy="762000"/>
            </a:xfrm>
            <a:custGeom>
              <a:avLst/>
              <a:gdLst/>
              <a:ahLst/>
              <a:cxnLst/>
              <a:rect l="l" t="t" r="r" b="b"/>
              <a:pathLst>
                <a:path w="2692400" h="762000" extrusionOk="0">
                  <a:moveTo>
                    <a:pt x="12700" y="429260"/>
                  </a:moveTo>
                  <a:lnTo>
                    <a:pt x="12700" y="759460"/>
                  </a:lnTo>
                  <a:lnTo>
                    <a:pt x="2044700" y="334010"/>
                  </a:lnTo>
                  <a:lnTo>
                    <a:pt x="2689860" y="12700"/>
                  </a:lnTo>
                  <a:lnTo>
                    <a:pt x="2689860" y="12700"/>
                  </a:lnTo>
                  <a:lnTo>
                    <a:pt x="1936750" y="12700"/>
                  </a:lnTo>
                  <a:close/>
                </a:path>
              </a:pathLst>
            </a:custGeom>
            <a:gradFill>
              <a:gsLst>
                <a:gs pos="0">
                  <a:srgbClr val="D30F00">
                    <a:alpha val="4705"/>
                  </a:srgbClr>
                </a:gs>
                <a:gs pos="100000">
                  <a:srgbClr val="D30F00">
                    <a:alpha val="20000"/>
                  </a:srgbClr>
                </a:gs>
              </a:gsLst>
              <a:lin ang="98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0" name="Google Shape;20;p16"/>
            <p:cNvSpPr/>
            <p:nvPr/>
          </p:nvSpPr>
          <p:spPr>
            <a:xfrm>
              <a:off x="7642860" y="-12700"/>
              <a:ext cx="1282700" cy="1231900"/>
            </a:xfrm>
            <a:custGeom>
              <a:avLst/>
              <a:gdLst/>
              <a:ahLst/>
              <a:cxnLst/>
              <a:rect l="l" t="t" r="r" b="b"/>
              <a:pathLst>
                <a:path w="1282700" h="1231900" extrusionOk="0">
                  <a:moveTo>
                    <a:pt x="12700" y="1226820"/>
                  </a:moveTo>
                  <a:lnTo>
                    <a:pt x="613410" y="773430"/>
                  </a:lnTo>
                  <a:lnTo>
                    <a:pt x="1270000" y="12700"/>
                  </a:lnTo>
                  <a:lnTo>
                    <a:pt x="831850" y="12700"/>
                  </a:lnTo>
                  <a:lnTo>
                    <a:pt x="334010" y="581660"/>
                  </a:lnTo>
                  <a:close/>
                </a:path>
              </a:pathLst>
            </a:custGeom>
            <a:gradFill>
              <a:gsLst>
                <a:gs pos="0">
                  <a:srgbClr val="C07400">
                    <a:alpha val="4705"/>
                  </a:srgbClr>
                </a:gs>
                <a:gs pos="100000">
                  <a:srgbClr val="C07400">
                    <a:alpha val="20000"/>
                  </a:srgbClr>
                </a:gs>
              </a:gsLst>
              <a:lin ang="312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1" name="Google Shape;21;p16"/>
            <p:cNvSpPr/>
            <p:nvPr/>
          </p:nvSpPr>
          <p:spPr>
            <a:xfrm>
              <a:off x="8820150" y="-12700"/>
              <a:ext cx="2349500" cy="1943100"/>
            </a:xfrm>
            <a:custGeom>
              <a:avLst/>
              <a:gdLst/>
              <a:ahLst/>
              <a:cxnLst/>
              <a:rect l="l" t="t" r="r" b="b"/>
              <a:pathLst>
                <a:path w="2349500" h="1943100" extrusionOk="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rgbClr val="3DA800">
                    <a:alpha val="40000"/>
                  </a:srgbClr>
                </a:gs>
                <a:gs pos="100000">
                  <a:srgbClr val="3DA800">
                    <a:alpha val="4705"/>
                  </a:srgbClr>
                </a:gs>
              </a:gsLst>
              <a:lin ang="59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2" name="Google Shape;22;p16"/>
            <p:cNvSpPr/>
            <p:nvPr/>
          </p:nvSpPr>
          <p:spPr>
            <a:xfrm>
              <a:off x="7265670" y="5240886"/>
              <a:ext cx="4927600" cy="1193800"/>
            </a:xfrm>
            <a:custGeom>
              <a:avLst/>
              <a:gdLst/>
              <a:ahLst/>
              <a:cxnLst/>
              <a:rect l="l" t="t" r="r" b="b"/>
              <a:pathLst>
                <a:path w="4927600" h="1193800" extrusionOk="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0">
                  <a:srgbClr val="D30F00">
                    <a:alpha val="4705"/>
                  </a:srgbClr>
                </a:gs>
                <a:gs pos="100000">
                  <a:srgbClr val="D30F00">
                    <a:alpha val="40000"/>
                  </a:srgbClr>
                </a:gs>
              </a:gsLst>
              <a:lin ang="9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3" name="Google Shape;23;p16"/>
            <p:cNvSpPr/>
            <p:nvPr/>
          </p:nvSpPr>
          <p:spPr>
            <a:xfrm>
              <a:off x="0" y="4398010"/>
              <a:ext cx="6605059" cy="2459990"/>
            </a:xfrm>
            <a:custGeom>
              <a:avLst/>
              <a:gdLst/>
              <a:ahLst/>
              <a:cxnLst/>
              <a:rect l="l" t="t" r="r" b="b"/>
              <a:pathLst>
                <a:path w="6605059" h="2459990" extrusionOk="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0">
                  <a:srgbClr val="FFAA00">
                    <a:alpha val="4705"/>
                  </a:srgbClr>
                </a:gs>
                <a:gs pos="100000">
                  <a:srgbClr val="C07400">
                    <a:alpha val="40000"/>
                  </a:srgbClr>
                </a:gs>
              </a:gsLst>
              <a:lin ang="5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4" name="Google Shape;24;p16"/>
            <p:cNvSpPr/>
            <p:nvPr/>
          </p:nvSpPr>
          <p:spPr>
            <a:xfrm>
              <a:off x="-12700" y="741680"/>
              <a:ext cx="6629400" cy="5981700"/>
            </a:xfrm>
            <a:custGeom>
              <a:avLst/>
              <a:gdLst/>
              <a:ahLst/>
              <a:cxnLst/>
              <a:rect l="l" t="t" r="r" b="b"/>
              <a:pathLst>
                <a:path w="6629400" h="5981700" extrusionOk="0">
                  <a:moveTo>
                    <a:pt x="5783580" y="12700"/>
                  </a:moveTo>
                  <a:lnTo>
                    <a:pt x="12700" y="1029970"/>
                  </a:lnTo>
                  <a:lnTo>
                    <a:pt x="12700" y="5971540"/>
                  </a:lnTo>
                  <a:lnTo>
                    <a:pt x="6620510" y="4806950"/>
                  </a:lnTo>
                  <a:close/>
                </a:path>
              </a:pathLst>
            </a:custGeom>
            <a:gradFill>
              <a:gsLst>
                <a:gs pos="0">
                  <a:schemeClr val="lt2"/>
                </a:gs>
                <a:gs pos="100000">
                  <a:schemeClr val="accent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5" name="Google Shape;25;p16"/>
            <p:cNvSpPr/>
            <p:nvPr/>
          </p:nvSpPr>
          <p:spPr>
            <a:xfrm>
              <a:off x="7533640" y="-12700"/>
              <a:ext cx="1676400" cy="1549400"/>
            </a:xfrm>
            <a:custGeom>
              <a:avLst/>
              <a:gdLst/>
              <a:ahLst/>
              <a:cxnLst/>
              <a:rect l="l" t="t" r="r" b="b"/>
              <a:pathLst>
                <a:path w="1676400" h="1549400" extrusionOk="0">
                  <a:moveTo>
                    <a:pt x="1123950" y="12700"/>
                  </a:moveTo>
                  <a:lnTo>
                    <a:pt x="12700" y="1268730"/>
                  </a:lnTo>
                  <a:lnTo>
                    <a:pt x="320040" y="1541780"/>
                  </a:lnTo>
                  <a:lnTo>
                    <a:pt x="1672590" y="12700"/>
                  </a:lnTo>
                  <a:close/>
                </a:path>
              </a:pathLst>
            </a:custGeom>
            <a:blipFill rotWithShape="1">
              <a:blip r:embed="rId2">
                <a:alphaModFix/>
              </a:blip>
              <a:stretch>
                <a:fillRect l="8683" t="-98204" r="-65452" b="7641"/>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6" name="Google Shape;26;p16"/>
            <p:cNvSpPr/>
            <p:nvPr/>
          </p:nvSpPr>
          <p:spPr>
            <a:xfrm>
              <a:off x="-12700" y="431800"/>
              <a:ext cx="2921000" cy="1041400"/>
            </a:xfrm>
            <a:custGeom>
              <a:avLst/>
              <a:gdLst/>
              <a:ahLst/>
              <a:cxnLst/>
              <a:rect l="l" t="t" r="r" b="b"/>
              <a:pathLst>
                <a:path w="2921000" h="1041400" extrusionOk="0">
                  <a:moveTo>
                    <a:pt x="12700" y="1031240"/>
                  </a:moveTo>
                  <a:lnTo>
                    <a:pt x="2912110" y="415290"/>
                  </a:lnTo>
                  <a:lnTo>
                    <a:pt x="2827020" y="12700"/>
                  </a:lnTo>
                  <a:lnTo>
                    <a:pt x="12700" y="610870"/>
                  </a:lnTo>
                  <a:close/>
                </a:path>
              </a:pathLst>
            </a:custGeom>
            <a:blipFill rotWithShape="1">
              <a:blip r:embed="rId3">
                <a:alphaModFix/>
              </a:blip>
              <a:stretch>
                <a:fillRect l="-32060" t="15838" r="1071" b="-15838"/>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7" name="Google Shape;27;p16"/>
            <p:cNvSpPr/>
            <p:nvPr/>
          </p:nvSpPr>
          <p:spPr>
            <a:xfrm>
              <a:off x="5916930" y="5568950"/>
              <a:ext cx="1358900" cy="1295400"/>
            </a:xfrm>
            <a:custGeom>
              <a:avLst/>
              <a:gdLst/>
              <a:ahLst/>
              <a:cxnLst/>
              <a:rect l="l" t="t" r="r" b="b"/>
              <a:pathLst>
                <a:path w="1358900" h="1295400" extrusionOk="0">
                  <a:moveTo>
                    <a:pt x="12700" y="1289050"/>
                  </a:moveTo>
                  <a:lnTo>
                    <a:pt x="538480" y="1289050"/>
                  </a:lnTo>
                  <a:lnTo>
                    <a:pt x="1350010" y="269240"/>
                  </a:lnTo>
                  <a:lnTo>
                    <a:pt x="1028700" y="12700"/>
                  </a:lnTo>
                  <a:close/>
                </a:path>
              </a:pathLst>
            </a:custGeom>
            <a:blipFill rotWithShape="1">
              <a:blip r:embed="rId4">
                <a:alphaModFix/>
              </a:blip>
              <a:stretch>
                <a:fillRect l="-121207" t="11180" r="13008" b="-18235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8" name="Google Shape;28;p16"/>
            <p:cNvSpPr/>
            <p:nvPr/>
          </p:nvSpPr>
          <p:spPr>
            <a:xfrm>
              <a:off x="7754620" y="4657090"/>
              <a:ext cx="4445000" cy="1765300"/>
            </a:xfrm>
            <a:custGeom>
              <a:avLst/>
              <a:gdLst/>
              <a:ahLst/>
              <a:cxnLst/>
              <a:rect l="l" t="t" r="r" b="b"/>
              <a:pathLst>
                <a:path w="4445000" h="1765300" extrusionOk="0">
                  <a:moveTo>
                    <a:pt x="187961" y="12700"/>
                  </a:moveTo>
                  <a:lnTo>
                    <a:pt x="12700" y="859790"/>
                  </a:lnTo>
                  <a:lnTo>
                    <a:pt x="4434840" y="1753870"/>
                  </a:lnTo>
                  <a:lnTo>
                    <a:pt x="4434840" y="871220"/>
                  </a:lnTo>
                  <a:close/>
                </a:path>
              </a:pathLst>
            </a:custGeom>
            <a:gradFill>
              <a:gsLst>
                <a:gs pos="0">
                  <a:schemeClr val="dk2"/>
                </a:gs>
                <a:gs pos="100000">
                  <a:schemeClr val="dk1"/>
                </a:gs>
              </a:gsLst>
              <a:lin ang="9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9" name="Google Shape;29;p16"/>
            <p:cNvSpPr/>
            <p:nvPr/>
          </p:nvSpPr>
          <p:spPr>
            <a:xfrm>
              <a:off x="6718300" y="1951990"/>
              <a:ext cx="5473700" cy="3289300"/>
            </a:xfrm>
            <a:custGeom>
              <a:avLst/>
              <a:gdLst/>
              <a:ahLst/>
              <a:cxnLst/>
              <a:rect l="l" t="t" r="r" b="b"/>
              <a:pathLst>
                <a:path w="5473700" h="3289300" extrusionOk="0">
                  <a:moveTo>
                    <a:pt x="5471160" y="1239520"/>
                  </a:moveTo>
                  <a:lnTo>
                    <a:pt x="513080" y="12700"/>
                  </a:lnTo>
                  <a:lnTo>
                    <a:pt x="12700" y="1934210"/>
                  </a:lnTo>
                  <a:lnTo>
                    <a:pt x="5471160" y="3285490"/>
                  </a:lnTo>
                  <a:close/>
                </a:path>
              </a:pathLst>
            </a:custGeom>
            <a:gradFill>
              <a:gsLst>
                <a:gs pos="0">
                  <a:schemeClr val="accent1"/>
                </a:gs>
                <a:gs pos="100000">
                  <a:schemeClr val="accent2"/>
                </a:gs>
              </a:gsLst>
              <a:lin ang="104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30" name="Google Shape;30;p16"/>
            <p:cNvSpPr/>
            <p:nvPr/>
          </p:nvSpPr>
          <p:spPr>
            <a:xfrm>
              <a:off x="-12700" y="1065530"/>
              <a:ext cx="6286500" cy="5397500"/>
            </a:xfrm>
            <a:custGeom>
              <a:avLst/>
              <a:gdLst/>
              <a:ahLst/>
              <a:cxnLst/>
              <a:rect l="l" t="t" r="r" b="b"/>
              <a:pathLst>
                <a:path w="6286500" h="5397500" extrusionOk="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31" name="Google Shape;31;p16"/>
            <p:cNvSpPr/>
            <p:nvPr/>
          </p:nvSpPr>
          <p:spPr>
            <a:xfrm>
              <a:off x="9467850" y="-12700"/>
              <a:ext cx="1727200" cy="1714500"/>
            </a:xfrm>
            <a:custGeom>
              <a:avLst/>
              <a:gdLst/>
              <a:ahLst/>
              <a:cxnLst/>
              <a:rect l="l" t="t" r="r" b="b"/>
              <a:pathLst>
                <a:path w="1727200" h="1714500" extrusionOk="0">
                  <a:moveTo>
                    <a:pt x="1355090" y="1706880"/>
                  </a:moveTo>
                  <a:lnTo>
                    <a:pt x="1719580" y="12700"/>
                  </a:lnTo>
                  <a:lnTo>
                    <a:pt x="314960" y="12700"/>
                  </a:lnTo>
                  <a:lnTo>
                    <a:pt x="12700" y="1413510"/>
                  </a:lnTo>
                  <a:close/>
                </a:path>
              </a:pathLst>
            </a:custGeom>
            <a:gradFill>
              <a:gsLst>
                <a:gs pos="0">
                  <a:schemeClr val="accent6"/>
                </a:gs>
                <a:gs pos="100000">
                  <a:schemeClr val="accent3"/>
                </a:gs>
              </a:gsLst>
              <a:lin ang="59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32" name="Google Shape;32;p16"/>
          <p:cNvSpPr txBox="1">
            <a:spLocks noGrp="1"/>
          </p:cNvSpPr>
          <p:nvPr>
            <p:ph type="subTitle" idx="1"/>
          </p:nvPr>
        </p:nvSpPr>
        <p:spPr>
          <a:xfrm rot="720000">
            <a:off x="8126323" y="5127866"/>
            <a:ext cx="3963590" cy="8587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lt1"/>
              </a:buClr>
              <a:buSzPts val="2600"/>
              <a:buNone/>
              <a:defRPr sz="2600">
                <a:solidFill>
                  <a:schemeClr val="lt1"/>
                </a:solidFill>
              </a:defRPr>
            </a:lvl1pPr>
            <a:lvl2pPr lvl="1" algn="ctr">
              <a:lnSpc>
                <a:spcPct val="90000"/>
              </a:lnSpc>
              <a:spcBef>
                <a:spcPts val="500"/>
              </a:spcBef>
              <a:spcAft>
                <a:spcPts val="0"/>
              </a:spcAft>
              <a:buClr>
                <a:schemeClr val="accent4"/>
              </a:buClr>
              <a:buSzPts val="2000"/>
              <a:buNone/>
              <a:defRPr sz="2000"/>
            </a:lvl2pPr>
            <a:lvl3pPr lvl="2" algn="ctr">
              <a:lnSpc>
                <a:spcPct val="90000"/>
              </a:lnSpc>
              <a:spcBef>
                <a:spcPts val="500"/>
              </a:spcBef>
              <a:spcAft>
                <a:spcPts val="0"/>
              </a:spcAft>
              <a:buClr>
                <a:schemeClr val="accent4"/>
              </a:buClr>
              <a:buSzPts val="1800"/>
              <a:buNone/>
              <a:defRPr sz="1800"/>
            </a:lvl3pPr>
            <a:lvl4pPr lvl="3" algn="ctr">
              <a:lnSpc>
                <a:spcPct val="90000"/>
              </a:lnSpc>
              <a:spcBef>
                <a:spcPts val="500"/>
              </a:spcBef>
              <a:spcAft>
                <a:spcPts val="0"/>
              </a:spcAft>
              <a:buClr>
                <a:schemeClr val="accent4"/>
              </a:buClr>
              <a:buSzPts val="1600"/>
              <a:buNone/>
              <a:defRPr sz="1600"/>
            </a:lvl4pPr>
            <a:lvl5pPr lvl="4" algn="ctr">
              <a:lnSpc>
                <a:spcPct val="90000"/>
              </a:lnSpc>
              <a:spcBef>
                <a:spcPts val="500"/>
              </a:spcBef>
              <a:spcAft>
                <a:spcPts val="0"/>
              </a:spcAft>
              <a:buClr>
                <a:schemeClr val="accent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16"/>
          <p:cNvSpPr>
            <a:spLocks noGrp="1"/>
          </p:cNvSpPr>
          <p:nvPr>
            <p:ph type="pic" idx="2"/>
          </p:nvPr>
        </p:nvSpPr>
        <p:spPr>
          <a:xfrm>
            <a:off x="90" y="1115082"/>
            <a:ext cx="6230657" cy="5314602"/>
          </a:xfrm>
          <a:prstGeom prst="rect">
            <a:avLst/>
          </a:prstGeom>
          <a:noFill/>
          <a:ln>
            <a:noFill/>
          </a:ln>
        </p:spPr>
      </p:sp>
      <p:sp>
        <p:nvSpPr>
          <p:cNvPr id="34" name="Google Shape;34;p16"/>
          <p:cNvSpPr txBox="1">
            <a:spLocks noGrp="1"/>
          </p:cNvSpPr>
          <p:nvPr>
            <p:ph type="ctrTitle"/>
          </p:nvPr>
        </p:nvSpPr>
        <p:spPr>
          <a:xfrm rot="840000">
            <a:off x="7262451" y="2726139"/>
            <a:ext cx="4851352" cy="182706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500"/>
              <a:buFont typeface="Comic Sans MS"/>
              <a:buNone/>
              <a:defRPr sz="5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3"/>
          </p:nvPr>
        </p:nvSpPr>
        <p:spPr>
          <a:xfrm rot="720000">
            <a:off x="9571721" y="580664"/>
            <a:ext cx="1391775" cy="85883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600"/>
              <a:buNone/>
              <a:defRPr sz="2600" b="1">
                <a:solidFill>
                  <a:schemeClr val="lt1"/>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64"/>
        <p:cNvGrpSpPr/>
        <p:nvPr/>
      </p:nvGrpSpPr>
      <p:grpSpPr>
        <a:xfrm>
          <a:off x="0" y="0"/>
          <a:ext cx="0" cy="0"/>
          <a:chOff x="0" y="0"/>
          <a:chExt cx="0" cy="0"/>
        </a:xfrm>
      </p:grpSpPr>
      <p:grpSp>
        <p:nvGrpSpPr>
          <p:cNvPr id="165" name="Google Shape;165;p25"/>
          <p:cNvGrpSpPr/>
          <p:nvPr/>
        </p:nvGrpSpPr>
        <p:grpSpPr>
          <a:xfrm>
            <a:off x="10962579" y="5678327"/>
            <a:ext cx="1234800" cy="1051200"/>
            <a:chOff x="5626893" y="3026568"/>
            <a:chExt cx="937260" cy="800760"/>
          </a:xfrm>
        </p:grpSpPr>
        <p:sp>
          <p:nvSpPr>
            <p:cNvPr id="166" name="Google Shape;166;p25"/>
            <p:cNvSpPr/>
            <p:nvPr/>
          </p:nvSpPr>
          <p:spPr>
            <a:xfrm>
              <a:off x="5640228" y="3236778"/>
              <a:ext cx="923925" cy="590550"/>
            </a:xfrm>
            <a:custGeom>
              <a:avLst/>
              <a:gdLst/>
              <a:ahLst/>
              <a:cxnLst/>
              <a:rect l="l" t="t" r="r" b="b"/>
              <a:pathLst>
                <a:path w="923925" h="590550" extrusionOk="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a:gsLst>
                <a:gs pos="0">
                  <a:srgbClr val="3DA800">
                    <a:alpha val="5882"/>
                  </a:srgbClr>
                </a:gs>
                <a:gs pos="3000">
                  <a:srgbClr val="3DA800">
                    <a:alpha val="5882"/>
                  </a:srgbClr>
                </a:gs>
                <a:gs pos="100000">
                  <a:srgbClr val="3DA800">
                    <a:alpha val="4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67" name="Google Shape;167;p25"/>
            <p:cNvSpPr/>
            <p:nvPr/>
          </p:nvSpPr>
          <p:spPr>
            <a:xfrm>
              <a:off x="5626893" y="3026568"/>
              <a:ext cx="933450" cy="771525"/>
            </a:xfrm>
            <a:custGeom>
              <a:avLst/>
              <a:gdLst/>
              <a:ahLst/>
              <a:cxnLst/>
              <a:rect l="l" t="t" r="r" b="b"/>
              <a:pathLst>
                <a:path w="933450" h="771525" extrusionOk="0">
                  <a:moveTo>
                    <a:pt x="932021" y="289084"/>
                  </a:moveTo>
                  <a:lnTo>
                    <a:pt x="160496" y="7144"/>
                  </a:lnTo>
                  <a:lnTo>
                    <a:pt x="7144" y="429101"/>
                  </a:lnTo>
                  <a:lnTo>
                    <a:pt x="932021" y="767239"/>
                  </a:lnTo>
                  <a:close/>
                </a:path>
              </a:pathLst>
            </a:custGeom>
            <a:gradFill>
              <a:gsLst>
                <a:gs pos="0">
                  <a:schemeClr val="accent3"/>
                </a:gs>
                <a:gs pos="3000">
                  <a:schemeClr val="accent3"/>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168" name="Google Shape;168;p25"/>
          <p:cNvSpPr txBox="1">
            <a:spLocks noGrp="1"/>
          </p:cNvSpPr>
          <p:nvPr>
            <p:ph type="ftr" idx="11"/>
          </p:nvPr>
        </p:nvSpPr>
        <p:spPr>
          <a:xfrm>
            <a:off x="911225" y="5945824"/>
            <a:ext cx="2639323"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5"/>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grpSp>
        <p:nvGrpSpPr>
          <p:cNvPr id="170" name="Google Shape;170;p25"/>
          <p:cNvGrpSpPr/>
          <p:nvPr/>
        </p:nvGrpSpPr>
        <p:grpSpPr>
          <a:xfrm>
            <a:off x="3101009" y="-12694"/>
            <a:ext cx="9094808" cy="5689901"/>
            <a:chOff x="227974" y="-12694"/>
            <a:chExt cx="11967843" cy="5689901"/>
          </a:xfrm>
        </p:grpSpPr>
        <p:sp>
          <p:nvSpPr>
            <p:cNvPr id="171" name="Google Shape;171;p25"/>
            <p:cNvSpPr/>
            <p:nvPr/>
          </p:nvSpPr>
          <p:spPr>
            <a:xfrm>
              <a:off x="227974" y="-12694"/>
              <a:ext cx="2146414" cy="5677200"/>
            </a:xfrm>
            <a:custGeom>
              <a:avLst/>
              <a:gdLst/>
              <a:ahLst/>
              <a:cxnLst/>
              <a:rect l="l" t="t" r="r" b="b"/>
              <a:pathLst>
                <a:path w="2146413" h="5677200" extrusionOk="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rgbClr val="FFAA00">
                    <a:alpha val="4705"/>
                  </a:srgbClr>
                </a:gs>
                <a:gs pos="100000">
                  <a:schemeClr val="accent5"/>
                </a:gs>
              </a:gsLst>
              <a:lin ang="36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72" name="Google Shape;172;p25"/>
            <p:cNvSpPr/>
            <p:nvPr/>
          </p:nvSpPr>
          <p:spPr>
            <a:xfrm>
              <a:off x="866818" y="-12694"/>
              <a:ext cx="11328999" cy="5689901"/>
            </a:xfrm>
            <a:custGeom>
              <a:avLst/>
              <a:gdLst/>
              <a:ahLst/>
              <a:cxnLst/>
              <a:rect l="l" t="t" r="r" b="b"/>
              <a:pathLst>
                <a:path w="11328999" h="5689900" extrusionOk="0">
                  <a:moveTo>
                    <a:pt x="11322642" y="4653519"/>
                  </a:moveTo>
                  <a:lnTo>
                    <a:pt x="11322642" y="12694"/>
                  </a:lnTo>
                  <a:lnTo>
                    <a:pt x="12694" y="12694"/>
                  </a:lnTo>
                  <a:lnTo>
                    <a:pt x="560093" y="5689894"/>
                  </a:lnTo>
                  <a:close/>
                </a:path>
              </a:pathLst>
            </a:custGeom>
            <a:gradFill>
              <a:gsLst>
                <a:gs pos="0">
                  <a:schemeClr val="accent5"/>
                </a:gs>
                <a:gs pos="100000">
                  <a:schemeClr val="lt2"/>
                </a:gs>
              </a:gsLst>
              <a:lin ang="36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73" name="Google Shape;173;p25"/>
            <p:cNvSpPr/>
            <p:nvPr/>
          </p:nvSpPr>
          <p:spPr>
            <a:xfrm>
              <a:off x="1152583" y="-12694"/>
              <a:ext cx="11036884" cy="5410486"/>
            </a:xfrm>
            <a:custGeom>
              <a:avLst/>
              <a:gdLst/>
              <a:ahLst/>
              <a:cxnLst/>
              <a:rect l="l" t="t" r="r" b="b"/>
              <a:pathLst>
                <a:path w="11036883" h="5410485" extrusionOk="0">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174" name="Google Shape;174;p25"/>
          <p:cNvSpPr txBox="1">
            <a:spLocks noGrp="1"/>
          </p:cNvSpPr>
          <p:nvPr>
            <p:ph type="body" idx="1"/>
          </p:nvPr>
        </p:nvSpPr>
        <p:spPr>
          <a:xfrm>
            <a:off x="494969" y="2282951"/>
            <a:ext cx="3055579" cy="3402714"/>
          </a:xfrm>
          <a:prstGeom prst="rect">
            <a:avLst/>
          </a:prstGeom>
          <a:gradFill>
            <a:gsLst>
              <a:gs pos="0">
                <a:schemeClr val="dk2"/>
              </a:gs>
              <a:gs pos="100000">
                <a:schemeClr val="dk1"/>
              </a:gs>
            </a:gsLst>
            <a:lin ang="10800000" scaled="0"/>
          </a:gradFill>
          <a:ln>
            <a:noFill/>
          </a:ln>
        </p:spPr>
        <p:txBody>
          <a:bodyPr spcFirstLastPara="1" wrap="square" lIns="144000" tIns="108000" rIns="108000" bIns="108000" anchor="ctr" anchorCtr="0">
            <a:normAutofit/>
          </a:bodyPr>
          <a:lstStyle>
            <a:lvl1pPr marL="457200" lvl="0" indent="-228600" algn="l">
              <a:lnSpc>
                <a:spcPct val="90000"/>
              </a:lnSpc>
              <a:spcBef>
                <a:spcPts val="1000"/>
              </a:spcBef>
              <a:spcAft>
                <a:spcPts val="0"/>
              </a:spcAft>
              <a:buClr>
                <a:schemeClr val="lt1"/>
              </a:buClr>
              <a:buSzPts val="2000"/>
              <a:buFont typeface="Arial"/>
              <a:buNone/>
              <a:defRPr sz="2000" b="1">
                <a:solidFill>
                  <a:schemeClr val="lt1"/>
                </a:solidFill>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25"/>
          <p:cNvSpPr>
            <a:spLocks noGrp="1"/>
          </p:cNvSpPr>
          <p:nvPr>
            <p:ph type="pic" idx="2"/>
          </p:nvPr>
        </p:nvSpPr>
        <p:spPr>
          <a:xfrm>
            <a:off x="3703978" y="1"/>
            <a:ext cx="8495014" cy="5685664"/>
          </a:xfrm>
          <a:prstGeom prst="rect">
            <a:avLst/>
          </a:prstGeom>
          <a:noFill/>
          <a:ln>
            <a:noFill/>
          </a:ln>
        </p:spPr>
      </p:sp>
      <p:sp>
        <p:nvSpPr>
          <p:cNvPr id="176" name="Google Shape;176;p25"/>
          <p:cNvSpPr txBox="1">
            <a:spLocks noGrp="1"/>
          </p:cNvSpPr>
          <p:nvPr>
            <p:ph type="title"/>
          </p:nvPr>
        </p:nvSpPr>
        <p:spPr>
          <a:xfrm rot="-360000">
            <a:off x="-61166" y="919125"/>
            <a:ext cx="3890555" cy="1091949"/>
          </a:xfrm>
          <a:prstGeom prst="rect">
            <a:avLst/>
          </a:prstGeom>
          <a:gradFill>
            <a:gsLst>
              <a:gs pos="0">
                <a:schemeClr val="accent1"/>
              </a:gs>
              <a:gs pos="9000">
                <a:schemeClr val="accent1"/>
              </a:gs>
              <a:gs pos="100000">
                <a:schemeClr val="accent2"/>
              </a:gs>
            </a:gsLst>
            <a:lin ang="360000" scaled="0"/>
          </a:gradFill>
          <a:ln w="9525" cap="flat" cmpd="sng">
            <a:solidFill>
              <a:srgbClr val="99B898"/>
            </a:solidFill>
            <a:prstDash val="solid"/>
            <a:round/>
            <a:headEnd type="none" w="sm" len="sm"/>
            <a:tailEnd type="none" w="sm" len="sm"/>
          </a:ln>
        </p:spPr>
        <p:txBody>
          <a:bodyPr spcFirstLastPara="1" wrap="square" lIns="954000" tIns="45700" rIns="91425" bIns="45700" anchor="ctr" anchorCtr="0">
            <a:normAutofit/>
          </a:bodyPr>
          <a:lstStyle>
            <a:lvl1pPr lvl="0" algn="l">
              <a:lnSpc>
                <a:spcPct val="90000"/>
              </a:lnSpc>
              <a:spcBef>
                <a:spcPts val="0"/>
              </a:spcBef>
              <a:spcAft>
                <a:spcPts val="0"/>
              </a:spcAft>
              <a:buClr>
                <a:schemeClr val="lt1"/>
              </a:buClr>
              <a:buSzPts val="4000"/>
              <a:buFont typeface="Comic Sans M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7"/>
        <p:cNvGrpSpPr/>
        <p:nvPr/>
      </p:nvGrpSpPr>
      <p:grpSpPr>
        <a:xfrm>
          <a:off x="0" y="0"/>
          <a:ext cx="0" cy="0"/>
          <a:chOff x="0" y="0"/>
          <a:chExt cx="0" cy="0"/>
        </a:xfrm>
      </p:grpSpPr>
      <p:grpSp>
        <p:nvGrpSpPr>
          <p:cNvPr id="178" name="Google Shape;178;p26"/>
          <p:cNvGrpSpPr/>
          <p:nvPr/>
        </p:nvGrpSpPr>
        <p:grpSpPr>
          <a:xfrm>
            <a:off x="-12700" y="-12700"/>
            <a:ext cx="12212320" cy="6882130"/>
            <a:chOff x="-12700" y="-12700"/>
            <a:chExt cx="12212320" cy="6882130"/>
          </a:xfrm>
        </p:grpSpPr>
        <p:sp>
          <p:nvSpPr>
            <p:cNvPr id="179" name="Google Shape;179;p26"/>
            <p:cNvSpPr/>
            <p:nvPr/>
          </p:nvSpPr>
          <p:spPr>
            <a:xfrm>
              <a:off x="6134100" y="2558390"/>
              <a:ext cx="6057900" cy="2717800"/>
            </a:xfrm>
            <a:custGeom>
              <a:avLst/>
              <a:gdLst/>
              <a:ahLst/>
              <a:cxnLst/>
              <a:rect l="l" t="t" r="r" b="b"/>
              <a:pathLst>
                <a:path w="6057900" h="2717800" extrusionOk="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rgbClr val="008EDC">
                    <a:alpha val="4705"/>
                  </a:srgbClr>
                </a:gs>
                <a:gs pos="100000">
                  <a:srgbClr val="005CC9">
                    <a:alpha val="40000"/>
                  </a:srgbClr>
                </a:gs>
              </a:gsLst>
              <a:lin ang="10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80" name="Google Shape;180;p26"/>
            <p:cNvSpPr/>
            <p:nvPr/>
          </p:nvSpPr>
          <p:spPr>
            <a:xfrm>
              <a:off x="5767070" y="5688330"/>
              <a:ext cx="1130300" cy="1181100"/>
            </a:xfrm>
            <a:custGeom>
              <a:avLst/>
              <a:gdLst/>
              <a:ahLst/>
              <a:cxnLst/>
              <a:rect l="l" t="t" r="r" b="b"/>
              <a:pathLst>
                <a:path w="1130300" h="1181100" extrusionOk="0">
                  <a:moveTo>
                    <a:pt x="1127760" y="12700"/>
                  </a:moveTo>
                  <a:lnTo>
                    <a:pt x="1127760" y="12700"/>
                  </a:lnTo>
                  <a:lnTo>
                    <a:pt x="547370" y="491490"/>
                  </a:lnTo>
                  <a:lnTo>
                    <a:pt x="12700" y="1169670"/>
                  </a:lnTo>
                  <a:lnTo>
                    <a:pt x="435610" y="1169670"/>
                  </a:lnTo>
                  <a:lnTo>
                    <a:pt x="835660" y="670560"/>
                  </a:lnTo>
                  <a:close/>
                </a:path>
              </a:pathLst>
            </a:custGeom>
            <a:gradFill>
              <a:gsLst>
                <a:gs pos="0">
                  <a:srgbClr val="3DA800">
                    <a:alpha val="4705"/>
                  </a:srgbClr>
                </a:gs>
                <a:gs pos="100000">
                  <a:srgbClr val="3DA800">
                    <a:alpha val="20000"/>
                  </a:srgbClr>
                </a:gs>
              </a:gsLst>
              <a:lin ang="74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81" name="Google Shape;181;p26"/>
            <p:cNvSpPr/>
            <p:nvPr/>
          </p:nvSpPr>
          <p:spPr>
            <a:xfrm>
              <a:off x="-12700" y="492760"/>
              <a:ext cx="2692400" cy="762000"/>
            </a:xfrm>
            <a:custGeom>
              <a:avLst/>
              <a:gdLst/>
              <a:ahLst/>
              <a:cxnLst/>
              <a:rect l="l" t="t" r="r" b="b"/>
              <a:pathLst>
                <a:path w="2692400" h="762000" extrusionOk="0">
                  <a:moveTo>
                    <a:pt x="12700" y="429260"/>
                  </a:moveTo>
                  <a:lnTo>
                    <a:pt x="12700" y="759460"/>
                  </a:lnTo>
                  <a:lnTo>
                    <a:pt x="2044700" y="334010"/>
                  </a:lnTo>
                  <a:lnTo>
                    <a:pt x="2689860" y="12700"/>
                  </a:lnTo>
                  <a:lnTo>
                    <a:pt x="2689860" y="12700"/>
                  </a:lnTo>
                  <a:lnTo>
                    <a:pt x="1936750" y="12700"/>
                  </a:lnTo>
                  <a:close/>
                </a:path>
              </a:pathLst>
            </a:custGeom>
            <a:gradFill>
              <a:gsLst>
                <a:gs pos="0">
                  <a:srgbClr val="D30F00">
                    <a:alpha val="4705"/>
                  </a:srgbClr>
                </a:gs>
                <a:gs pos="100000">
                  <a:srgbClr val="D30F00">
                    <a:alpha val="20000"/>
                  </a:srgbClr>
                </a:gs>
              </a:gsLst>
              <a:lin ang="98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82" name="Google Shape;182;p26"/>
            <p:cNvSpPr/>
            <p:nvPr/>
          </p:nvSpPr>
          <p:spPr>
            <a:xfrm>
              <a:off x="7642860" y="-12700"/>
              <a:ext cx="1282700" cy="1231900"/>
            </a:xfrm>
            <a:custGeom>
              <a:avLst/>
              <a:gdLst/>
              <a:ahLst/>
              <a:cxnLst/>
              <a:rect l="l" t="t" r="r" b="b"/>
              <a:pathLst>
                <a:path w="1282700" h="1231900" extrusionOk="0">
                  <a:moveTo>
                    <a:pt x="12700" y="1226820"/>
                  </a:moveTo>
                  <a:lnTo>
                    <a:pt x="613410" y="773430"/>
                  </a:lnTo>
                  <a:lnTo>
                    <a:pt x="1270000" y="12700"/>
                  </a:lnTo>
                  <a:lnTo>
                    <a:pt x="831850" y="12700"/>
                  </a:lnTo>
                  <a:lnTo>
                    <a:pt x="334010" y="581660"/>
                  </a:lnTo>
                  <a:close/>
                </a:path>
              </a:pathLst>
            </a:custGeom>
            <a:gradFill>
              <a:gsLst>
                <a:gs pos="0">
                  <a:srgbClr val="C07400">
                    <a:alpha val="4705"/>
                  </a:srgbClr>
                </a:gs>
                <a:gs pos="100000">
                  <a:srgbClr val="C07400">
                    <a:alpha val="20000"/>
                  </a:srgbClr>
                </a:gs>
              </a:gsLst>
              <a:lin ang="312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83" name="Google Shape;183;p26"/>
            <p:cNvSpPr/>
            <p:nvPr/>
          </p:nvSpPr>
          <p:spPr>
            <a:xfrm>
              <a:off x="8820150" y="-12700"/>
              <a:ext cx="2349500" cy="1943100"/>
            </a:xfrm>
            <a:custGeom>
              <a:avLst/>
              <a:gdLst/>
              <a:ahLst/>
              <a:cxnLst/>
              <a:rect l="l" t="t" r="r" b="b"/>
              <a:pathLst>
                <a:path w="2349500" h="1943100" extrusionOk="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rgbClr val="3DA800">
                    <a:alpha val="40000"/>
                  </a:srgbClr>
                </a:gs>
                <a:gs pos="100000">
                  <a:srgbClr val="3DA800">
                    <a:alpha val="4705"/>
                  </a:srgbClr>
                </a:gs>
              </a:gsLst>
              <a:lin ang="59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84" name="Google Shape;184;p26"/>
            <p:cNvSpPr/>
            <p:nvPr/>
          </p:nvSpPr>
          <p:spPr>
            <a:xfrm>
              <a:off x="7265670" y="5240886"/>
              <a:ext cx="4927600" cy="1193800"/>
            </a:xfrm>
            <a:custGeom>
              <a:avLst/>
              <a:gdLst/>
              <a:ahLst/>
              <a:cxnLst/>
              <a:rect l="l" t="t" r="r" b="b"/>
              <a:pathLst>
                <a:path w="4927600" h="1193800" extrusionOk="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0">
                  <a:srgbClr val="D30F00">
                    <a:alpha val="4705"/>
                  </a:srgbClr>
                </a:gs>
                <a:gs pos="100000">
                  <a:srgbClr val="D30F00">
                    <a:alpha val="40000"/>
                  </a:srgbClr>
                </a:gs>
              </a:gsLst>
              <a:lin ang="9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85" name="Google Shape;185;p26"/>
            <p:cNvSpPr/>
            <p:nvPr/>
          </p:nvSpPr>
          <p:spPr>
            <a:xfrm>
              <a:off x="0" y="4398010"/>
              <a:ext cx="6605059" cy="2459990"/>
            </a:xfrm>
            <a:custGeom>
              <a:avLst/>
              <a:gdLst/>
              <a:ahLst/>
              <a:cxnLst/>
              <a:rect l="l" t="t" r="r" b="b"/>
              <a:pathLst>
                <a:path w="6605059" h="2459990" extrusionOk="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0">
                  <a:srgbClr val="FFAA00">
                    <a:alpha val="4705"/>
                  </a:srgbClr>
                </a:gs>
                <a:gs pos="100000">
                  <a:srgbClr val="C07400">
                    <a:alpha val="40000"/>
                  </a:srgbClr>
                </a:gs>
              </a:gsLst>
              <a:lin ang="5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86" name="Google Shape;186;p26"/>
            <p:cNvSpPr/>
            <p:nvPr/>
          </p:nvSpPr>
          <p:spPr>
            <a:xfrm>
              <a:off x="-12700" y="741680"/>
              <a:ext cx="6629400" cy="5981700"/>
            </a:xfrm>
            <a:custGeom>
              <a:avLst/>
              <a:gdLst/>
              <a:ahLst/>
              <a:cxnLst/>
              <a:rect l="l" t="t" r="r" b="b"/>
              <a:pathLst>
                <a:path w="6629400" h="5981700" extrusionOk="0">
                  <a:moveTo>
                    <a:pt x="5783580" y="12700"/>
                  </a:moveTo>
                  <a:lnTo>
                    <a:pt x="12700" y="1029970"/>
                  </a:lnTo>
                  <a:lnTo>
                    <a:pt x="12700" y="5971540"/>
                  </a:lnTo>
                  <a:lnTo>
                    <a:pt x="6620510" y="4806950"/>
                  </a:lnTo>
                  <a:close/>
                </a:path>
              </a:pathLst>
            </a:custGeom>
            <a:gradFill>
              <a:gsLst>
                <a:gs pos="0">
                  <a:schemeClr val="lt2"/>
                </a:gs>
                <a:gs pos="100000">
                  <a:schemeClr val="accent5"/>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87" name="Google Shape;187;p26"/>
            <p:cNvSpPr/>
            <p:nvPr/>
          </p:nvSpPr>
          <p:spPr>
            <a:xfrm>
              <a:off x="7533640" y="-12700"/>
              <a:ext cx="1676400" cy="1549400"/>
            </a:xfrm>
            <a:custGeom>
              <a:avLst/>
              <a:gdLst/>
              <a:ahLst/>
              <a:cxnLst/>
              <a:rect l="l" t="t" r="r" b="b"/>
              <a:pathLst>
                <a:path w="1676400" h="1549400" extrusionOk="0">
                  <a:moveTo>
                    <a:pt x="1123950" y="12700"/>
                  </a:moveTo>
                  <a:lnTo>
                    <a:pt x="12700" y="1268730"/>
                  </a:lnTo>
                  <a:lnTo>
                    <a:pt x="320040" y="1541780"/>
                  </a:lnTo>
                  <a:lnTo>
                    <a:pt x="1672590" y="12700"/>
                  </a:lnTo>
                  <a:close/>
                </a:path>
              </a:pathLst>
            </a:custGeom>
            <a:blipFill rotWithShape="1">
              <a:blip r:embed="rId2">
                <a:alphaModFix/>
              </a:blip>
              <a:stretch>
                <a:fillRect l="8683" t="-98204" r="-65452" b="7641"/>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88" name="Google Shape;188;p26"/>
            <p:cNvSpPr/>
            <p:nvPr/>
          </p:nvSpPr>
          <p:spPr>
            <a:xfrm>
              <a:off x="-12700" y="431800"/>
              <a:ext cx="2921000" cy="1041400"/>
            </a:xfrm>
            <a:custGeom>
              <a:avLst/>
              <a:gdLst/>
              <a:ahLst/>
              <a:cxnLst/>
              <a:rect l="l" t="t" r="r" b="b"/>
              <a:pathLst>
                <a:path w="2921000" h="1041400" extrusionOk="0">
                  <a:moveTo>
                    <a:pt x="12700" y="1031240"/>
                  </a:moveTo>
                  <a:lnTo>
                    <a:pt x="2912110" y="415290"/>
                  </a:lnTo>
                  <a:lnTo>
                    <a:pt x="2827020" y="12700"/>
                  </a:lnTo>
                  <a:lnTo>
                    <a:pt x="12700" y="610870"/>
                  </a:lnTo>
                  <a:close/>
                </a:path>
              </a:pathLst>
            </a:custGeom>
            <a:blipFill rotWithShape="1">
              <a:blip r:embed="rId3">
                <a:alphaModFix/>
              </a:blip>
              <a:stretch>
                <a:fillRect l="-32060" t="15838" r="1071" b="-15838"/>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89" name="Google Shape;189;p26"/>
            <p:cNvSpPr/>
            <p:nvPr/>
          </p:nvSpPr>
          <p:spPr>
            <a:xfrm>
              <a:off x="5916930" y="5568950"/>
              <a:ext cx="1358900" cy="1295400"/>
            </a:xfrm>
            <a:custGeom>
              <a:avLst/>
              <a:gdLst/>
              <a:ahLst/>
              <a:cxnLst/>
              <a:rect l="l" t="t" r="r" b="b"/>
              <a:pathLst>
                <a:path w="1358900" h="1295400" extrusionOk="0">
                  <a:moveTo>
                    <a:pt x="12700" y="1289050"/>
                  </a:moveTo>
                  <a:lnTo>
                    <a:pt x="538480" y="1289050"/>
                  </a:lnTo>
                  <a:lnTo>
                    <a:pt x="1350010" y="269240"/>
                  </a:lnTo>
                  <a:lnTo>
                    <a:pt x="1028700" y="12700"/>
                  </a:lnTo>
                  <a:close/>
                </a:path>
              </a:pathLst>
            </a:custGeom>
            <a:blipFill rotWithShape="1">
              <a:blip r:embed="rId4">
                <a:alphaModFix/>
              </a:blip>
              <a:stretch>
                <a:fillRect l="-121207" t="11180" r="13008" b="-18235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90" name="Google Shape;190;p26"/>
            <p:cNvSpPr/>
            <p:nvPr/>
          </p:nvSpPr>
          <p:spPr>
            <a:xfrm>
              <a:off x="7754620" y="4657090"/>
              <a:ext cx="4445000" cy="1765300"/>
            </a:xfrm>
            <a:custGeom>
              <a:avLst/>
              <a:gdLst/>
              <a:ahLst/>
              <a:cxnLst/>
              <a:rect l="l" t="t" r="r" b="b"/>
              <a:pathLst>
                <a:path w="4445000" h="1765300" extrusionOk="0">
                  <a:moveTo>
                    <a:pt x="187961" y="12700"/>
                  </a:moveTo>
                  <a:lnTo>
                    <a:pt x="12700" y="859790"/>
                  </a:lnTo>
                  <a:lnTo>
                    <a:pt x="4434840" y="1753870"/>
                  </a:lnTo>
                  <a:lnTo>
                    <a:pt x="4434840" y="871220"/>
                  </a:lnTo>
                  <a:close/>
                </a:path>
              </a:pathLst>
            </a:custGeom>
            <a:gradFill>
              <a:gsLst>
                <a:gs pos="0">
                  <a:schemeClr val="dk2"/>
                </a:gs>
                <a:gs pos="100000">
                  <a:schemeClr val="dk1"/>
                </a:gs>
              </a:gsLst>
              <a:lin ang="9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91" name="Google Shape;191;p26"/>
            <p:cNvSpPr/>
            <p:nvPr/>
          </p:nvSpPr>
          <p:spPr>
            <a:xfrm>
              <a:off x="6718300" y="1951990"/>
              <a:ext cx="5473700" cy="3289300"/>
            </a:xfrm>
            <a:custGeom>
              <a:avLst/>
              <a:gdLst/>
              <a:ahLst/>
              <a:cxnLst/>
              <a:rect l="l" t="t" r="r" b="b"/>
              <a:pathLst>
                <a:path w="5473700" h="3289300" extrusionOk="0">
                  <a:moveTo>
                    <a:pt x="5471160" y="1239520"/>
                  </a:moveTo>
                  <a:lnTo>
                    <a:pt x="513080" y="12700"/>
                  </a:lnTo>
                  <a:lnTo>
                    <a:pt x="12700" y="1934210"/>
                  </a:lnTo>
                  <a:lnTo>
                    <a:pt x="5471160" y="3285490"/>
                  </a:lnTo>
                  <a:close/>
                </a:path>
              </a:pathLst>
            </a:custGeom>
            <a:gradFill>
              <a:gsLst>
                <a:gs pos="0">
                  <a:schemeClr val="accent1"/>
                </a:gs>
                <a:gs pos="100000">
                  <a:schemeClr val="accent2"/>
                </a:gs>
              </a:gsLst>
              <a:lin ang="104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92" name="Google Shape;192;p26"/>
            <p:cNvSpPr/>
            <p:nvPr/>
          </p:nvSpPr>
          <p:spPr>
            <a:xfrm>
              <a:off x="-12700" y="1065530"/>
              <a:ext cx="6286500" cy="5397500"/>
            </a:xfrm>
            <a:custGeom>
              <a:avLst/>
              <a:gdLst/>
              <a:ahLst/>
              <a:cxnLst/>
              <a:rect l="l" t="t" r="r" b="b"/>
              <a:pathLst>
                <a:path w="6286500" h="5397500" extrusionOk="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93" name="Google Shape;193;p26"/>
            <p:cNvSpPr/>
            <p:nvPr/>
          </p:nvSpPr>
          <p:spPr>
            <a:xfrm>
              <a:off x="9467850" y="-12700"/>
              <a:ext cx="1727200" cy="1714500"/>
            </a:xfrm>
            <a:custGeom>
              <a:avLst/>
              <a:gdLst/>
              <a:ahLst/>
              <a:cxnLst/>
              <a:rect l="l" t="t" r="r" b="b"/>
              <a:pathLst>
                <a:path w="1727200" h="1714500" extrusionOk="0">
                  <a:moveTo>
                    <a:pt x="1355090" y="1706880"/>
                  </a:moveTo>
                  <a:lnTo>
                    <a:pt x="1719580" y="12700"/>
                  </a:lnTo>
                  <a:lnTo>
                    <a:pt x="314960" y="12700"/>
                  </a:lnTo>
                  <a:lnTo>
                    <a:pt x="12700" y="1413510"/>
                  </a:lnTo>
                  <a:close/>
                </a:path>
              </a:pathLst>
            </a:custGeom>
            <a:gradFill>
              <a:gsLst>
                <a:gs pos="0">
                  <a:schemeClr val="accent6"/>
                </a:gs>
                <a:gs pos="100000">
                  <a:schemeClr val="accent3"/>
                </a:gs>
              </a:gsLst>
              <a:lin ang="59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194" name="Google Shape;194;p26"/>
          <p:cNvSpPr txBox="1">
            <a:spLocks noGrp="1"/>
          </p:cNvSpPr>
          <p:nvPr>
            <p:ph type="ctrTitle"/>
          </p:nvPr>
        </p:nvSpPr>
        <p:spPr>
          <a:xfrm rot="-579423">
            <a:off x="630442" y="2818995"/>
            <a:ext cx="4851352" cy="182706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500"/>
              <a:buFont typeface="Comic Sans MS"/>
              <a:buNone/>
              <a:defRPr sz="5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26"/>
          <p:cNvSpPr txBox="1">
            <a:spLocks noGrp="1"/>
          </p:cNvSpPr>
          <p:nvPr>
            <p:ph type="subTitle" idx="1"/>
          </p:nvPr>
        </p:nvSpPr>
        <p:spPr>
          <a:xfrm rot="853085">
            <a:off x="7075878" y="2826510"/>
            <a:ext cx="4975641" cy="16557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lt1"/>
              </a:buClr>
              <a:buSzPts val="3200"/>
              <a:buFont typeface="Arial"/>
              <a:buNone/>
              <a:defRPr sz="3200">
                <a:solidFill>
                  <a:schemeClr val="lt1"/>
                </a:solidFill>
              </a:defRPr>
            </a:lvl1pPr>
            <a:lvl2pPr lvl="1" algn="ctr">
              <a:lnSpc>
                <a:spcPct val="90000"/>
              </a:lnSpc>
              <a:spcBef>
                <a:spcPts val="500"/>
              </a:spcBef>
              <a:spcAft>
                <a:spcPts val="0"/>
              </a:spcAft>
              <a:buClr>
                <a:schemeClr val="accent4"/>
              </a:buClr>
              <a:buSzPts val="2000"/>
              <a:buNone/>
              <a:defRPr sz="2000"/>
            </a:lvl2pPr>
            <a:lvl3pPr lvl="2" algn="ctr">
              <a:lnSpc>
                <a:spcPct val="90000"/>
              </a:lnSpc>
              <a:spcBef>
                <a:spcPts val="500"/>
              </a:spcBef>
              <a:spcAft>
                <a:spcPts val="0"/>
              </a:spcAft>
              <a:buClr>
                <a:schemeClr val="accent4"/>
              </a:buClr>
              <a:buSzPts val="1800"/>
              <a:buNone/>
              <a:defRPr sz="1800"/>
            </a:lvl3pPr>
            <a:lvl4pPr lvl="3" algn="ctr">
              <a:lnSpc>
                <a:spcPct val="90000"/>
              </a:lnSpc>
              <a:spcBef>
                <a:spcPts val="500"/>
              </a:spcBef>
              <a:spcAft>
                <a:spcPts val="0"/>
              </a:spcAft>
              <a:buClr>
                <a:schemeClr val="accent4"/>
              </a:buClr>
              <a:buSzPts val="1600"/>
              <a:buNone/>
              <a:defRPr sz="1600"/>
            </a:lvl4pPr>
            <a:lvl5pPr lvl="4" algn="ctr">
              <a:lnSpc>
                <a:spcPct val="90000"/>
              </a:lnSpc>
              <a:spcBef>
                <a:spcPts val="500"/>
              </a:spcBef>
              <a:spcAft>
                <a:spcPts val="0"/>
              </a:spcAft>
              <a:buClr>
                <a:schemeClr val="accent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6"/>
        <p:cNvGrpSpPr/>
        <p:nvPr/>
      </p:nvGrpSpPr>
      <p:grpSpPr>
        <a:xfrm>
          <a:off x="0" y="0"/>
          <a:ext cx="0" cy="0"/>
          <a:chOff x="0" y="0"/>
          <a:chExt cx="0" cy="0"/>
        </a:xfrm>
      </p:grpSpPr>
      <p:grpSp>
        <p:nvGrpSpPr>
          <p:cNvPr id="197" name="Google Shape;197;p27"/>
          <p:cNvGrpSpPr/>
          <p:nvPr/>
        </p:nvGrpSpPr>
        <p:grpSpPr>
          <a:xfrm>
            <a:off x="1980240" y="520107"/>
            <a:ext cx="10219389" cy="6350602"/>
            <a:chOff x="1980240" y="520107"/>
            <a:chExt cx="10219389" cy="6350602"/>
          </a:xfrm>
        </p:grpSpPr>
        <p:sp>
          <p:nvSpPr>
            <p:cNvPr id="198" name="Google Shape;198;p27"/>
            <p:cNvSpPr/>
            <p:nvPr/>
          </p:nvSpPr>
          <p:spPr>
            <a:xfrm>
              <a:off x="1980240" y="2877450"/>
              <a:ext cx="3086393" cy="3988178"/>
            </a:xfrm>
            <a:custGeom>
              <a:avLst/>
              <a:gdLst/>
              <a:ahLst/>
              <a:cxnLst/>
              <a:rect l="l" t="t" r="r" b="b"/>
              <a:pathLst>
                <a:path w="3086392" h="3988178" extrusionOk="0">
                  <a:moveTo>
                    <a:pt x="12693" y="614730"/>
                  </a:moveTo>
                  <a:cubicBezTo>
                    <a:pt x="12693" y="614730"/>
                    <a:pt x="1595263" y="2043616"/>
                    <a:pt x="1910253" y="3983090"/>
                  </a:cubicBezTo>
                  <a:lnTo>
                    <a:pt x="3082574" y="3983090"/>
                  </a:lnTo>
                  <a:lnTo>
                    <a:pt x="2258266" y="12693"/>
                  </a:lnTo>
                  <a:lnTo>
                    <a:pt x="12693" y="614730"/>
                  </a:lnTo>
                  <a:close/>
                </a:path>
              </a:pathLst>
            </a:custGeom>
            <a:gradFill>
              <a:gsLst>
                <a:gs pos="0">
                  <a:schemeClr val="lt1"/>
                </a:gs>
                <a:gs pos="3000">
                  <a:schemeClr val="lt1"/>
                </a:gs>
                <a:gs pos="100000">
                  <a:srgbClr val="FFAA00">
                    <a:alpha val="49803"/>
                  </a:srgbClr>
                </a:gs>
              </a:gsLst>
              <a:lin ang="4278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99" name="Google Shape;199;p27"/>
            <p:cNvSpPr/>
            <p:nvPr/>
          </p:nvSpPr>
          <p:spPr>
            <a:xfrm>
              <a:off x="2962043" y="520107"/>
              <a:ext cx="9233775" cy="6350602"/>
            </a:xfrm>
            <a:custGeom>
              <a:avLst/>
              <a:gdLst/>
              <a:ahLst/>
              <a:cxnLst/>
              <a:rect l="l" t="t" r="r" b="b"/>
              <a:pathLst>
                <a:path w="9233775" h="6350602" extrusionOk="0">
                  <a:moveTo>
                    <a:pt x="9229957" y="12693"/>
                  </a:moveTo>
                  <a:lnTo>
                    <a:pt x="12693" y="2225243"/>
                  </a:lnTo>
                  <a:lnTo>
                    <a:pt x="999577" y="6340434"/>
                  </a:lnTo>
                  <a:lnTo>
                    <a:pt x="9229957" y="6340434"/>
                  </a:lnTo>
                  <a:close/>
                </a:path>
              </a:pathLst>
            </a:custGeom>
            <a:gradFill>
              <a:gsLst>
                <a:gs pos="0">
                  <a:schemeClr val="accent5"/>
                </a:gs>
                <a:gs pos="3000">
                  <a:schemeClr val="accent5"/>
                </a:gs>
                <a:gs pos="100000">
                  <a:schemeClr val="lt2"/>
                </a:gs>
              </a:gsLst>
              <a:lin ang="81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00" name="Google Shape;200;p27"/>
            <p:cNvSpPr/>
            <p:nvPr/>
          </p:nvSpPr>
          <p:spPr>
            <a:xfrm>
              <a:off x="3270682" y="752539"/>
              <a:ext cx="8928947" cy="6109280"/>
            </a:xfrm>
            <a:custGeom>
              <a:avLst/>
              <a:gdLst/>
              <a:ahLst/>
              <a:cxnLst/>
              <a:rect l="l" t="t" r="r" b="b"/>
              <a:pathLst>
                <a:path w="8928946" h="6109279" extrusionOk="0">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grpSp>
        <p:nvGrpSpPr>
          <p:cNvPr id="201" name="Google Shape;201;p27"/>
          <p:cNvGrpSpPr/>
          <p:nvPr/>
        </p:nvGrpSpPr>
        <p:grpSpPr>
          <a:xfrm>
            <a:off x="10962579" y="5678327"/>
            <a:ext cx="1234800" cy="1051200"/>
            <a:chOff x="5626893" y="3026568"/>
            <a:chExt cx="937260" cy="800760"/>
          </a:xfrm>
        </p:grpSpPr>
        <p:sp>
          <p:nvSpPr>
            <p:cNvPr id="202" name="Google Shape;202;p27"/>
            <p:cNvSpPr/>
            <p:nvPr/>
          </p:nvSpPr>
          <p:spPr>
            <a:xfrm>
              <a:off x="5640228" y="3236778"/>
              <a:ext cx="923925" cy="590550"/>
            </a:xfrm>
            <a:custGeom>
              <a:avLst/>
              <a:gdLst/>
              <a:ahLst/>
              <a:cxnLst/>
              <a:rect l="l" t="t" r="r" b="b"/>
              <a:pathLst>
                <a:path w="923925" h="590550" extrusionOk="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a:gsLst>
                <a:gs pos="0">
                  <a:srgbClr val="3DA800">
                    <a:alpha val="5882"/>
                  </a:srgbClr>
                </a:gs>
                <a:gs pos="3000">
                  <a:srgbClr val="3DA800">
                    <a:alpha val="5882"/>
                  </a:srgbClr>
                </a:gs>
                <a:gs pos="100000">
                  <a:srgbClr val="3DA800">
                    <a:alpha val="4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03" name="Google Shape;203;p27"/>
            <p:cNvSpPr/>
            <p:nvPr/>
          </p:nvSpPr>
          <p:spPr>
            <a:xfrm>
              <a:off x="5626893" y="3026568"/>
              <a:ext cx="933450" cy="771525"/>
            </a:xfrm>
            <a:custGeom>
              <a:avLst/>
              <a:gdLst/>
              <a:ahLst/>
              <a:cxnLst/>
              <a:rect l="l" t="t" r="r" b="b"/>
              <a:pathLst>
                <a:path w="933450" h="771525" extrusionOk="0">
                  <a:moveTo>
                    <a:pt x="932021" y="289084"/>
                  </a:moveTo>
                  <a:lnTo>
                    <a:pt x="160496" y="7144"/>
                  </a:lnTo>
                  <a:lnTo>
                    <a:pt x="7144" y="429101"/>
                  </a:lnTo>
                  <a:lnTo>
                    <a:pt x="932021" y="767239"/>
                  </a:lnTo>
                  <a:close/>
                </a:path>
              </a:pathLst>
            </a:custGeom>
            <a:gradFill>
              <a:gsLst>
                <a:gs pos="0">
                  <a:schemeClr val="accent3"/>
                </a:gs>
                <a:gs pos="3000">
                  <a:schemeClr val="accent3"/>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204" name="Google Shape;204;p27"/>
          <p:cNvSpPr/>
          <p:nvPr/>
        </p:nvSpPr>
        <p:spPr>
          <a:xfrm>
            <a:off x="-24517" y="970945"/>
            <a:ext cx="4593600" cy="1238400"/>
          </a:xfrm>
          <a:custGeom>
            <a:avLst/>
            <a:gdLst/>
            <a:ahLst/>
            <a:cxnLst/>
            <a:rect l="l" t="t" r="r" b="b"/>
            <a:pathLst>
              <a:path w="3457575" h="942975" extrusionOk="0">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a:gsLst>
              <a:gs pos="0">
                <a:srgbClr val="008EDC">
                  <a:alpha val="9803"/>
                </a:srgbClr>
              </a:gs>
              <a:gs pos="88000">
                <a:srgbClr val="008EDC">
                  <a:alpha val="49803"/>
                </a:srgbClr>
              </a:gs>
              <a:gs pos="100000">
                <a:srgbClr val="008EDC">
                  <a:alpha val="49803"/>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05" name="Google Shape;205;p27"/>
          <p:cNvSpPr txBox="1">
            <a:spLocks noGrp="1"/>
          </p:cNvSpPr>
          <p:nvPr>
            <p:ph type="dt" idx="10"/>
          </p:nvPr>
        </p:nvSpPr>
        <p:spPr>
          <a:xfrm>
            <a:off x="4521925" y="5945824"/>
            <a:ext cx="27432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27"/>
          <p:cNvSpPr txBox="1">
            <a:spLocks noGrp="1"/>
          </p:cNvSpPr>
          <p:nvPr>
            <p:ph type="ftr" idx="11"/>
          </p:nvPr>
        </p:nvSpPr>
        <p:spPr>
          <a:xfrm>
            <a:off x="911225" y="5945824"/>
            <a:ext cx="2639323"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27"/>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208" name="Google Shape;208;p27"/>
          <p:cNvSpPr/>
          <p:nvPr/>
        </p:nvSpPr>
        <p:spPr>
          <a:xfrm>
            <a:off x="-26126" y="587196"/>
            <a:ext cx="4885313" cy="1632656"/>
          </a:xfrm>
          <a:custGeom>
            <a:avLst/>
            <a:gdLst/>
            <a:ahLst/>
            <a:cxnLst/>
            <a:rect l="l" t="t" r="r" b="b"/>
            <a:pathLst>
              <a:path w="4885312" h="1632656" extrusionOk="0">
                <a:moveTo>
                  <a:pt x="12607" y="1627544"/>
                </a:moveTo>
                <a:lnTo>
                  <a:pt x="4876404" y="1073201"/>
                </a:lnTo>
                <a:lnTo>
                  <a:pt x="4765029" y="12607"/>
                </a:lnTo>
                <a:lnTo>
                  <a:pt x="12607" y="554294"/>
                </a:lnTo>
                <a:close/>
              </a:path>
            </a:pathLst>
          </a:custGeom>
          <a:gradFill>
            <a:gsLst>
              <a:gs pos="0">
                <a:schemeClr val="accent1"/>
              </a:gs>
              <a:gs pos="9000">
                <a:schemeClr val="accent1"/>
              </a:gs>
              <a:gs pos="100000">
                <a:schemeClr val="accent2"/>
              </a:gs>
            </a:gsLst>
            <a:lin ang="36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09" name="Google Shape;209;p27"/>
          <p:cNvSpPr txBox="1">
            <a:spLocks noGrp="1"/>
          </p:cNvSpPr>
          <p:nvPr>
            <p:ph type="title"/>
          </p:nvPr>
        </p:nvSpPr>
        <p:spPr>
          <a:xfrm rot="-360000">
            <a:off x="803491" y="1001491"/>
            <a:ext cx="4065084" cy="70084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omic Sans MS"/>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210" name="Google Shape;210;p27"/>
          <p:cNvGrpSpPr/>
          <p:nvPr/>
        </p:nvGrpSpPr>
        <p:grpSpPr>
          <a:xfrm>
            <a:off x="-12715" y="-12715"/>
            <a:ext cx="7434968" cy="5461207"/>
            <a:chOff x="-12715" y="-12715"/>
            <a:chExt cx="7434968" cy="5461207"/>
          </a:xfrm>
        </p:grpSpPr>
        <p:sp>
          <p:nvSpPr>
            <p:cNvPr id="211" name="Google Shape;211;p27"/>
            <p:cNvSpPr/>
            <p:nvPr/>
          </p:nvSpPr>
          <p:spPr>
            <a:xfrm>
              <a:off x="5931446" y="-12715"/>
              <a:ext cx="1207388" cy="1143841"/>
            </a:xfrm>
            <a:custGeom>
              <a:avLst/>
              <a:gdLst/>
              <a:ahLst/>
              <a:cxnLst/>
              <a:rect l="l" t="t" r="r" b="b"/>
              <a:pathLst>
                <a:path w="1207387" h="1143841" extrusionOk="0">
                  <a:moveTo>
                    <a:pt x="1194684" y="12715"/>
                  </a:moveTo>
                  <a:lnTo>
                    <a:pt x="754940" y="12715"/>
                  </a:lnTo>
                  <a:lnTo>
                    <a:pt x="332990" y="494399"/>
                  </a:lnTo>
                  <a:lnTo>
                    <a:pt x="12715" y="1140034"/>
                  </a:lnTo>
                  <a:lnTo>
                    <a:pt x="612596" y="686310"/>
                  </a:lnTo>
                  <a:close/>
                </a:path>
              </a:pathLst>
            </a:custGeom>
            <a:gradFill>
              <a:gsLst>
                <a:gs pos="0">
                  <a:srgbClr val="C07400">
                    <a:alpha val="4705"/>
                  </a:srgbClr>
                </a:gs>
                <a:gs pos="100000">
                  <a:srgbClr val="C07400">
                    <a:alpha val="20000"/>
                  </a:srgbClr>
                </a:gs>
              </a:gsLst>
              <a:lin ang="31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12" name="Google Shape;212;p27"/>
            <p:cNvSpPr/>
            <p:nvPr/>
          </p:nvSpPr>
          <p:spPr>
            <a:xfrm>
              <a:off x="-12715" y="4607132"/>
              <a:ext cx="2071623" cy="635467"/>
            </a:xfrm>
            <a:custGeom>
              <a:avLst/>
              <a:gdLst/>
              <a:ahLst/>
              <a:cxnLst/>
              <a:rect l="l" t="t" r="r" b="b"/>
              <a:pathLst>
                <a:path w="2071623" h="635467" extrusionOk="0">
                  <a:moveTo>
                    <a:pt x="2061461" y="12715"/>
                  </a:moveTo>
                  <a:lnTo>
                    <a:pt x="2061461" y="12715"/>
                  </a:lnTo>
                  <a:lnTo>
                    <a:pt x="1307797" y="13986"/>
                  </a:lnTo>
                  <a:lnTo>
                    <a:pt x="12715" y="294862"/>
                  </a:lnTo>
                  <a:lnTo>
                    <a:pt x="12715" y="629118"/>
                  </a:lnTo>
                  <a:lnTo>
                    <a:pt x="1415827" y="335532"/>
                  </a:lnTo>
                  <a:close/>
                </a:path>
              </a:pathLst>
            </a:custGeom>
            <a:gradFill>
              <a:gsLst>
                <a:gs pos="0">
                  <a:srgbClr val="9D0F00">
                    <a:alpha val="4705"/>
                  </a:srgbClr>
                </a:gs>
                <a:gs pos="100000">
                  <a:srgbClr val="9D0F00">
                    <a:alpha val="20000"/>
                  </a:srgbClr>
                </a:gs>
              </a:gsLst>
              <a:lin ang="98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13" name="Google Shape;213;p27"/>
            <p:cNvSpPr/>
            <p:nvPr/>
          </p:nvSpPr>
          <p:spPr>
            <a:xfrm>
              <a:off x="-12715" y="4546128"/>
              <a:ext cx="2287682" cy="902364"/>
            </a:xfrm>
            <a:custGeom>
              <a:avLst/>
              <a:gdLst/>
              <a:ahLst/>
              <a:cxnLst/>
              <a:rect l="l" t="t" r="r" b="b"/>
              <a:pathLst>
                <a:path w="2287682" h="902363" extrusionOk="0">
                  <a:moveTo>
                    <a:pt x="12715" y="898556"/>
                  </a:moveTo>
                  <a:lnTo>
                    <a:pt x="2283875" y="415601"/>
                  </a:lnTo>
                  <a:lnTo>
                    <a:pt x="2198722" y="12715"/>
                  </a:lnTo>
                  <a:lnTo>
                    <a:pt x="12715" y="477877"/>
                  </a:lnTo>
                  <a:close/>
                </a:path>
              </a:pathLst>
            </a:custGeom>
            <a:blipFill rotWithShape="1">
              <a:blip r:embed="rId2">
                <a:alphaModFix/>
              </a:blip>
              <a:stretch>
                <a:fillRect l="-71083" t="19265" r="1772" b="-3567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14" name="Google Shape;214;p27"/>
            <p:cNvSpPr/>
            <p:nvPr/>
          </p:nvSpPr>
          <p:spPr>
            <a:xfrm>
              <a:off x="5820875" y="-12715"/>
              <a:ext cx="1601378" cy="1461575"/>
            </a:xfrm>
            <a:custGeom>
              <a:avLst/>
              <a:gdLst/>
              <a:ahLst/>
              <a:cxnLst/>
              <a:rect l="l" t="t" r="r" b="b"/>
              <a:pathLst>
                <a:path w="1601377" h="1461574" extrusionOk="0">
                  <a:moveTo>
                    <a:pt x="1047256" y="12715"/>
                  </a:moveTo>
                  <a:lnTo>
                    <a:pt x="12715" y="1181975"/>
                  </a:lnTo>
                  <a:lnTo>
                    <a:pt x="321552" y="1455226"/>
                  </a:lnTo>
                  <a:lnTo>
                    <a:pt x="1597570" y="12715"/>
                  </a:lnTo>
                  <a:close/>
                </a:path>
              </a:pathLst>
            </a:custGeom>
            <a:blipFill rotWithShape="1">
              <a:blip r:embed="rId3">
                <a:alphaModFix/>
              </a:blip>
              <a:stretch>
                <a:fillRect l="9983" t="-142508" r="-99563" b="9277"/>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215" name="Google Shape;215;p27"/>
          <p:cNvSpPr txBox="1">
            <a:spLocks noGrp="1"/>
          </p:cNvSpPr>
          <p:nvPr>
            <p:ph type="body" idx="1"/>
          </p:nvPr>
        </p:nvSpPr>
        <p:spPr>
          <a:xfrm>
            <a:off x="3961075" y="3345999"/>
            <a:ext cx="7319700"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Font typeface="Arial"/>
              <a:buNone/>
              <a:defRPr sz="2800">
                <a:solidFill>
                  <a:schemeClr val="lt1"/>
                </a:solidFill>
              </a:defRPr>
            </a:lvl1pPr>
            <a:lvl2pPr marL="914400" lvl="1" indent="-228600" algn="l">
              <a:lnSpc>
                <a:spcPct val="90000"/>
              </a:lnSpc>
              <a:spcBef>
                <a:spcPts val="500"/>
              </a:spcBef>
              <a:spcAft>
                <a:spcPts val="0"/>
              </a:spcAft>
              <a:buClr>
                <a:srgbClr val="BB8888"/>
              </a:buClr>
              <a:buSzPts val="2000"/>
              <a:buNone/>
              <a:defRPr sz="2000">
                <a:solidFill>
                  <a:srgbClr val="BB8888"/>
                </a:solidFill>
              </a:defRPr>
            </a:lvl2pPr>
            <a:lvl3pPr marL="1371600" lvl="2" indent="-228600" algn="l">
              <a:lnSpc>
                <a:spcPct val="90000"/>
              </a:lnSpc>
              <a:spcBef>
                <a:spcPts val="500"/>
              </a:spcBef>
              <a:spcAft>
                <a:spcPts val="0"/>
              </a:spcAft>
              <a:buClr>
                <a:srgbClr val="BB8888"/>
              </a:buClr>
              <a:buSzPts val="1800"/>
              <a:buNone/>
              <a:defRPr sz="1800">
                <a:solidFill>
                  <a:srgbClr val="BB8888"/>
                </a:solidFill>
              </a:defRPr>
            </a:lvl3pPr>
            <a:lvl4pPr marL="1828800" lvl="3" indent="-228600" algn="l">
              <a:lnSpc>
                <a:spcPct val="90000"/>
              </a:lnSpc>
              <a:spcBef>
                <a:spcPts val="500"/>
              </a:spcBef>
              <a:spcAft>
                <a:spcPts val="0"/>
              </a:spcAft>
              <a:buClr>
                <a:srgbClr val="BB8888"/>
              </a:buClr>
              <a:buSzPts val="1600"/>
              <a:buNone/>
              <a:defRPr sz="1600">
                <a:solidFill>
                  <a:srgbClr val="BB8888"/>
                </a:solidFill>
              </a:defRPr>
            </a:lvl4pPr>
            <a:lvl5pPr marL="2286000" lvl="4" indent="-228600" algn="l">
              <a:lnSpc>
                <a:spcPct val="90000"/>
              </a:lnSpc>
              <a:spcBef>
                <a:spcPts val="500"/>
              </a:spcBef>
              <a:spcAft>
                <a:spcPts val="0"/>
              </a:spcAft>
              <a:buClr>
                <a:srgbClr val="BB8888"/>
              </a:buClr>
              <a:buSzPts val="1600"/>
              <a:buNone/>
              <a:defRPr sz="1600">
                <a:solidFill>
                  <a:srgbClr val="BB8888"/>
                </a:solidFill>
              </a:defRPr>
            </a:lvl5pPr>
            <a:lvl6pPr marL="2743200" lvl="5" indent="-228600" algn="l">
              <a:lnSpc>
                <a:spcPct val="90000"/>
              </a:lnSpc>
              <a:spcBef>
                <a:spcPts val="500"/>
              </a:spcBef>
              <a:spcAft>
                <a:spcPts val="0"/>
              </a:spcAft>
              <a:buClr>
                <a:srgbClr val="BB8888"/>
              </a:buClr>
              <a:buSzPts val="1600"/>
              <a:buNone/>
              <a:defRPr sz="1600">
                <a:solidFill>
                  <a:srgbClr val="BB8888"/>
                </a:solidFill>
              </a:defRPr>
            </a:lvl6pPr>
            <a:lvl7pPr marL="3200400" lvl="6" indent="-228600" algn="l">
              <a:lnSpc>
                <a:spcPct val="90000"/>
              </a:lnSpc>
              <a:spcBef>
                <a:spcPts val="500"/>
              </a:spcBef>
              <a:spcAft>
                <a:spcPts val="0"/>
              </a:spcAft>
              <a:buClr>
                <a:srgbClr val="BB8888"/>
              </a:buClr>
              <a:buSzPts val="1600"/>
              <a:buNone/>
              <a:defRPr sz="1600">
                <a:solidFill>
                  <a:srgbClr val="BB8888"/>
                </a:solidFill>
              </a:defRPr>
            </a:lvl7pPr>
            <a:lvl8pPr marL="3657600" lvl="7" indent="-228600" algn="l">
              <a:lnSpc>
                <a:spcPct val="90000"/>
              </a:lnSpc>
              <a:spcBef>
                <a:spcPts val="500"/>
              </a:spcBef>
              <a:spcAft>
                <a:spcPts val="0"/>
              </a:spcAft>
              <a:buClr>
                <a:srgbClr val="BB8888"/>
              </a:buClr>
              <a:buSzPts val="1600"/>
              <a:buNone/>
              <a:defRPr sz="1600">
                <a:solidFill>
                  <a:srgbClr val="BB8888"/>
                </a:solidFill>
              </a:defRPr>
            </a:lvl8pPr>
            <a:lvl9pPr marL="4114800" lvl="8" indent="-228600" algn="l">
              <a:lnSpc>
                <a:spcPct val="90000"/>
              </a:lnSpc>
              <a:spcBef>
                <a:spcPts val="500"/>
              </a:spcBef>
              <a:spcAft>
                <a:spcPts val="0"/>
              </a:spcAft>
              <a:buClr>
                <a:srgbClr val="BB8888"/>
              </a:buClr>
              <a:buSzPts val="1600"/>
              <a:buNone/>
              <a:defRPr sz="1600">
                <a:solidFill>
                  <a:srgbClr val="BB8888"/>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6"/>
        <p:cNvGrpSpPr/>
        <p:nvPr/>
      </p:nvGrpSpPr>
      <p:grpSpPr>
        <a:xfrm>
          <a:off x="0" y="0"/>
          <a:ext cx="0" cy="0"/>
          <a:chOff x="0" y="0"/>
          <a:chExt cx="0" cy="0"/>
        </a:xfrm>
      </p:grpSpPr>
      <p:grpSp>
        <p:nvGrpSpPr>
          <p:cNvPr id="217" name="Google Shape;217;p28"/>
          <p:cNvGrpSpPr/>
          <p:nvPr/>
        </p:nvGrpSpPr>
        <p:grpSpPr>
          <a:xfrm>
            <a:off x="10962579" y="5678327"/>
            <a:ext cx="1234800" cy="1051200"/>
            <a:chOff x="5626893" y="3026568"/>
            <a:chExt cx="937260" cy="800760"/>
          </a:xfrm>
        </p:grpSpPr>
        <p:sp>
          <p:nvSpPr>
            <p:cNvPr id="218" name="Google Shape;218;p28"/>
            <p:cNvSpPr/>
            <p:nvPr/>
          </p:nvSpPr>
          <p:spPr>
            <a:xfrm>
              <a:off x="5640228" y="3236778"/>
              <a:ext cx="923925" cy="590550"/>
            </a:xfrm>
            <a:custGeom>
              <a:avLst/>
              <a:gdLst/>
              <a:ahLst/>
              <a:cxnLst/>
              <a:rect l="l" t="t" r="r" b="b"/>
              <a:pathLst>
                <a:path w="923925" h="590550" extrusionOk="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a:gsLst>
                <a:gs pos="0">
                  <a:srgbClr val="3DA800">
                    <a:alpha val="5882"/>
                  </a:srgbClr>
                </a:gs>
                <a:gs pos="3000">
                  <a:srgbClr val="3DA800">
                    <a:alpha val="5882"/>
                  </a:srgbClr>
                </a:gs>
                <a:gs pos="100000">
                  <a:srgbClr val="3DA800">
                    <a:alpha val="4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19" name="Google Shape;219;p28"/>
            <p:cNvSpPr/>
            <p:nvPr/>
          </p:nvSpPr>
          <p:spPr>
            <a:xfrm>
              <a:off x="5626893" y="3026568"/>
              <a:ext cx="933450" cy="771525"/>
            </a:xfrm>
            <a:custGeom>
              <a:avLst/>
              <a:gdLst/>
              <a:ahLst/>
              <a:cxnLst/>
              <a:rect l="l" t="t" r="r" b="b"/>
              <a:pathLst>
                <a:path w="933450" h="771525" extrusionOk="0">
                  <a:moveTo>
                    <a:pt x="932021" y="289084"/>
                  </a:moveTo>
                  <a:lnTo>
                    <a:pt x="160496" y="7144"/>
                  </a:lnTo>
                  <a:lnTo>
                    <a:pt x="7144" y="429101"/>
                  </a:lnTo>
                  <a:lnTo>
                    <a:pt x="932021" y="767239"/>
                  </a:lnTo>
                  <a:close/>
                </a:path>
              </a:pathLst>
            </a:custGeom>
            <a:gradFill>
              <a:gsLst>
                <a:gs pos="0">
                  <a:schemeClr val="accent3"/>
                </a:gs>
                <a:gs pos="3000">
                  <a:schemeClr val="accent3"/>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220" name="Google Shape;220;p28"/>
          <p:cNvSpPr/>
          <p:nvPr/>
        </p:nvSpPr>
        <p:spPr>
          <a:xfrm>
            <a:off x="-24517" y="519002"/>
            <a:ext cx="4593600" cy="1238400"/>
          </a:xfrm>
          <a:custGeom>
            <a:avLst/>
            <a:gdLst/>
            <a:ahLst/>
            <a:cxnLst/>
            <a:rect l="l" t="t" r="r" b="b"/>
            <a:pathLst>
              <a:path w="3457575" h="942975" extrusionOk="0">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a:gsLst>
              <a:gs pos="0">
                <a:srgbClr val="008EDC">
                  <a:alpha val="9803"/>
                </a:srgbClr>
              </a:gs>
              <a:gs pos="88000">
                <a:srgbClr val="008EDC">
                  <a:alpha val="49803"/>
                </a:srgbClr>
              </a:gs>
              <a:gs pos="100000">
                <a:srgbClr val="008EDC">
                  <a:alpha val="49803"/>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21" name="Google Shape;221;p28"/>
          <p:cNvSpPr txBox="1">
            <a:spLocks noGrp="1"/>
          </p:cNvSpPr>
          <p:nvPr>
            <p:ph type="dt" idx="10"/>
          </p:nvPr>
        </p:nvSpPr>
        <p:spPr>
          <a:xfrm>
            <a:off x="4521925" y="5945824"/>
            <a:ext cx="27432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28"/>
          <p:cNvSpPr txBox="1">
            <a:spLocks noGrp="1"/>
          </p:cNvSpPr>
          <p:nvPr>
            <p:ph type="ftr" idx="11"/>
          </p:nvPr>
        </p:nvSpPr>
        <p:spPr>
          <a:xfrm>
            <a:off x="911225" y="5945824"/>
            <a:ext cx="2639323"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28"/>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224" name="Google Shape;224;p28"/>
          <p:cNvSpPr/>
          <p:nvPr/>
        </p:nvSpPr>
        <p:spPr>
          <a:xfrm>
            <a:off x="-26126" y="135253"/>
            <a:ext cx="4885313" cy="1632656"/>
          </a:xfrm>
          <a:custGeom>
            <a:avLst/>
            <a:gdLst/>
            <a:ahLst/>
            <a:cxnLst/>
            <a:rect l="l" t="t" r="r" b="b"/>
            <a:pathLst>
              <a:path w="4885312" h="1632656" extrusionOk="0">
                <a:moveTo>
                  <a:pt x="12607" y="1627544"/>
                </a:moveTo>
                <a:lnTo>
                  <a:pt x="4876404" y="1073201"/>
                </a:lnTo>
                <a:lnTo>
                  <a:pt x="4765029" y="12607"/>
                </a:lnTo>
                <a:lnTo>
                  <a:pt x="12607" y="554294"/>
                </a:lnTo>
                <a:close/>
              </a:path>
            </a:pathLst>
          </a:custGeom>
          <a:gradFill>
            <a:gsLst>
              <a:gs pos="0">
                <a:schemeClr val="accent1"/>
              </a:gs>
              <a:gs pos="9000">
                <a:schemeClr val="accent1"/>
              </a:gs>
              <a:gs pos="100000">
                <a:schemeClr val="accent2"/>
              </a:gs>
            </a:gsLst>
            <a:lin ang="36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nvGrpSpPr>
          <p:cNvPr id="225" name="Google Shape;225;p28"/>
          <p:cNvGrpSpPr/>
          <p:nvPr/>
        </p:nvGrpSpPr>
        <p:grpSpPr>
          <a:xfrm>
            <a:off x="-12715" y="-12715"/>
            <a:ext cx="7434968" cy="5461207"/>
            <a:chOff x="-12715" y="-12715"/>
            <a:chExt cx="7434968" cy="5461207"/>
          </a:xfrm>
        </p:grpSpPr>
        <p:sp>
          <p:nvSpPr>
            <p:cNvPr id="226" name="Google Shape;226;p28"/>
            <p:cNvSpPr/>
            <p:nvPr/>
          </p:nvSpPr>
          <p:spPr>
            <a:xfrm>
              <a:off x="5931446" y="-12715"/>
              <a:ext cx="1207388" cy="1143841"/>
            </a:xfrm>
            <a:custGeom>
              <a:avLst/>
              <a:gdLst/>
              <a:ahLst/>
              <a:cxnLst/>
              <a:rect l="l" t="t" r="r" b="b"/>
              <a:pathLst>
                <a:path w="1207387" h="1143841" extrusionOk="0">
                  <a:moveTo>
                    <a:pt x="1194684" y="12715"/>
                  </a:moveTo>
                  <a:lnTo>
                    <a:pt x="754940" y="12715"/>
                  </a:lnTo>
                  <a:lnTo>
                    <a:pt x="332990" y="494399"/>
                  </a:lnTo>
                  <a:lnTo>
                    <a:pt x="12715" y="1140034"/>
                  </a:lnTo>
                  <a:lnTo>
                    <a:pt x="612596" y="686310"/>
                  </a:lnTo>
                  <a:close/>
                </a:path>
              </a:pathLst>
            </a:custGeom>
            <a:gradFill>
              <a:gsLst>
                <a:gs pos="0">
                  <a:srgbClr val="C07400">
                    <a:alpha val="4705"/>
                  </a:srgbClr>
                </a:gs>
                <a:gs pos="100000">
                  <a:srgbClr val="C07400">
                    <a:alpha val="20000"/>
                  </a:srgbClr>
                </a:gs>
              </a:gsLst>
              <a:lin ang="31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27" name="Google Shape;227;p28"/>
            <p:cNvSpPr/>
            <p:nvPr/>
          </p:nvSpPr>
          <p:spPr>
            <a:xfrm>
              <a:off x="-12715" y="4607132"/>
              <a:ext cx="2071623" cy="635467"/>
            </a:xfrm>
            <a:custGeom>
              <a:avLst/>
              <a:gdLst/>
              <a:ahLst/>
              <a:cxnLst/>
              <a:rect l="l" t="t" r="r" b="b"/>
              <a:pathLst>
                <a:path w="2071623" h="635467" extrusionOk="0">
                  <a:moveTo>
                    <a:pt x="2061461" y="12715"/>
                  </a:moveTo>
                  <a:lnTo>
                    <a:pt x="2061461" y="12715"/>
                  </a:lnTo>
                  <a:lnTo>
                    <a:pt x="1307797" y="13986"/>
                  </a:lnTo>
                  <a:lnTo>
                    <a:pt x="12715" y="294862"/>
                  </a:lnTo>
                  <a:lnTo>
                    <a:pt x="12715" y="629118"/>
                  </a:lnTo>
                  <a:lnTo>
                    <a:pt x="1415827" y="335532"/>
                  </a:lnTo>
                  <a:close/>
                </a:path>
              </a:pathLst>
            </a:custGeom>
            <a:gradFill>
              <a:gsLst>
                <a:gs pos="0">
                  <a:srgbClr val="9D0F00">
                    <a:alpha val="4705"/>
                  </a:srgbClr>
                </a:gs>
                <a:gs pos="100000">
                  <a:srgbClr val="9D0F00">
                    <a:alpha val="20000"/>
                  </a:srgbClr>
                </a:gs>
              </a:gsLst>
              <a:lin ang="98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28" name="Google Shape;228;p28"/>
            <p:cNvSpPr/>
            <p:nvPr/>
          </p:nvSpPr>
          <p:spPr>
            <a:xfrm>
              <a:off x="-12715" y="4546128"/>
              <a:ext cx="2287682" cy="902364"/>
            </a:xfrm>
            <a:custGeom>
              <a:avLst/>
              <a:gdLst/>
              <a:ahLst/>
              <a:cxnLst/>
              <a:rect l="l" t="t" r="r" b="b"/>
              <a:pathLst>
                <a:path w="2287682" h="902363" extrusionOk="0">
                  <a:moveTo>
                    <a:pt x="12715" y="898556"/>
                  </a:moveTo>
                  <a:lnTo>
                    <a:pt x="2283875" y="415601"/>
                  </a:lnTo>
                  <a:lnTo>
                    <a:pt x="2198722" y="12715"/>
                  </a:lnTo>
                  <a:lnTo>
                    <a:pt x="12715" y="477877"/>
                  </a:lnTo>
                  <a:close/>
                </a:path>
              </a:pathLst>
            </a:custGeom>
            <a:blipFill rotWithShape="1">
              <a:blip r:embed="rId2">
                <a:alphaModFix/>
              </a:blip>
              <a:stretch>
                <a:fillRect l="-71083" t="19265" r="1772" b="-3567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29" name="Google Shape;229;p28"/>
            <p:cNvSpPr/>
            <p:nvPr/>
          </p:nvSpPr>
          <p:spPr>
            <a:xfrm>
              <a:off x="5820875" y="-12715"/>
              <a:ext cx="1601378" cy="1461575"/>
            </a:xfrm>
            <a:custGeom>
              <a:avLst/>
              <a:gdLst/>
              <a:ahLst/>
              <a:cxnLst/>
              <a:rect l="l" t="t" r="r" b="b"/>
              <a:pathLst>
                <a:path w="1601377" h="1461574" extrusionOk="0">
                  <a:moveTo>
                    <a:pt x="1047256" y="12715"/>
                  </a:moveTo>
                  <a:lnTo>
                    <a:pt x="12715" y="1181975"/>
                  </a:lnTo>
                  <a:lnTo>
                    <a:pt x="321552" y="1455226"/>
                  </a:lnTo>
                  <a:lnTo>
                    <a:pt x="1597570" y="12715"/>
                  </a:lnTo>
                  <a:close/>
                </a:path>
              </a:pathLst>
            </a:custGeom>
            <a:blipFill rotWithShape="1">
              <a:blip r:embed="rId3">
                <a:alphaModFix/>
              </a:blip>
              <a:stretch>
                <a:fillRect l="9983" t="-142508" r="-99563" b="9277"/>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230" name="Google Shape;230;p28"/>
          <p:cNvSpPr txBox="1">
            <a:spLocks noGrp="1"/>
          </p:cNvSpPr>
          <p:nvPr>
            <p:ph type="title"/>
          </p:nvPr>
        </p:nvSpPr>
        <p:spPr>
          <a:xfrm rot="-420000">
            <a:off x="288463" y="354491"/>
            <a:ext cx="439119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omic Sans M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1" name="Google Shape;231;p28"/>
          <p:cNvSpPr txBox="1">
            <a:spLocks noGrp="1"/>
          </p:cNvSpPr>
          <p:nvPr>
            <p:ph type="body" idx="1"/>
          </p:nvPr>
        </p:nvSpPr>
        <p:spPr>
          <a:xfrm>
            <a:off x="911225" y="1825625"/>
            <a:ext cx="1044257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4"/>
              </a:buClr>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2"/>
        <p:cNvGrpSpPr/>
        <p:nvPr/>
      </p:nvGrpSpPr>
      <p:grpSpPr>
        <a:xfrm>
          <a:off x="0" y="0"/>
          <a:ext cx="0" cy="0"/>
          <a:chOff x="0" y="0"/>
          <a:chExt cx="0" cy="0"/>
        </a:xfrm>
      </p:grpSpPr>
      <p:grpSp>
        <p:nvGrpSpPr>
          <p:cNvPr id="233" name="Google Shape;233;p29"/>
          <p:cNvGrpSpPr/>
          <p:nvPr/>
        </p:nvGrpSpPr>
        <p:grpSpPr>
          <a:xfrm>
            <a:off x="10962579" y="5678327"/>
            <a:ext cx="1234800" cy="1051200"/>
            <a:chOff x="5626893" y="3026568"/>
            <a:chExt cx="937260" cy="800760"/>
          </a:xfrm>
        </p:grpSpPr>
        <p:sp>
          <p:nvSpPr>
            <p:cNvPr id="234" name="Google Shape;234;p29"/>
            <p:cNvSpPr/>
            <p:nvPr/>
          </p:nvSpPr>
          <p:spPr>
            <a:xfrm>
              <a:off x="5640228" y="3236778"/>
              <a:ext cx="923925" cy="590550"/>
            </a:xfrm>
            <a:custGeom>
              <a:avLst/>
              <a:gdLst/>
              <a:ahLst/>
              <a:cxnLst/>
              <a:rect l="l" t="t" r="r" b="b"/>
              <a:pathLst>
                <a:path w="923925" h="590550" extrusionOk="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a:gsLst>
                <a:gs pos="0">
                  <a:srgbClr val="3DA800">
                    <a:alpha val="5882"/>
                  </a:srgbClr>
                </a:gs>
                <a:gs pos="3000">
                  <a:srgbClr val="3DA800">
                    <a:alpha val="5882"/>
                  </a:srgbClr>
                </a:gs>
                <a:gs pos="100000">
                  <a:srgbClr val="3DA800">
                    <a:alpha val="4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35" name="Google Shape;235;p29"/>
            <p:cNvSpPr/>
            <p:nvPr/>
          </p:nvSpPr>
          <p:spPr>
            <a:xfrm>
              <a:off x="5626893" y="3026568"/>
              <a:ext cx="933450" cy="771525"/>
            </a:xfrm>
            <a:custGeom>
              <a:avLst/>
              <a:gdLst/>
              <a:ahLst/>
              <a:cxnLst/>
              <a:rect l="l" t="t" r="r" b="b"/>
              <a:pathLst>
                <a:path w="933450" h="771525" extrusionOk="0">
                  <a:moveTo>
                    <a:pt x="932021" y="289084"/>
                  </a:moveTo>
                  <a:lnTo>
                    <a:pt x="160496" y="7144"/>
                  </a:lnTo>
                  <a:lnTo>
                    <a:pt x="7144" y="429101"/>
                  </a:lnTo>
                  <a:lnTo>
                    <a:pt x="932021" y="767239"/>
                  </a:lnTo>
                  <a:close/>
                </a:path>
              </a:pathLst>
            </a:custGeom>
            <a:gradFill>
              <a:gsLst>
                <a:gs pos="0">
                  <a:schemeClr val="accent3"/>
                </a:gs>
                <a:gs pos="3000">
                  <a:schemeClr val="accent3"/>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236" name="Google Shape;236;p29"/>
          <p:cNvSpPr/>
          <p:nvPr/>
        </p:nvSpPr>
        <p:spPr>
          <a:xfrm>
            <a:off x="-24517" y="519002"/>
            <a:ext cx="4593600" cy="1238400"/>
          </a:xfrm>
          <a:custGeom>
            <a:avLst/>
            <a:gdLst/>
            <a:ahLst/>
            <a:cxnLst/>
            <a:rect l="l" t="t" r="r" b="b"/>
            <a:pathLst>
              <a:path w="3457575" h="942975" extrusionOk="0">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a:gsLst>
              <a:gs pos="0">
                <a:srgbClr val="008EDC">
                  <a:alpha val="9803"/>
                </a:srgbClr>
              </a:gs>
              <a:gs pos="88000">
                <a:srgbClr val="008EDC">
                  <a:alpha val="49803"/>
                </a:srgbClr>
              </a:gs>
              <a:gs pos="100000">
                <a:srgbClr val="008EDC">
                  <a:alpha val="49803"/>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37" name="Google Shape;237;p29"/>
          <p:cNvSpPr txBox="1">
            <a:spLocks noGrp="1"/>
          </p:cNvSpPr>
          <p:nvPr>
            <p:ph type="dt" idx="10"/>
          </p:nvPr>
        </p:nvSpPr>
        <p:spPr>
          <a:xfrm>
            <a:off x="4521925" y="5945824"/>
            <a:ext cx="27432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29"/>
          <p:cNvSpPr txBox="1">
            <a:spLocks noGrp="1"/>
          </p:cNvSpPr>
          <p:nvPr>
            <p:ph type="ftr" idx="11"/>
          </p:nvPr>
        </p:nvSpPr>
        <p:spPr>
          <a:xfrm>
            <a:off x="911225" y="5945824"/>
            <a:ext cx="2639323"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29"/>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240" name="Google Shape;240;p29"/>
          <p:cNvSpPr/>
          <p:nvPr/>
        </p:nvSpPr>
        <p:spPr>
          <a:xfrm>
            <a:off x="-26126" y="135253"/>
            <a:ext cx="4885313" cy="1632656"/>
          </a:xfrm>
          <a:custGeom>
            <a:avLst/>
            <a:gdLst/>
            <a:ahLst/>
            <a:cxnLst/>
            <a:rect l="l" t="t" r="r" b="b"/>
            <a:pathLst>
              <a:path w="4885312" h="1632656" extrusionOk="0">
                <a:moveTo>
                  <a:pt x="12607" y="1627544"/>
                </a:moveTo>
                <a:lnTo>
                  <a:pt x="4876404" y="1073201"/>
                </a:lnTo>
                <a:lnTo>
                  <a:pt x="4765029" y="12607"/>
                </a:lnTo>
                <a:lnTo>
                  <a:pt x="12607" y="554294"/>
                </a:lnTo>
                <a:close/>
              </a:path>
            </a:pathLst>
          </a:custGeom>
          <a:gradFill>
            <a:gsLst>
              <a:gs pos="0">
                <a:schemeClr val="accent1"/>
              </a:gs>
              <a:gs pos="9000">
                <a:schemeClr val="accent1"/>
              </a:gs>
              <a:gs pos="100000">
                <a:schemeClr val="accent2"/>
              </a:gs>
            </a:gsLst>
            <a:lin ang="36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nvGrpSpPr>
          <p:cNvPr id="241" name="Google Shape;241;p29"/>
          <p:cNvGrpSpPr/>
          <p:nvPr/>
        </p:nvGrpSpPr>
        <p:grpSpPr>
          <a:xfrm>
            <a:off x="-12715" y="-12715"/>
            <a:ext cx="7434968" cy="5461207"/>
            <a:chOff x="-12715" y="-12715"/>
            <a:chExt cx="7434968" cy="5461207"/>
          </a:xfrm>
        </p:grpSpPr>
        <p:sp>
          <p:nvSpPr>
            <p:cNvPr id="242" name="Google Shape;242;p29"/>
            <p:cNvSpPr/>
            <p:nvPr/>
          </p:nvSpPr>
          <p:spPr>
            <a:xfrm>
              <a:off x="5931446" y="-12715"/>
              <a:ext cx="1207388" cy="1143841"/>
            </a:xfrm>
            <a:custGeom>
              <a:avLst/>
              <a:gdLst/>
              <a:ahLst/>
              <a:cxnLst/>
              <a:rect l="l" t="t" r="r" b="b"/>
              <a:pathLst>
                <a:path w="1207387" h="1143841" extrusionOk="0">
                  <a:moveTo>
                    <a:pt x="1194684" y="12715"/>
                  </a:moveTo>
                  <a:lnTo>
                    <a:pt x="754940" y="12715"/>
                  </a:lnTo>
                  <a:lnTo>
                    <a:pt x="332990" y="494399"/>
                  </a:lnTo>
                  <a:lnTo>
                    <a:pt x="12715" y="1140034"/>
                  </a:lnTo>
                  <a:lnTo>
                    <a:pt x="612596" y="686310"/>
                  </a:lnTo>
                  <a:close/>
                </a:path>
              </a:pathLst>
            </a:custGeom>
            <a:gradFill>
              <a:gsLst>
                <a:gs pos="0">
                  <a:srgbClr val="C07400">
                    <a:alpha val="4705"/>
                  </a:srgbClr>
                </a:gs>
                <a:gs pos="100000">
                  <a:srgbClr val="C07400">
                    <a:alpha val="20000"/>
                  </a:srgbClr>
                </a:gs>
              </a:gsLst>
              <a:lin ang="31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43" name="Google Shape;243;p29"/>
            <p:cNvSpPr/>
            <p:nvPr/>
          </p:nvSpPr>
          <p:spPr>
            <a:xfrm>
              <a:off x="-12715" y="4607132"/>
              <a:ext cx="2071623" cy="635467"/>
            </a:xfrm>
            <a:custGeom>
              <a:avLst/>
              <a:gdLst/>
              <a:ahLst/>
              <a:cxnLst/>
              <a:rect l="l" t="t" r="r" b="b"/>
              <a:pathLst>
                <a:path w="2071623" h="635467" extrusionOk="0">
                  <a:moveTo>
                    <a:pt x="2061461" y="12715"/>
                  </a:moveTo>
                  <a:lnTo>
                    <a:pt x="2061461" y="12715"/>
                  </a:lnTo>
                  <a:lnTo>
                    <a:pt x="1307797" y="13986"/>
                  </a:lnTo>
                  <a:lnTo>
                    <a:pt x="12715" y="294862"/>
                  </a:lnTo>
                  <a:lnTo>
                    <a:pt x="12715" y="629118"/>
                  </a:lnTo>
                  <a:lnTo>
                    <a:pt x="1415827" y="335532"/>
                  </a:lnTo>
                  <a:close/>
                </a:path>
              </a:pathLst>
            </a:custGeom>
            <a:gradFill>
              <a:gsLst>
                <a:gs pos="0">
                  <a:srgbClr val="9D0F00">
                    <a:alpha val="4705"/>
                  </a:srgbClr>
                </a:gs>
                <a:gs pos="100000">
                  <a:srgbClr val="9D0F00">
                    <a:alpha val="20000"/>
                  </a:srgbClr>
                </a:gs>
              </a:gsLst>
              <a:lin ang="98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44" name="Google Shape;244;p29"/>
            <p:cNvSpPr/>
            <p:nvPr/>
          </p:nvSpPr>
          <p:spPr>
            <a:xfrm>
              <a:off x="-12715" y="4546128"/>
              <a:ext cx="2287682" cy="902364"/>
            </a:xfrm>
            <a:custGeom>
              <a:avLst/>
              <a:gdLst/>
              <a:ahLst/>
              <a:cxnLst/>
              <a:rect l="l" t="t" r="r" b="b"/>
              <a:pathLst>
                <a:path w="2287682" h="902363" extrusionOk="0">
                  <a:moveTo>
                    <a:pt x="12715" y="898556"/>
                  </a:moveTo>
                  <a:lnTo>
                    <a:pt x="2283875" y="415601"/>
                  </a:lnTo>
                  <a:lnTo>
                    <a:pt x="2198722" y="12715"/>
                  </a:lnTo>
                  <a:lnTo>
                    <a:pt x="12715" y="477877"/>
                  </a:lnTo>
                  <a:close/>
                </a:path>
              </a:pathLst>
            </a:custGeom>
            <a:blipFill rotWithShape="1">
              <a:blip r:embed="rId2">
                <a:alphaModFix/>
              </a:blip>
              <a:stretch>
                <a:fillRect l="-71083" t="19265" r="1772" b="-3567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45" name="Google Shape;245;p29"/>
            <p:cNvSpPr/>
            <p:nvPr/>
          </p:nvSpPr>
          <p:spPr>
            <a:xfrm>
              <a:off x="5820875" y="-12715"/>
              <a:ext cx="1601378" cy="1461575"/>
            </a:xfrm>
            <a:custGeom>
              <a:avLst/>
              <a:gdLst/>
              <a:ahLst/>
              <a:cxnLst/>
              <a:rect l="l" t="t" r="r" b="b"/>
              <a:pathLst>
                <a:path w="1601377" h="1461574" extrusionOk="0">
                  <a:moveTo>
                    <a:pt x="1047256" y="12715"/>
                  </a:moveTo>
                  <a:lnTo>
                    <a:pt x="12715" y="1181975"/>
                  </a:lnTo>
                  <a:lnTo>
                    <a:pt x="321552" y="1455226"/>
                  </a:lnTo>
                  <a:lnTo>
                    <a:pt x="1597570" y="12715"/>
                  </a:lnTo>
                  <a:close/>
                </a:path>
              </a:pathLst>
            </a:custGeom>
            <a:blipFill rotWithShape="1">
              <a:blip r:embed="rId3">
                <a:alphaModFix/>
              </a:blip>
              <a:stretch>
                <a:fillRect l="9983" t="-142508" r="-99563" b="9277"/>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246" name="Google Shape;246;p29"/>
          <p:cNvSpPr txBox="1">
            <a:spLocks noGrp="1"/>
          </p:cNvSpPr>
          <p:nvPr>
            <p:ph type="title"/>
          </p:nvPr>
        </p:nvSpPr>
        <p:spPr>
          <a:xfrm rot="-420000">
            <a:off x="288463" y="354491"/>
            <a:ext cx="439119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omic Sans M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7" name="Google Shape;247;p29"/>
          <p:cNvSpPr txBox="1">
            <a:spLocks noGrp="1"/>
          </p:cNvSpPr>
          <p:nvPr>
            <p:ph type="body" idx="1"/>
          </p:nvPr>
        </p:nvSpPr>
        <p:spPr>
          <a:xfrm>
            <a:off x="838200" y="1825625"/>
            <a:ext cx="5181600" cy="397608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4"/>
              </a:buClr>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29"/>
          <p:cNvSpPr txBox="1">
            <a:spLocks noGrp="1"/>
          </p:cNvSpPr>
          <p:nvPr>
            <p:ph type="body" idx="2"/>
          </p:nvPr>
        </p:nvSpPr>
        <p:spPr>
          <a:xfrm>
            <a:off x="6172200" y="1825625"/>
            <a:ext cx="5181600" cy="397608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4"/>
              </a:buClr>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49"/>
        <p:cNvGrpSpPr/>
        <p:nvPr/>
      </p:nvGrpSpPr>
      <p:grpSpPr>
        <a:xfrm>
          <a:off x="0" y="0"/>
          <a:ext cx="0" cy="0"/>
          <a:chOff x="0" y="0"/>
          <a:chExt cx="0" cy="0"/>
        </a:xfrm>
      </p:grpSpPr>
      <p:grpSp>
        <p:nvGrpSpPr>
          <p:cNvPr id="250" name="Google Shape;250;p30"/>
          <p:cNvGrpSpPr/>
          <p:nvPr/>
        </p:nvGrpSpPr>
        <p:grpSpPr>
          <a:xfrm>
            <a:off x="10962579" y="5678327"/>
            <a:ext cx="1234800" cy="1051200"/>
            <a:chOff x="5626893" y="3026568"/>
            <a:chExt cx="937260" cy="800760"/>
          </a:xfrm>
        </p:grpSpPr>
        <p:sp>
          <p:nvSpPr>
            <p:cNvPr id="251" name="Google Shape;251;p30"/>
            <p:cNvSpPr/>
            <p:nvPr/>
          </p:nvSpPr>
          <p:spPr>
            <a:xfrm>
              <a:off x="5640228" y="3236778"/>
              <a:ext cx="923925" cy="590550"/>
            </a:xfrm>
            <a:custGeom>
              <a:avLst/>
              <a:gdLst/>
              <a:ahLst/>
              <a:cxnLst/>
              <a:rect l="l" t="t" r="r" b="b"/>
              <a:pathLst>
                <a:path w="923925" h="590550" extrusionOk="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a:gsLst>
                <a:gs pos="0">
                  <a:srgbClr val="3DA800">
                    <a:alpha val="5882"/>
                  </a:srgbClr>
                </a:gs>
                <a:gs pos="3000">
                  <a:srgbClr val="3DA800">
                    <a:alpha val="5882"/>
                  </a:srgbClr>
                </a:gs>
                <a:gs pos="100000">
                  <a:srgbClr val="3DA800">
                    <a:alpha val="4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52" name="Google Shape;252;p30"/>
            <p:cNvSpPr/>
            <p:nvPr/>
          </p:nvSpPr>
          <p:spPr>
            <a:xfrm>
              <a:off x="5626893" y="3026568"/>
              <a:ext cx="933450" cy="771525"/>
            </a:xfrm>
            <a:custGeom>
              <a:avLst/>
              <a:gdLst/>
              <a:ahLst/>
              <a:cxnLst/>
              <a:rect l="l" t="t" r="r" b="b"/>
              <a:pathLst>
                <a:path w="933450" h="771525" extrusionOk="0">
                  <a:moveTo>
                    <a:pt x="932021" y="289084"/>
                  </a:moveTo>
                  <a:lnTo>
                    <a:pt x="160496" y="7144"/>
                  </a:lnTo>
                  <a:lnTo>
                    <a:pt x="7144" y="429101"/>
                  </a:lnTo>
                  <a:lnTo>
                    <a:pt x="932021" y="767239"/>
                  </a:lnTo>
                  <a:close/>
                </a:path>
              </a:pathLst>
            </a:custGeom>
            <a:gradFill>
              <a:gsLst>
                <a:gs pos="0">
                  <a:schemeClr val="accent3"/>
                </a:gs>
                <a:gs pos="3000">
                  <a:schemeClr val="accent3"/>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253" name="Google Shape;253;p30"/>
          <p:cNvSpPr/>
          <p:nvPr/>
        </p:nvSpPr>
        <p:spPr>
          <a:xfrm>
            <a:off x="-24517" y="519002"/>
            <a:ext cx="4593600" cy="1238400"/>
          </a:xfrm>
          <a:custGeom>
            <a:avLst/>
            <a:gdLst/>
            <a:ahLst/>
            <a:cxnLst/>
            <a:rect l="l" t="t" r="r" b="b"/>
            <a:pathLst>
              <a:path w="3457575" h="942975" extrusionOk="0">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a:gsLst>
              <a:gs pos="0">
                <a:srgbClr val="008EDC">
                  <a:alpha val="9803"/>
                </a:srgbClr>
              </a:gs>
              <a:gs pos="88000">
                <a:srgbClr val="008EDC">
                  <a:alpha val="49803"/>
                </a:srgbClr>
              </a:gs>
              <a:gs pos="100000">
                <a:srgbClr val="008EDC">
                  <a:alpha val="49803"/>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54" name="Google Shape;254;p30"/>
          <p:cNvSpPr txBox="1">
            <a:spLocks noGrp="1"/>
          </p:cNvSpPr>
          <p:nvPr>
            <p:ph type="dt" idx="10"/>
          </p:nvPr>
        </p:nvSpPr>
        <p:spPr>
          <a:xfrm>
            <a:off x="4521925" y="5945824"/>
            <a:ext cx="27432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30"/>
          <p:cNvSpPr txBox="1">
            <a:spLocks noGrp="1"/>
          </p:cNvSpPr>
          <p:nvPr>
            <p:ph type="ftr" idx="11"/>
          </p:nvPr>
        </p:nvSpPr>
        <p:spPr>
          <a:xfrm>
            <a:off x="911225" y="5945824"/>
            <a:ext cx="2639323"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30"/>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257" name="Google Shape;257;p30"/>
          <p:cNvSpPr/>
          <p:nvPr/>
        </p:nvSpPr>
        <p:spPr>
          <a:xfrm>
            <a:off x="-26126" y="135253"/>
            <a:ext cx="4885313" cy="1632656"/>
          </a:xfrm>
          <a:custGeom>
            <a:avLst/>
            <a:gdLst/>
            <a:ahLst/>
            <a:cxnLst/>
            <a:rect l="l" t="t" r="r" b="b"/>
            <a:pathLst>
              <a:path w="4885312" h="1632656" extrusionOk="0">
                <a:moveTo>
                  <a:pt x="12607" y="1627544"/>
                </a:moveTo>
                <a:lnTo>
                  <a:pt x="4876404" y="1073201"/>
                </a:lnTo>
                <a:lnTo>
                  <a:pt x="4765029" y="12607"/>
                </a:lnTo>
                <a:lnTo>
                  <a:pt x="12607" y="554294"/>
                </a:lnTo>
                <a:close/>
              </a:path>
            </a:pathLst>
          </a:custGeom>
          <a:gradFill>
            <a:gsLst>
              <a:gs pos="0">
                <a:schemeClr val="accent1"/>
              </a:gs>
              <a:gs pos="9000">
                <a:schemeClr val="accent1"/>
              </a:gs>
              <a:gs pos="100000">
                <a:schemeClr val="accent2"/>
              </a:gs>
            </a:gsLst>
            <a:lin ang="36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nvGrpSpPr>
          <p:cNvPr id="258" name="Google Shape;258;p30"/>
          <p:cNvGrpSpPr/>
          <p:nvPr/>
        </p:nvGrpSpPr>
        <p:grpSpPr>
          <a:xfrm>
            <a:off x="-12715" y="-12715"/>
            <a:ext cx="7434968" cy="5461207"/>
            <a:chOff x="-12715" y="-12715"/>
            <a:chExt cx="7434968" cy="5461207"/>
          </a:xfrm>
        </p:grpSpPr>
        <p:sp>
          <p:nvSpPr>
            <p:cNvPr id="259" name="Google Shape;259;p30"/>
            <p:cNvSpPr/>
            <p:nvPr/>
          </p:nvSpPr>
          <p:spPr>
            <a:xfrm>
              <a:off x="5931446" y="-12715"/>
              <a:ext cx="1207388" cy="1143841"/>
            </a:xfrm>
            <a:custGeom>
              <a:avLst/>
              <a:gdLst/>
              <a:ahLst/>
              <a:cxnLst/>
              <a:rect l="l" t="t" r="r" b="b"/>
              <a:pathLst>
                <a:path w="1207387" h="1143841" extrusionOk="0">
                  <a:moveTo>
                    <a:pt x="1194684" y="12715"/>
                  </a:moveTo>
                  <a:lnTo>
                    <a:pt x="754940" y="12715"/>
                  </a:lnTo>
                  <a:lnTo>
                    <a:pt x="332990" y="494399"/>
                  </a:lnTo>
                  <a:lnTo>
                    <a:pt x="12715" y="1140034"/>
                  </a:lnTo>
                  <a:lnTo>
                    <a:pt x="612596" y="686310"/>
                  </a:lnTo>
                  <a:close/>
                </a:path>
              </a:pathLst>
            </a:custGeom>
            <a:gradFill>
              <a:gsLst>
                <a:gs pos="0">
                  <a:srgbClr val="C07400">
                    <a:alpha val="4705"/>
                  </a:srgbClr>
                </a:gs>
                <a:gs pos="100000">
                  <a:srgbClr val="C07400">
                    <a:alpha val="20000"/>
                  </a:srgbClr>
                </a:gs>
              </a:gsLst>
              <a:lin ang="31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60" name="Google Shape;260;p30"/>
            <p:cNvSpPr/>
            <p:nvPr/>
          </p:nvSpPr>
          <p:spPr>
            <a:xfrm>
              <a:off x="-12715" y="4607132"/>
              <a:ext cx="2071623" cy="635467"/>
            </a:xfrm>
            <a:custGeom>
              <a:avLst/>
              <a:gdLst/>
              <a:ahLst/>
              <a:cxnLst/>
              <a:rect l="l" t="t" r="r" b="b"/>
              <a:pathLst>
                <a:path w="2071623" h="635467" extrusionOk="0">
                  <a:moveTo>
                    <a:pt x="2061461" y="12715"/>
                  </a:moveTo>
                  <a:lnTo>
                    <a:pt x="2061461" y="12715"/>
                  </a:lnTo>
                  <a:lnTo>
                    <a:pt x="1307797" y="13986"/>
                  </a:lnTo>
                  <a:lnTo>
                    <a:pt x="12715" y="294862"/>
                  </a:lnTo>
                  <a:lnTo>
                    <a:pt x="12715" y="629118"/>
                  </a:lnTo>
                  <a:lnTo>
                    <a:pt x="1415827" y="335532"/>
                  </a:lnTo>
                  <a:close/>
                </a:path>
              </a:pathLst>
            </a:custGeom>
            <a:gradFill>
              <a:gsLst>
                <a:gs pos="0">
                  <a:srgbClr val="9D0F00">
                    <a:alpha val="4705"/>
                  </a:srgbClr>
                </a:gs>
                <a:gs pos="100000">
                  <a:srgbClr val="9D0F00">
                    <a:alpha val="20000"/>
                  </a:srgbClr>
                </a:gs>
              </a:gsLst>
              <a:lin ang="98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61" name="Google Shape;261;p30"/>
            <p:cNvSpPr/>
            <p:nvPr/>
          </p:nvSpPr>
          <p:spPr>
            <a:xfrm>
              <a:off x="-12715" y="4546128"/>
              <a:ext cx="2287682" cy="902364"/>
            </a:xfrm>
            <a:custGeom>
              <a:avLst/>
              <a:gdLst/>
              <a:ahLst/>
              <a:cxnLst/>
              <a:rect l="l" t="t" r="r" b="b"/>
              <a:pathLst>
                <a:path w="2287682" h="902363" extrusionOk="0">
                  <a:moveTo>
                    <a:pt x="12715" y="898556"/>
                  </a:moveTo>
                  <a:lnTo>
                    <a:pt x="2283875" y="415601"/>
                  </a:lnTo>
                  <a:lnTo>
                    <a:pt x="2198722" y="12715"/>
                  </a:lnTo>
                  <a:lnTo>
                    <a:pt x="12715" y="477877"/>
                  </a:lnTo>
                  <a:close/>
                </a:path>
              </a:pathLst>
            </a:custGeom>
            <a:blipFill rotWithShape="1">
              <a:blip r:embed="rId2">
                <a:alphaModFix/>
              </a:blip>
              <a:stretch>
                <a:fillRect l="-71083" t="19265" r="1772" b="-3567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62" name="Google Shape;262;p30"/>
            <p:cNvSpPr/>
            <p:nvPr/>
          </p:nvSpPr>
          <p:spPr>
            <a:xfrm>
              <a:off x="5820875" y="-12715"/>
              <a:ext cx="1601378" cy="1461575"/>
            </a:xfrm>
            <a:custGeom>
              <a:avLst/>
              <a:gdLst/>
              <a:ahLst/>
              <a:cxnLst/>
              <a:rect l="l" t="t" r="r" b="b"/>
              <a:pathLst>
                <a:path w="1601377" h="1461574" extrusionOk="0">
                  <a:moveTo>
                    <a:pt x="1047256" y="12715"/>
                  </a:moveTo>
                  <a:lnTo>
                    <a:pt x="12715" y="1181975"/>
                  </a:lnTo>
                  <a:lnTo>
                    <a:pt x="321552" y="1455226"/>
                  </a:lnTo>
                  <a:lnTo>
                    <a:pt x="1597570" y="12715"/>
                  </a:lnTo>
                  <a:close/>
                </a:path>
              </a:pathLst>
            </a:custGeom>
            <a:blipFill rotWithShape="1">
              <a:blip r:embed="rId3">
                <a:alphaModFix/>
              </a:blip>
              <a:stretch>
                <a:fillRect l="9983" t="-142508" r="-99563" b="9277"/>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263" name="Google Shape;263;p30"/>
          <p:cNvSpPr txBox="1">
            <a:spLocks noGrp="1"/>
          </p:cNvSpPr>
          <p:nvPr>
            <p:ph type="title"/>
          </p:nvPr>
        </p:nvSpPr>
        <p:spPr>
          <a:xfrm rot="-420000">
            <a:off x="285870" y="312092"/>
            <a:ext cx="4391191" cy="13681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omic Sans M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30"/>
          <p:cNvSpPr txBox="1">
            <a:spLocks noGrp="1"/>
          </p:cNvSpPr>
          <p:nvPr>
            <p:ph type="body" idx="1"/>
          </p:nvPr>
        </p:nvSpPr>
        <p:spPr>
          <a:xfrm>
            <a:off x="839788" y="1942689"/>
            <a:ext cx="5157787" cy="56238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latin typeface="Comic Sans MS"/>
                <a:ea typeface="Comic Sans MS"/>
                <a:cs typeface="Comic Sans MS"/>
                <a:sym typeface="Comic Sans MS"/>
              </a:defRPr>
            </a:lvl1pPr>
            <a:lvl2pPr marL="914400" lvl="1" indent="-228600" algn="l">
              <a:lnSpc>
                <a:spcPct val="90000"/>
              </a:lnSpc>
              <a:spcBef>
                <a:spcPts val="500"/>
              </a:spcBef>
              <a:spcAft>
                <a:spcPts val="0"/>
              </a:spcAft>
              <a:buClr>
                <a:schemeClr val="accent4"/>
              </a:buClr>
              <a:buSzPts val="2000"/>
              <a:buNone/>
              <a:defRPr sz="2000" b="1"/>
            </a:lvl2pPr>
            <a:lvl3pPr marL="1371600" lvl="2" indent="-228600" algn="l">
              <a:lnSpc>
                <a:spcPct val="90000"/>
              </a:lnSpc>
              <a:spcBef>
                <a:spcPts val="500"/>
              </a:spcBef>
              <a:spcAft>
                <a:spcPts val="0"/>
              </a:spcAft>
              <a:buClr>
                <a:schemeClr val="accent4"/>
              </a:buClr>
              <a:buSzPts val="1800"/>
              <a:buNone/>
              <a:defRPr sz="1800" b="1"/>
            </a:lvl3pPr>
            <a:lvl4pPr marL="1828800" lvl="3" indent="-228600" algn="l">
              <a:lnSpc>
                <a:spcPct val="90000"/>
              </a:lnSpc>
              <a:spcBef>
                <a:spcPts val="500"/>
              </a:spcBef>
              <a:spcAft>
                <a:spcPts val="0"/>
              </a:spcAft>
              <a:buClr>
                <a:schemeClr val="accent4"/>
              </a:buClr>
              <a:buSzPts val="1600"/>
              <a:buNone/>
              <a:defRPr sz="1600" b="1"/>
            </a:lvl4pPr>
            <a:lvl5pPr marL="2286000" lvl="4" indent="-228600" algn="l">
              <a:lnSpc>
                <a:spcPct val="90000"/>
              </a:lnSpc>
              <a:spcBef>
                <a:spcPts val="500"/>
              </a:spcBef>
              <a:spcAft>
                <a:spcPts val="0"/>
              </a:spcAft>
              <a:buClr>
                <a:schemeClr val="accent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5" name="Google Shape;265;p30"/>
          <p:cNvSpPr txBox="1">
            <a:spLocks noGrp="1"/>
          </p:cNvSpPr>
          <p:nvPr>
            <p:ph type="body" idx="2"/>
          </p:nvPr>
        </p:nvSpPr>
        <p:spPr>
          <a:xfrm>
            <a:off x="839788" y="2638097"/>
            <a:ext cx="5157787" cy="31846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4"/>
              </a:buClr>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6" name="Google Shape;266;p30"/>
          <p:cNvSpPr txBox="1">
            <a:spLocks noGrp="1"/>
          </p:cNvSpPr>
          <p:nvPr>
            <p:ph type="body" idx="3"/>
          </p:nvPr>
        </p:nvSpPr>
        <p:spPr>
          <a:xfrm>
            <a:off x="6172200" y="1942689"/>
            <a:ext cx="5183188" cy="56238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latin typeface="Comic Sans MS"/>
                <a:ea typeface="Comic Sans MS"/>
                <a:cs typeface="Comic Sans MS"/>
                <a:sym typeface="Comic Sans MS"/>
              </a:defRPr>
            </a:lvl1pPr>
            <a:lvl2pPr marL="914400" lvl="1" indent="-228600" algn="l">
              <a:lnSpc>
                <a:spcPct val="90000"/>
              </a:lnSpc>
              <a:spcBef>
                <a:spcPts val="500"/>
              </a:spcBef>
              <a:spcAft>
                <a:spcPts val="0"/>
              </a:spcAft>
              <a:buClr>
                <a:schemeClr val="accent4"/>
              </a:buClr>
              <a:buSzPts val="2000"/>
              <a:buNone/>
              <a:defRPr sz="2000" b="1"/>
            </a:lvl2pPr>
            <a:lvl3pPr marL="1371600" lvl="2" indent="-228600" algn="l">
              <a:lnSpc>
                <a:spcPct val="90000"/>
              </a:lnSpc>
              <a:spcBef>
                <a:spcPts val="500"/>
              </a:spcBef>
              <a:spcAft>
                <a:spcPts val="0"/>
              </a:spcAft>
              <a:buClr>
                <a:schemeClr val="accent4"/>
              </a:buClr>
              <a:buSzPts val="1800"/>
              <a:buNone/>
              <a:defRPr sz="1800" b="1"/>
            </a:lvl3pPr>
            <a:lvl4pPr marL="1828800" lvl="3" indent="-228600" algn="l">
              <a:lnSpc>
                <a:spcPct val="90000"/>
              </a:lnSpc>
              <a:spcBef>
                <a:spcPts val="500"/>
              </a:spcBef>
              <a:spcAft>
                <a:spcPts val="0"/>
              </a:spcAft>
              <a:buClr>
                <a:schemeClr val="accent4"/>
              </a:buClr>
              <a:buSzPts val="1600"/>
              <a:buNone/>
              <a:defRPr sz="1600" b="1"/>
            </a:lvl4pPr>
            <a:lvl5pPr marL="2286000" lvl="4" indent="-228600" algn="l">
              <a:lnSpc>
                <a:spcPct val="90000"/>
              </a:lnSpc>
              <a:spcBef>
                <a:spcPts val="500"/>
              </a:spcBef>
              <a:spcAft>
                <a:spcPts val="0"/>
              </a:spcAft>
              <a:buClr>
                <a:schemeClr val="accent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7" name="Google Shape;267;p30"/>
          <p:cNvSpPr txBox="1">
            <a:spLocks noGrp="1"/>
          </p:cNvSpPr>
          <p:nvPr>
            <p:ph type="body" idx="4"/>
          </p:nvPr>
        </p:nvSpPr>
        <p:spPr>
          <a:xfrm>
            <a:off x="6172200" y="2638097"/>
            <a:ext cx="5183188" cy="31846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accent4"/>
              </a:buClr>
              <a:buSzPts val="1800"/>
              <a:buChar char="•"/>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68"/>
        <p:cNvGrpSpPr/>
        <p:nvPr/>
      </p:nvGrpSpPr>
      <p:grpSpPr>
        <a:xfrm>
          <a:off x="0" y="0"/>
          <a:ext cx="0" cy="0"/>
          <a:chOff x="0" y="0"/>
          <a:chExt cx="0" cy="0"/>
        </a:xfrm>
      </p:grpSpPr>
      <p:grpSp>
        <p:nvGrpSpPr>
          <p:cNvPr id="269" name="Google Shape;269;p31"/>
          <p:cNvGrpSpPr/>
          <p:nvPr/>
        </p:nvGrpSpPr>
        <p:grpSpPr>
          <a:xfrm>
            <a:off x="10962579" y="5678327"/>
            <a:ext cx="1234800" cy="1051200"/>
            <a:chOff x="5626893" y="3026568"/>
            <a:chExt cx="937260" cy="800760"/>
          </a:xfrm>
        </p:grpSpPr>
        <p:sp>
          <p:nvSpPr>
            <p:cNvPr id="270" name="Google Shape;270;p31"/>
            <p:cNvSpPr/>
            <p:nvPr/>
          </p:nvSpPr>
          <p:spPr>
            <a:xfrm>
              <a:off x="5640228" y="3236778"/>
              <a:ext cx="923925" cy="590550"/>
            </a:xfrm>
            <a:custGeom>
              <a:avLst/>
              <a:gdLst/>
              <a:ahLst/>
              <a:cxnLst/>
              <a:rect l="l" t="t" r="r" b="b"/>
              <a:pathLst>
                <a:path w="923925" h="590550" extrusionOk="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a:gsLst>
                <a:gs pos="0">
                  <a:srgbClr val="3DA800">
                    <a:alpha val="5882"/>
                  </a:srgbClr>
                </a:gs>
                <a:gs pos="3000">
                  <a:srgbClr val="3DA800">
                    <a:alpha val="5882"/>
                  </a:srgbClr>
                </a:gs>
                <a:gs pos="100000">
                  <a:srgbClr val="3DA800">
                    <a:alpha val="4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71" name="Google Shape;271;p31"/>
            <p:cNvSpPr/>
            <p:nvPr/>
          </p:nvSpPr>
          <p:spPr>
            <a:xfrm>
              <a:off x="5626893" y="3026568"/>
              <a:ext cx="933450" cy="771525"/>
            </a:xfrm>
            <a:custGeom>
              <a:avLst/>
              <a:gdLst/>
              <a:ahLst/>
              <a:cxnLst/>
              <a:rect l="l" t="t" r="r" b="b"/>
              <a:pathLst>
                <a:path w="933450" h="771525" extrusionOk="0">
                  <a:moveTo>
                    <a:pt x="932021" y="289084"/>
                  </a:moveTo>
                  <a:lnTo>
                    <a:pt x="160496" y="7144"/>
                  </a:lnTo>
                  <a:lnTo>
                    <a:pt x="7144" y="429101"/>
                  </a:lnTo>
                  <a:lnTo>
                    <a:pt x="932021" y="767239"/>
                  </a:lnTo>
                  <a:close/>
                </a:path>
              </a:pathLst>
            </a:custGeom>
            <a:gradFill>
              <a:gsLst>
                <a:gs pos="0">
                  <a:schemeClr val="accent3"/>
                </a:gs>
                <a:gs pos="3000">
                  <a:schemeClr val="accent3"/>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272" name="Google Shape;272;p31"/>
          <p:cNvSpPr txBox="1">
            <a:spLocks noGrp="1"/>
          </p:cNvSpPr>
          <p:nvPr>
            <p:ph type="ftr" idx="11"/>
          </p:nvPr>
        </p:nvSpPr>
        <p:spPr>
          <a:xfrm>
            <a:off x="911225" y="5945824"/>
            <a:ext cx="2639323"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31"/>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274" name="Google Shape;274;p31"/>
          <p:cNvSpPr/>
          <p:nvPr/>
        </p:nvSpPr>
        <p:spPr>
          <a:xfrm>
            <a:off x="-24517" y="970945"/>
            <a:ext cx="4593600" cy="1238400"/>
          </a:xfrm>
          <a:custGeom>
            <a:avLst/>
            <a:gdLst/>
            <a:ahLst/>
            <a:cxnLst/>
            <a:rect l="l" t="t" r="r" b="b"/>
            <a:pathLst>
              <a:path w="3457575" h="942975" extrusionOk="0">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a:gsLst>
              <a:gs pos="0">
                <a:srgbClr val="008EDC">
                  <a:alpha val="9803"/>
                </a:srgbClr>
              </a:gs>
              <a:gs pos="88000">
                <a:srgbClr val="008EDC">
                  <a:alpha val="49803"/>
                </a:srgbClr>
              </a:gs>
              <a:gs pos="100000">
                <a:srgbClr val="008EDC">
                  <a:alpha val="49803"/>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75" name="Google Shape;275;p31"/>
          <p:cNvSpPr/>
          <p:nvPr/>
        </p:nvSpPr>
        <p:spPr>
          <a:xfrm>
            <a:off x="-26126" y="587196"/>
            <a:ext cx="4885313" cy="1632656"/>
          </a:xfrm>
          <a:custGeom>
            <a:avLst/>
            <a:gdLst/>
            <a:ahLst/>
            <a:cxnLst/>
            <a:rect l="l" t="t" r="r" b="b"/>
            <a:pathLst>
              <a:path w="4885312" h="1632656" extrusionOk="0">
                <a:moveTo>
                  <a:pt x="12607" y="1627544"/>
                </a:moveTo>
                <a:lnTo>
                  <a:pt x="4876404" y="1073201"/>
                </a:lnTo>
                <a:lnTo>
                  <a:pt x="4765029" y="12607"/>
                </a:lnTo>
                <a:lnTo>
                  <a:pt x="12607" y="554294"/>
                </a:lnTo>
                <a:close/>
              </a:path>
            </a:pathLst>
          </a:custGeom>
          <a:gradFill>
            <a:gsLst>
              <a:gs pos="0">
                <a:schemeClr val="accent1"/>
              </a:gs>
              <a:gs pos="9000">
                <a:schemeClr val="accent1"/>
              </a:gs>
              <a:gs pos="100000">
                <a:schemeClr val="accent2"/>
              </a:gs>
            </a:gsLst>
            <a:lin ang="36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76" name="Google Shape;276;p31"/>
          <p:cNvSpPr/>
          <p:nvPr/>
        </p:nvSpPr>
        <p:spPr>
          <a:xfrm>
            <a:off x="6083299" y="-12701"/>
            <a:ext cx="1092308" cy="1016100"/>
          </a:xfrm>
          <a:custGeom>
            <a:avLst/>
            <a:gdLst/>
            <a:ahLst/>
            <a:cxnLst/>
            <a:rect l="l" t="t" r="r" b="b"/>
            <a:pathLst>
              <a:path w="1092307" h="1016100" extrusionOk="0">
                <a:moveTo>
                  <a:pt x="638873" y="12701"/>
                </a:moveTo>
                <a:lnTo>
                  <a:pt x="332773" y="361986"/>
                </a:lnTo>
                <a:lnTo>
                  <a:pt x="12701" y="1007209"/>
                </a:lnTo>
                <a:lnTo>
                  <a:pt x="12701" y="1007209"/>
                </a:lnTo>
                <a:lnTo>
                  <a:pt x="612200" y="553775"/>
                </a:lnTo>
                <a:lnTo>
                  <a:pt x="1079606" y="12701"/>
                </a:lnTo>
                <a:close/>
              </a:path>
            </a:pathLst>
          </a:custGeom>
          <a:gradFill>
            <a:gsLst>
              <a:gs pos="0">
                <a:srgbClr val="FFAA00">
                  <a:alpha val="4705"/>
                </a:srgbClr>
              </a:gs>
              <a:gs pos="100000">
                <a:srgbClr val="C07400">
                  <a:alpha val="20000"/>
                </a:srgbClr>
              </a:gs>
            </a:gsLst>
            <a:lin ang="31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77" name="Google Shape;277;p31"/>
          <p:cNvSpPr/>
          <p:nvPr/>
        </p:nvSpPr>
        <p:spPr>
          <a:xfrm>
            <a:off x="5972798" y="-12701"/>
            <a:ext cx="1486046" cy="1333631"/>
          </a:xfrm>
          <a:custGeom>
            <a:avLst/>
            <a:gdLst/>
            <a:ahLst/>
            <a:cxnLst/>
            <a:rect l="l" t="t" r="r" b="b"/>
            <a:pathLst>
              <a:path w="1486046" h="1333631" extrusionOk="0">
                <a:moveTo>
                  <a:pt x="929732" y="12701"/>
                </a:moveTo>
                <a:lnTo>
                  <a:pt x="12701" y="1049123"/>
                </a:lnTo>
                <a:lnTo>
                  <a:pt x="321342" y="1322200"/>
                </a:lnTo>
                <a:lnTo>
                  <a:pt x="1478426" y="12701"/>
                </a:lnTo>
                <a:close/>
              </a:path>
            </a:pathLst>
          </a:custGeom>
          <a:blipFill rotWithShape="1">
            <a:blip r:embed="rId2">
              <a:alphaModFix/>
            </a:blip>
            <a:stretch>
              <a:fillRect l="10563" t="-152622" r="-103964" b="10222"/>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78" name="Google Shape;278;p31"/>
          <p:cNvSpPr txBox="1">
            <a:spLocks noGrp="1"/>
          </p:cNvSpPr>
          <p:nvPr>
            <p:ph type="body" idx="1"/>
          </p:nvPr>
        </p:nvSpPr>
        <p:spPr>
          <a:xfrm>
            <a:off x="5180012" y="1347788"/>
            <a:ext cx="6172200" cy="4330539"/>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accent4"/>
              </a:buClr>
              <a:buSzPts val="3200"/>
              <a:buChar char="•"/>
              <a:defRPr sz="3200"/>
            </a:lvl1pPr>
            <a:lvl2pPr marL="914400" lvl="1" indent="-406400" algn="l">
              <a:lnSpc>
                <a:spcPct val="90000"/>
              </a:lnSpc>
              <a:spcBef>
                <a:spcPts val="500"/>
              </a:spcBef>
              <a:spcAft>
                <a:spcPts val="0"/>
              </a:spcAft>
              <a:buClr>
                <a:schemeClr val="accent4"/>
              </a:buClr>
              <a:buSzPts val="2800"/>
              <a:buChar char="•"/>
              <a:defRPr sz="2800"/>
            </a:lvl2pPr>
            <a:lvl3pPr marL="1371600" lvl="2" indent="-381000" algn="l">
              <a:lnSpc>
                <a:spcPct val="90000"/>
              </a:lnSpc>
              <a:spcBef>
                <a:spcPts val="500"/>
              </a:spcBef>
              <a:spcAft>
                <a:spcPts val="0"/>
              </a:spcAft>
              <a:buClr>
                <a:schemeClr val="accent4"/>
              </a:buClr>
              <a:buSzPts val="2400"/>
              <a:buChar char="•"/>
              <a:defRPr sz="2400"/>
            </a:lvl3pPr>
            <a:lvl4pPr marL="1828800" lvl="3" indent="-355600" algn="l">
              <a:lnSpc>
                <a:spcPct val="90000"/>
              </a:lnSpc>
              <a:spcBef>
                <a:spcPts val="500"/>
              </a:spcBef>
              <a:spcAft>
                <a:spcPts val="0"/>
              </a:spcAft>
              <a:buClr>
                <a:schemeClr val="accent4"/>
              </a:buClr>
              <a:buSzPts val="2000"/>
              <a:buChar char="•"/>
              <a:defRPr sz="2000"/>
            </a:lvl4pPr>
            <a:lvl5pPr marL="2286000" lvl="4" indent="-355600" algn="l">
              <a:lnSpc>
                <a:spcPct val="90000"/>
              </a:lnSpc>
              <a:spcBef>
                <a:spcPts val="500"/>
              </a:spcBef>
              <a:spcAft>
                <a:spcPts val="0"/>
              </a:spcAft>
              <a:buClr>
                <a:schemeClr val="accent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79" name="Google Shape;279;p31"/>
          <p:cNvSpPr txBox="1">
            <a:spLocks noGrp="1"/>
          </p:cNvSpPr>
          <p:nvPr>
            <p:ph type="body" idx="2"/>
          </p:nvPr>
        </p:nvSpPr>
        <p:spPr>
          <a:xfrm>
            <a:off x="839788" y="2806262"/>
            <a:ext cx="3932237" cy="2872065"/>
          </a:xfrm>
          <a:prstGeom prst="rect">
            <a:avLst/>
          </a:prstGeom>
          <a:gradFill>
            <a:gsLst>
              <a:gs pos="0">
                <a:schemeClr val="dk2"/>
              </a:gs>
              <a:gs pos="100000">
                <a:schemeClr val="dk1"/>
              </a:gs>
            </a:gsLst>
            <a:lin ang="10800000" scaled="0"/>
          </a:gradFill>
          <a:ln>
            <a:noFill/>
          </a:ln>
        </p:spPr>
        <p:txBody>
          <a:bodyPr spcFirstLastPara="1" wrap="square" lIns="274300" tIns="45700" rIns="91425" bIns="45700" anchor="ctr" anchorCtr="0">
            <a:normAutofit/>
          </a:bodyPr>
          <a:lstStyle>
            <a:lvl1pPr marL="457200" lvl="0" indent="-228600" algn="l">
              <a:lnSpc>
                <a:spcPct val="90000"/>
              </a:lnSpc>
              <a:spcBef>
                <a:spcPts val="1000"/>
              </a:spcBef>
              <a:spcAft>
                <a:spcPts val="0"/>
              </a:spcAft>
              <a:buClr>
                <a:schemeClr val="lt1"/>
              </a:buClr>
              <a:buSzPts val="1800"/>
              <a:buFont typeface="Arial"/>
              <a:buNone/>
              <a:defRPr sz="1800">
                <a:solidFill>
                  <a:schemeClr val="lt1"/>
                </a:solidFill>
              </a:defRPr>
            </a:lvl1pPr>
            <a:lvl2pPr marL="914400" lvl="1" indent="-228600" algn="l">
              <a:lnSpc>
                <a:spcPct val="90000"/>
              </a:lnSpc>
              <a:spcBef>
                <a:spcPts val="500"/>
              </a:spcBef>
              <a:spcAft>
                <a:spcPts val="0"/>
              </a:spcAft>
              <a:buClr>
                <a:schemeClr val="accent4"/>
              </a:buClr>
              <a:buSzPts val="1400"/>
              <a:buNone/>
              <a:defRPr sz="1400"/>
            </a:lvl2pPr>
            <a:lvl3pPr marL="1371600" lvl="2" indent="-228600" algn="l">
              <a:lnSpc>
                <a:spcPct val="90000"/>
              </a:lnSpc>
              <a:spcBef>
                <a:spcPts val="500"/>
              </a:spcBef>
              <a:spcAft>
                <a:spcPts val="0"/>
              </a:spcAft>
              <a:buClr>
                <a:schemeClr val="accent4"/>
              </a:buClr>
              <a:buSzPts val="1200"/>
              <a:buNone/>
              <a:defRPr sz="1200"/>
            </a:lvl3pPr>
            <a:lvl4pPr marL="1828800" lvl="3" indent="-228600" algn="l">
              <a:lnSpc>
                <a:spcPct val="90000"/>
              </a:lnSpc>
              <a:spcBef>
                <a:spcPts val="500"/>
              </a:spcBef>
              <a:spcAft>
                <a:spcPts val="0"/>
              </a:spcAft>
              <a:buClr>
                <a:schemeClr val="accent4"/>
              </a:buClr>
              <a:buSzPts val="1000"/>
              <a:buNone/>
              <a:defRPr sz="1000"/>
            </a:lvl4pPr>
            <a:lvl5pPr marL="2286000" lvl="4" indent="-228600" algn="l">
              <a:lnSpc>
                <a:spcPct val="90000"/>
              </a:lnSpc>
              <a:spcBef>
                <a:spcPts val="500"/>
              </a:spcBef>
              <a:spcAft>
                <a:spcPts val="0"/>
              </a:spcAft>
              <a:buClr>
                <a:schemeClr val="accent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80" name="Google Shape;280;p31"/>
          <p:cNvSpPr txBox="1">
            <a:spLocks noGrp="1"/>
          </p:cNvSpPr>
          <p:nvPr>
            <p:ph type="title"/>
          </p:nvPr>
        </p:nvSpPr>
        <p:spPr>
          <a:xfrm rot="-372015">
            <a:off x="857494" y="721373"/>
            <a:ext cx="39186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omic Sans M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hart Slide">
  <p:cSld name="2_Chart Slide">
    <p:spTree>
      <p:nvGrpSpPr>
        <p:cNvPr id="1" name="Shape 281"/>
        <p:cNvGrpSpPr/>
        <p:nvPr/>
      </p:nvGrpSpPr>
      <p:grpSpPr>
        <a:xfrm>
          <a:off x="0" y="0"/>
          <a:ext cx="0" cy="0"/>
          <a:chOff x="0" y="0"/>
          <a:chExt cx="0" cy="0"/>
        </a:xfrm>
      </p:grpSpPr>
      <p:grpSp>
        <p:nvGrpSpPr>
          <p:cNvPr id="282" name="Google Shape;282;p32"/>
          <p:cNvGrpSpPr/>
          <p:nvPr/>
        </p:nvGrpSpPr>
        <p:grpSpPr>
          <a:xfrm>
            <a:off x="10962579" y="5678327"/>
            <a:ext cx="1234800" cy="1051200"/>
            <a:chOff x="5626893" y="3026568"/>
            <a:chExt cx="937260" cy="800760"/>
          </a:xfrm>
        </p:grpSpPr>
        <p:sp>
          <p:nvSpPr>
            <p:cNvPr id="283" name="Google Shape;283;p32"/>
            <p:cNvSpPr/>
            <p:nvPr/>
          </p:nvSpPr>
          <p:spPr>
            <a:xfrm>
              <a:off x="5640228" y="3236778"/>
              <a:ext cx="923925" cy="590550"/>
            </a:xfrm>
            <a:custGeom>
              <a:avLst/>
              <a:gdLst/>
              <a:ahLst/>
              <a:cxnLst/>
              <a:rect l="l" t="t" r="r" b="b"/>
              <a:pathLst>
                <a:path w="923925" h="590550" extrusionOk="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a:gsLst>
                <a:gs pos="0">
                  <a:srgbClr val="3DA800">
                    <a:alpha val="5882"/>
                  </a:srgbClr>
                </a:gs>
                <a:gs pos="3000">
                  <a:srgbClr val="3DA800">
                    <a:alpha val="5882"/>
                  </a:srgbClr>
                </a:gs>
                <a:gs pos="100000">
                  <a:srgbClr val="3DA800">
                    <a:alpha val="4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84" name="Google Shape;284;p32"/>
            <p:cNvSpPr/>
            <p:nvPr/>
          </p:nvSpPr>
          <p:spPr>
            <a:xfrm>
              <a:off x="5626893" y="3026568"/>
              <a:ext cx="933450" cy="771525"/>
            </a:xfrm>
            <a:custGeom>
              <a:avLst/>
              <a:gdLst/>
              <a:ahLst/>
              <a:cxnLst/>
              <a:rect l="l" t="t" r="r" b="b"/>
              <a:pathLst>
                <a:path w="933450" h="771525" extrusionOk="0">
                  <a:moveTo>
                    <a:pt x="932021" y="289084"/>
                  </a:moveTo>
                  <a:lnTo>
                    <a:pt x="160496" y="7144"/>
                  </a:lnTo>
                  <a:lnTo>
                    <a:pt x="7144" y="429101"/>
                  </a:lnTo>
                  <a:lnTo>
                    <a:pt x="932021" y="767239"/>
                  </a:lnTo>
                  <a:close/>
                </a:path>
              </a:pathLst>
            </a:custGeom>
            <a:gradFill>
              <a:gsLst>
                <a:gs pos="0">
                  <a:schemeClr val="accent3"/>
                </a:gs>
                <a:gs pos="3000">
                  <a:schemeClr val="accent3"/>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285" name="Google Shape;285;p32"/>
          <p:cNvSpPr txBox="1">
            <a:spLocks noGrp="1"/>
          </p:cNvSpPr>
          <p:nvPr>
            <p:ph type="ftr" idx="11"/>
          </p:nvPr>
        </p:nvSpPr>
        <p:spPr>
          <a:xfrm>
            <a:off x="911225" y="5945824"/>
            <a:ext cx="2639323"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32"/>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287" name="Google Shape;287;p32"/>
          <p:cNvSpPr/>
          <p:nvPr/>
        </p:nvSpPr>
        <p:spPr>
          <a:xfrm>
            <a:off x="-24517" y="970945"/>
            <a:ext cx="4593600" cy="1238400"/>
          </a:xfrm>
          <a:custGeom>
            <a:avLst/>
            <a:gdLst/>
            <a:ahLst/>
            <a:cxnLst/>
            <a:rect l="l" t="t" r="r" b="b"/>
            <a:pathLst>
              <a:path w="3457575" h="942975" extrusionOk="0">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a:gsLst>
              <a:gs pos="0">
                <a:srgbClr val="008EDC">
                  <a:alpha val="9803"/>
                </a:srgbClr>
              </a:gs>
              <a:gs pos="88000">
                <a:srgbClr val="008EDC">
                  <a:alpha val="49803"/>
                </a:srgbClr>
              </a:gs>
              <a:gs pos="100000">
                <a:srgbClr val="008EDC">
                  <a:alpha val="49803"/>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88" name="Google Shape;288;p32"/>
          <p:cNvSpPr/>
          <p:nvPr/>
        </p:nvSpPr>
        <p:spPr>
          <a:xfrm>
            <a:off x="-26126" y="587196"/>
            <a:ext cx="4885313" cy="1632656"/>
          </a:xfrm>
          <a:custGeom>
            <a:avLst/>
            <a:gdLst/>
            <a:ahLst/>
            <a:cxnLst/>
            <a:rect l="l" t="t" r="r" b="b"/>
            <a:pathLst>
              <a:path w="4885312" h="1632656" extrusionOk="0">
                <a:moveTo>
                  <a:pt x="12607" y="1627544"/>
                </a:moveTo>
                <a:lnTo>
                  <a:pt x="4876404" y="1073201"/>
                </a:lnTo>
                <a:lnTo>
                  <a:pt x="4765029" y="12607"/>
                </a:lnTo>
                <a:lnTo>
                  <a:pt x="12607" y="554294"/>
                </a:lnTo>
                <a:close/>
              </a:path>
            </a:pathLst>
          </a:custGeom>
          <a:gradFill>
            <a:gsLst>
              <a:gs pos="0">
                <a:schemeClr val="accent1"/>
              </a:gs>
              <a:gs pos="9000">
                <a:schemeClr val="accent1"/>
              </a:gs>
              <a:gs pos="100000">
                <a:schemeClr val="accent2"/>
              </a:gs>
            </a:gsLst>
            <a:lin ang="36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89" name="Google Shape;289;p32"/>
          <p:cNvSpPr/>
          <p:nvPr/>
        </p:nvSpPr>
        <p:spPr>
          <a:xfrm>
            <a:off x="6083299" y="-12701"/>
            <a:ext cx="1092308" cy="1016100"/>
          </a:xfrm>
          <a:custGeom>
            <a:avLst/>
            <a:gdLst/>
            <a:ahLst/>
            <a:cxnLst/>
            <a:rect l="l" t="t" r="r" b="b"/>
            <a:pathLst>
              <a:path w="1092307" h="1016100" extrusionOk="0">
                <a:moveTo>
                  <a:pt x="638873" y="12701"/>
                </a:moveTo>
                <a:lnTo>
                  <a:pt x="332773" y="361986"/>
                </a:lnTo>
                <a:lnTo>
                  <a:pt x="12701" y="1007209"/>
                </a:lnTo>
                <a:lnTo>
                  <a:pt x="12701" y="1007209"/>
                </a:lnTo>
                <a:lnTo>
                  <a:pt x="612200" y="553775"/>
                </a:lnTo>
                <a:lnTo>
                  <a:pt x="1079606" y="12701"/>
                </a:lnTo>
                <a:close/>
              </a:path>
            </a:pathLst>
          </a:custGeom>
          <a:gradFill>
            <a:gsLst>
              <a:gs pos="0">
                <a:srgbClr val="FFAA00">
                  <a:alpha val="4705"/>
                </a:srgbClr>
              </a:gs>
              <a:gs pos="100000">
                <a:srgbClr val="C07400">
                  <a:alpha val="20000"/>
                </a:srgbClr>
              </a:gs>
            </a:gsLst>
            <a:lin ang="31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90" name="Google Shape;290;p32"/>
          <p:cNvSpPr/>
          <p:nvPr/>
        </p:nvSpPr>
        <p:spPr>
          <a:xfrm>
            <a:off x="5972798" y="-12701"/>
            <a:ext cx="1486046" cy="1333631"/>
          </a:xfrm>
          <a:custGeom>
            <a:avLst/>
            <a:gdLst/>
            <a:ahLst/>
            <a:cxnLst/>
            <a:rect l="l" t="t" r="r" b="b"/>
            <a:pathLst>
              <a:path w="1486046" h="1333631" extrusionOk="0">
                <a:moveTo>
                  <a:pt x="929732" y="12701"/>
                </a:moveTo>
                <a:lnTo>
                  <a:pt x="12701" y="1049123"/>
                </a:lnTo>
                <a:lnTo>
                  <a:pt x="321342" y="1322200"/>
                </a:lnTo>
                <a:lnTo>
                  <a:pt x="1478426" y="12701"/>
                </a:lnTo>
                <a:close/>
              </a:path>
            </a:pathLst>
          </a:custGeom>
          <a:blipFill rotWithShape="1">
            <a:blip r:embed="rId2">
              <a:alphaModFix/>
            </a:blip>
            <a:stretch>
              <a:fillRect l="10563" t="-152622" r="-103964" b="10222"/>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91" name="Google Shape;291;p32"/>
          <p:cNvSpPr>
            <a:spLocks noGrp="1"/>
          </p:cNvSpPr>
          <p:nvPr>
            <p:ph type="pic" idx="2"/>
          </p:nvPr>
        </p:nvSpPr>
        <p:spPr>
          <a:xfrm>
            <a:off x="5183188" y="1347788"/>
            <a:ext cx="6172200" cy="4330539"/>
          </a:xfrm>
          <a:prstGeom prst="rect">
            <a:avLst/>
          </a:prstGeom>
          <a:noFill/>
          <a:ln>
            <a:noFill/>
          </a:ln>
        </p:spPr>
      </p:sp>
      <p:sp>
        <p:nvSpPr>
          <p:cNvPr id="292" name="Google Shape;292;p32"/>
          <p:cNvSpPr txBox="1">
            <a:spLocks noGrp="1"/>
          </p:cNvSpPr>
          <p:nvPr>
            <p:ph type="body" idx="1"/>
          </p:nvPr>
        </p:nvSpPr>
        <p:spPr>
          <a:xfrm>
            <a:off x="839788" y="2603601"/>
            <a:ext cx="3932237" cy="3074726"/>
          </a:xfrm>
          <a:prstGeom prst="rect">
            <a:avLst/>
          </a:prstGeom>
          <a:gradFill>
            <a:gsLst>
              <a:gs pos="0">
                <a:schemeClr val="dk2"/>
              </a:gs>
              <a:gs pos="100000">
                <a:schemeClr val="dk1"/>
              </a:gs>
            </a:gsLst>
            <a:lin ang="10800000" scaled="0"/>
          </a:gradFill>
          <a:ln>
            <a:noFill/>
          </a:ln>
        </p:spPr>
        <p:txBody>
          <a:bodyPr spcFirstLastPara="1" wrap="square" lIns="274300" tIns="45700" rIns="91425" bIns="45700" anchor="ctr" anchorCtr="0">
            <a:normAutofit/>
          </a:bodyPr>
          <a:lstStyle>
            <a:lvl1pPr marL="457200" lvl="0" indent="-228600" algn="l">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accent4"/>
              </a:buClr>
              <a:buSzPts val="1400"/>
              <a:buNone/>
              <a:defRPr sz="1400"/>
            </a:lvl2pPr>
            <a:lvl3pPr marL="1371600" lvl="2" indent="-228600" algn="l">
              <a:lnSpc>
                <a:spcPct val="90000"/>
              </a:lnSpc>
              <a:spcBef>
                <a:spcPts val="500"/>
              </a:spcBef>
              <a:spcAft>
                <a:spcPts val="0"/>
              </a:spcAft>
              <a:buClr>
                <a:schemeClr val="accent4"/>
              </a:buClr>
              <a:buSzPts val="1200"/>
              <a:buNone/>
              <a:defRPr sz="1200"/>
            </a:lvl3pPr>
            <a:lvl4pPr marL="1828800" lvl="3" indent="-228600" algn="l">
              <a:lnSpc>
                <a:spcPct val="90000"/>
              </a:lnSpc>
              <a:spcBef>
                <a:spcPts val="500"/>
              </a:spcBef>
              <a:spcAft>
                <a:spcPts val="0"/>
              </a:spcAft>
              <a:buClr>
                <a:schemeClr val="accent4"/>
              </a:buClr>
              <a:buSzPts val="1000"/>
              <a:buNone/>
              <a:defRPr sz="1000"/>
            </a:lvl4pPr>
            <a:lvl5pPr marL="2286000" lvl="4" indent="-228600" algn="l">
              <a:lnSpc>
                <a:spcPct val="90000"/>
              </a:lnSpc>
              <a:spcBef>
                <a:spcPts val="500"/>
              </a:spcBef>
              <a:spcAft>
                <a:spcPts val="0"/>
              </a:spcAft>
              <a:buClr>
                <a:schemeClr val="accent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93" name="Google Shape;293;p32"/>
          <p:cNvSpPr txBox="1">
            <a:spLocks noGrp="1"/>
          </p:cNvSpPr>
          <p:nvPr>
            <p:ph type="title"/>
          </p:nvPr>
        </p:nvSpPr>
        <p:spPr>
          <a:xfrm rot="-371131">
            <a:off x="857652" y="725128"/>
            <a:ext cx="383327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omic Sans M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4"/>
        <p:cNvGrpSpPr/>
        <p:nvPr/>
      </p:nvGrpSpPr>
      <p:grpSpPr>
        <a:xfrm>
          <a:off x="0" y="0"/>
          <a:ext cx="0" cy="0"/>
          <a:chOff x="0" y="0"/>
          <a:chExt cx="0" cy="0"/>
        </a:xfrm>
      </p:grpSpPr>
      <p:grpSp>
        <p:nvGrpSpPr>
          <p:cNvPr id="295" name="Google Shape;295;p33"/>
          <p:cNvGrpSpPr/>
          <p:nvPr/>
        </p:nvGrpSpPr>
        <p:grpSpPr>
          <a:xfrm>
            <a:off x="10962579" y="5678327"/>
            <a:ext cx="1234800" cy="1051200"/>
            <a:chOff x="5626893" y="3026568"/>
            <a:chExt cx="937260" cy="800760"/>
          </a:xfrm>
        </p:grpSpPr>
        <p:sp>
          <p:nvSpPr>
            <p:cNvPr id="296" name="Google Shape;296;p33"/>
            <p:cNvSpPr/>
            <p:nvPr/>
          </p:nvSpPr>
          <p:spPr>
            <a:xfrm>
              <a:off x="5640228" y="3236778"/>
              <a:ext cx="923925" cy="590550"/>
            </a:xfrm>
            <a:custGeom>
              <a:avLst/>
              <a:gdLst/>
              <a:ahLst/>
              <a:cxnLst/>
              <a:rect l="l" t="t" r="r" b="b"/>
              <a:pathLst>
                <a:path w="923925" h="590550" extrusionOk="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a:gsLst>
                <a:gs pos="0">
                  <a:srgbClr val="3DA800">
                    <a:alpha val="5882"/>
                  </a:srgbClr>
                </a:gs>
                <a:gs pos="3000">
                  <a:srgbClr val="3DA800">
                    <a:alpha val="5882"/>
                  </a:srgbClr>
                </a:gs>
                <a:gs pos="100000">
                  <a:srgbClr val="3DA800">
                    <a:alpha val="4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97" name="Google Shape;297;p33"/>
            <p:cNvSpPr/>
            <p:nvPr/>
          </p:nvSpPr>
          <p:spPr>
            <a:xfrm>
              <a:off x="5626893" y="3026568"/>
              <a:ext cx="933450" cy="771525"/>
            </a:xfrm>
            <a:custGeom>
              <a:avLst/>
              <a:gdLst/>
              <a:ahLst/>
              <a:cxnLst/>
              <a:rect l="l" t="t" r="r" b="b"/>
              <a:pathLst>
                <a:path w="933450" h="771525" extrusionOk="0">
                  <a:moveTo>
                    <a:pt x="932021" y="289084"/>
                  </a:moveTo>
                  <a:lnTo>
                    <a:pt x="160496" y="7144"/>
                  </a:lnTo>
                  <a:lnTo>
                    <a:pt x="7144" y="429101"/>
                  </a:lnTo>
                  <a:lnTo>
                    <a:pt x="932021" y="767239"/>
                  </a:lnTo>
                  <a:close/>
                </a:path>
              </a:pathLst>
            </a:custGeom>
            <a:gradFill>
              <a:gsLst>
                <a:gs pos="0">
                  <a:schemeClr val="accent3"/>
                </a:gs>
                <a:gs pos="3000">
                  <a:schemeClr val="accent3"/>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298" name="Google Shape;298;p33"/>
          <p:cNvSpPr/>
          <p:nvPr/>
        </p:nvSpPr>
        <p:spPr>
          <a:xfrm>
            <a:off x="-24517" y="519002"/>
            <a:ext cx="4593600" cy="1238400"/>
          </a:xfrm>
          <a:custGeom>
            <a:avLst/>
            <a:gdLst/>
            <a:ahLst/>
            <a:cxnLst/>
            <a:rect l="l" t="t" r="r" b="b"/>
            <a:pathLst>
              <a:path w="3457575" h="942975" extrusionOk="0">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a:gsLst>
              <a:gs pos="0">
                <a:srgbClr val="008EDC">
                  <a:alpha val="9803"/>
                </a:srgbClr>
              </a:gs>
              <a:gs pos="88000">
                <a:srgbClr val="008EDC">
                  <a:alpha val="49803"/>
                </a:srgbClr>
              </a:gs>
              <a:gs pos="100000">
                <a:srgbClr val="008EDC">
                  <a:alpha val="49803"/>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99" name="Google Shape;299;p33"/>
          <p:cNvSpPr txBox="1">
            <a:spLocks noGrp="1"/>
          </p:cNvSpPr>
          <p:nvPr>
            <p:ph type="dt" idx="10"/>
          </p:nvPr>
        </p:nvSpPr>
        <p:spPr>
          <a:xfrm>
            <a:off x="4521925" y="5945824"/>
            <a:ext cx="27432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0" name="Google Shape;300;p33"/>
          <p:cNvSpPr txBox="1">
            <a:spLocks noGrp="1"/>
          </p:cNvSpPr>
          <p:nvPr>
            <p:ph type="ftr" idx="11"/>
          </p:nvPr>
        </p:nvSpPr>
        <p:spPr>
          <a:xfrm>
            <a:off x="911225" y="5945824"/>
            <a:ext cx="2639323"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33"/>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02" name="Google Shape;302;p33"/>
          <p:cNvSpPr/>
          <p:nvPr/>
        </p:nvSpPr>
        <p:spPr>
          <a:xfrm>
            <a:off x="-26126" y="135253"/>
            <a:ext cx="4885313" cy="1632656"/>
          </a:xfrm>
          <a:custGeom>
            <a:avLst/>
            <a:gdLst/>
            <a:ahLst/>
            <a:cxnLst/>
            <a:rect l="l" t="t" r="r" b="b"/>
            <a:pathLst>
              <a:path w="4885312" h="1632656" extrusionOk="0">
                <a:moveTo>
                  <a:pt x="12607" y="1627544"/>
                </a:moveTo>
                <a:lnTo>
                  <a:pt x="4876404" y="1073201"/>
                </a:lnTo>
                <a:lnTo>
                  <a:pt x="4765029" y="12607"/>
                </a:lnTo>
                <a:lnTo>
                  <a:pt x="12607" y="554294"/>
                </a:lnTo>
                <a:close/>
              </a:path>
            </a:pathLst>
          </a:custGeom>
          <a:gradFill>
            <a:gsLst>
              <a:gs pos="0">
                <a:schemeClr val="accent1"/>
              </a:gs>
              <a:gs pos="9000">
                <a:schemeClr val="accent1"/>
              </a:gs>
              <a:gs pos="100000">
                <a:schemeClr val="accent2"/>
              </a:gs>
            </a:gsLst>
            <a:lin ang="36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nvGrpSpPr>
          <p:cNvPr id="303" name="Google Shape;303;p33"/>
          <p:cNvGrpSpPr/>
          <p:nvPr/>
        </p:nvGrpSpPr>
        <p:grpSpPr>
          <a:xfrm>
            <a:off x="-12715" y="-12715"/>
            <a:ext cx="7434968" cy="5461207"/>
            <a:chOff x="-12715" y="-12715"/>
            <a:chExt cx="7434968" cy="5461207"/>
          </a:xfrm>
        </p:grpSpPr>
        <p:sp>
          <p:nvSpPr>
            <p:cNvPr id="304" name="Google Shape;304;p33"/>
            <p:cNvSpPr/>
            <p:nvPr/>
          </p:nvSpPr>
          <p:spPr>
            <a:xfrm>
              <a:off x="5931446" y="-12715"/>
              <a:ext cx="1207388" cy="1143841"/>
            </a:xfrm>
            <a:custGeom>
              <a:avLst/>
              <a:gdLst/>
              <a:ahLst/>
              <a:cxnLst/>
              <a:rect l="l" t="t" r="r" b="b"/>
              <a:pathLst>
                <a:path w="1207387" h="1143841" extrusionOk="0">
                  <a:moveTo>
                    <a:pt x="1194684" y="12715"/>
                  </a:moveTo>
                  <a:lnTo>
                    <a:pt x="754940" y="12715"/>
                  </a:lnTo>
                  <a:lnTo>
                    <a:pt x="332990" y="494399"/>
                  </a:lnTo>
                  <a:lnTo>
                    <a:pt x="12715" y="1140034"/>
                  </a:lnTo>
                  <a:lnTo>
                    <a:pt x="612596" y="686310"/>
                  </a:lnTo>
                  <a:close/>
                </a:path>
              </a:pathLst>
            </a:custGeom>
            <a:gradFill>
              <a:gsLst>
                <a:gs pos="0">
                  <a:srgbClr val="C07400">
                    <a:alpha val="4705"/>
                  </a:srgbClr>
                </a:gs>
                <a:gs pos="100000">
                  <a:srgbClr val="C07400">
                    <a:alpha val="20000"/>
                  </a:srgbClr>
                </a:gs>
              </a:gsLst>
              <a:lin ang="31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305" name="Google Shape;305;p33"/>
            <p:cNvSpPr/>
            <p:nvPr/>
          </p:nvSpPr>
          <p:spPr>
            <a:xfrm>
              <a:off x="-12715" y="4607132"/>
              <a:ext cx="2071623" cy="635467"/>
            </a:xfrm>
            <a:custGeom>
              <a:avLst/>
              <a:gdLst/>
              <a:ahLst/>
              <a:cxnLst/>
              <a:rect l="l" t="t" r="r" b="b"/>
              <a:pathLst>
                <a:path w="2071623" h="635467" extrusionOk="0">
                  <a:moveTo>
                    <a:pt x="2061461" y="12715"/>
                  </a:moveTo>
                  <a:lnTo>
                    <a:pt x="2061461" y="12715"/>
                  </a:lnTo>
                  <a:lnTo>
                    <a:pt x="1307797" y="13986"/>
                  </a:lnTo>
                  <a:lnTo>
                    <a:pt x="12715" y="294862"/>
                  </a:lnTo>
                  <a:lnTo>
                    <a:pt x="12715" y="629118"/>
                  </a:lnTo>
                  <a:lnTo>
                    <a:pt x="1415827" y="335532"/>
                  </a:lnTo>
                  <a:close/>
                </a:path>
              </a:pathLst>
            </a:custGeom>
            <a:gradFill>
              <a:gsLst>
                <a:gs pos="0">
                  <a:srgbClr val="9D0F00">
                    <a:alpha val="4705"/>
                  </a:srgbClr>
                </a:gs>
                <a:gs pos="100000">
                  <a:srgbClr val="9D0F00">
                    <a:alpha val="20000"/>
                  </a:srgbClr>
                </a:gs>
              </a:gsLst>
              <a:lin ang="98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306" name="Google Shape;306;p33"/>
            <p:cNvSpPr/>
            <p:nvPr/>
          </p:nvSpPr>
          <p:spPr>
            <a:xfrm>
              <a:off x="-12715" y="4546128"/>
              <a:ext cx="2287682" cy="902364"/>
            </a:xfrm>
            <a:custGeom>
              <a:avLst/>
              <a:gdLst/>
              <a:ahLst/>
              <a:cxnLst/>
              <a:rect l="l" t="t" r="r" b="b"/>
              <a:pathLst>
                <a:path w="2287682" h="902363" extrusionOk="0">
                  <a:moveTo>
                    <a:pt x="12715" y="898556"/>
                  </a:moveTo>
                  <a:lnTo>
                    <a:pt x="2283875" y="415601"/>
                  </a:lnTo>
                  <a:lnTo>
                    <a:pt x="2198722" y="12715"/>
                  </a:lnTo>
                  <a:lnTo>
                    <a:pt x="12715" y="477877"/>
                  </a:lnTo>
                  <a:close/>
                </a:path>
              </a:pathLst>
            </a:custGeom>
            <a:blipFill rotWithShape="1">
              <a:blip r:embed="rId2">
                <a:alphaModFix/>
              </a:blip>
              <a:stretch>
                <a:fillRect l="-71083" t="19265" r="1772" b="-3567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307" name="Google Shape;307;p33"/>
            <p:cNvSpPr/>
            <p:nvPr/>
          </p:nvSpPr>
          <p:spPr>
            <a:xfrm>
              <a:off x="5820875" y="-12715"/>
              <a:ext cx="1601378" cy="1461575"/>
            </a:xfrm>
            <a:custGeom>
              <a:avLst/>
              <a:gdLst/>
              <a:ahLst/>
              <a:cxnLst/>
              <a:rect l="l" t="t" r="r" b="b"/>
              <a:pathLst>
                <a:path w="1601377" h="1461574" extrusionOk="0">
                  <a:moveTo>
                    <a:pt x="1047256" y="12715"/>
                  </a:moveTo>
                  <a:lnTo>
                    <a:pt x="12715" y="1181975"/>
                  </a:lnTo>
                  <a:lnTo>
                    <a:pt x="321552" y="1455226"/>
                  </a:lnTo>
                  <a:lnTo>
                    <a:pt x="1597570" y="12715"/>
                  </a:lnTo>
                  <a:close/>
                </a:path>
              </a:pathLst>
            </a:custGeom>
            <a:blipFill rotWithShape="1">
              <a:blip r:embed="rId3">
                <a:alphaModFix/>
              </a:blip>
              <a:stretch>
                <a:fillRect l="9983" t="-142508" r="-99563" b="9277"/>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308" name="Google Shape;308;p33"/>
          <p:cNvSpPr txBox="1">
            <a:spLocks noGrp="1"/>
          </p:cNvSpPr>
          <p:nvPr>
            <p:ph type="title"/>
          </p:nvPr>
        </p:nvSpPr>
        <p:spPr>
          <a:xfrm rot="-420000">
            <a:off x="288463" y="354491"/>
            <a:ext cx="439119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omic Sans M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09"/>
        <p:cNvGrpSpPr/>
        <p:nvPr/>
      </p:nvGrpSpPr>
      <p:grpSpPr>
        <a:xfrm>
          <a:off x="0" y="0"/>
          <a:ext cx="0" cy="0"/>
          <a:chOff x="0" y="0"/>
          <a:chExt cx="0" cy="0"/>
        </a:xfrm>
      </p:grpSpPr>
      <p:grpSp>
        <p:nvGrpSpPr>
          <p:cNvPr id="310" name="Google Shape;310;p34"/>
          <p:cNvGrpSpPr/>
          <p:nvPr/>
        </p:nvGrpSpPr>
        <p:grpSpPr>
          <a:xfrm>
            <a:off x="10962579" y="5678327"/>
            <a:ext cx="1234800" cy="1051200"/>
            <a:chOff x="5626893" y="3026568"/>
            <a:chExt cx="937260" cy="800760"/>
          </a:xfrm>
        </p:grpSpPr>
        <p:sp>
          <p:nvSpPr>
            <p:cNvPr id="311" name="Google Shape;311;p34"/>
            <p:cNvSpPr/>
            <p:nvPr/>
          </p:nvSpPr>
          <p:spPr>
            <a:xfrm>
              <a:off x="5640228" y="3236778"/>
              <a:ext cx="923925" cy="590550"/>
            </a:xfrm>
            <a:custGeom>
              <a:avLst/>
              <a:gdLst/>
              <a:ahLst/>
              <a:cxnLst/>
              <a:rect l="l" t="t" r="r" b="b"/>
              <a:pathLst>
                <a:path w="923925" h="590550" extrusionOk="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a:gsLst>
                <a:gs pos="0">
                  <a:srgbClr val="3DA800">
                    <a:alpha val="5882"/>
                  </a:srgbClr>
                </a:gs>
                <a:gs pos="3000">
                  <a:srgbClr val="3DA800">
                    <a:alpha val="5882"/>
                  </a:srgbClr>
                </a:gs>
                <a:gs pos="100000">
                  <a:srgbClr val="3DA800">
                    <a:alpha val="4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312" name="Google Shape;312;p34"/>
            <p:cNvSpPr/>
            <p:nvPr/>
          </p:nvSpPr>
          <p:spPr>
            <a:xfrm>
              <a:off x="5626893" y="3026568"/>
              <a:ext cx="933450" cy="771525"/>
            </a:xfrm>
            <a:custGeom>
              <a:avLst/>
              <a:gdLst/>
              <a:ahLst/>
              <a:cxnLst/>
              <a:rect l="l" t="t" r="r" b="b"/>
              <a:pathLst>
                <a:path w="933450" h="771525" extrusionOk="0">
                  <a:moveTo>
                    <a:pt x="932021" y="289084"/>
                  </a:moveTo>
                  <a:lnTo>
                    <a:pt x="160496" y="7144"/>
                  </a:lnTo>
                  <a:lnTo>
                    <a:pt x="7144" y="429101"/>
                  </a:lnTo>
                  <a:lnTo>
                    <a:pt x="932021" y="767239"/>
                  </a:lnTo>
                  <a:close/>
                </a:path>
              </a:pathLst>
            </a:custGeom>
            <a:gradFill>
              <a:gsLst>
                <a:gs pos="0">
                  <a:schemeClr val="accent3"/>
                </a:gs>
                <a:gs pos="3000">
                  <a:schemeClr val="accent3"/>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313" name="Google Shape;313;p34"/>
          <p:cNvSpPr/>
          <p:nvPr/>
        </p:nvSpPr>
        <p:spPr>
          <a:xfrm>
            <a:off x="-24517" y="519002"/>
            <a:ext cx="4593600" cy="1238400"/>
          </a:xfrm>
          <a:custGeom>
            <a:avLst/>
            <a:gdLst/>
            <a:ahLst/>
            <a:cxnLst/>
            <a:rect l="l" t="t" r="r" b="b"/>
            <a:pathLst>
              <a:path w="3457575" h="942975" extrusionOk="0">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a:gsLst>
              <a:gs pos="0">
                <a:srgbClr val="008EDC">
                  <a:alpha val="9803"/>
                </a:srgbClr>
              </a:gs>
              <a:gs pos="88000">
                <a:srgbClr val="008EDC">
                  <a:alpha val="49803"/>
                </a:srgbClr>
              </a:gs>
              <a:gs pos="100000">
                <a:srgbClr val="008EDC">
                  <a:alpha val="49803"/>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314" name="Google Shape;314;p34"/>
          <p:cNvSpPr txBox="1">
            <a:spLocks noGrp="1"/>
          </p:cNvSpPr>
          <p:nvPr>
            <p:ph type="dt" idx="10"/>
          </p:nvPr>
        </p:nvSpPr>
        <p:spPr>
          <a:xfrm>
            <a:off x="4521925" y="5945824"/>
            <a:ext cx="27432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34"/>
          <p:cNvSpPr txBox="1">
            <a:spLocks noGrp="1"/>
          </p:cNvSpPr>
          <p:nvPr>
            <p:ph type="ftr" idx="11"/>
          </p:nvPr>
        </p:nvSpPr>
        <p:spPr>
          <a:xfrm>
            <a:off x="911225" y="5945824"/>
            <a:ext cx="2639323"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6" name="Google Shape;316;p34"/>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17" name="Google Shape;317;p34"/>
          <p:cNvSpPr/>
          <p:nvPr/>
        </p:nvSpPr>
        <p:spPr>
          <a:xfrm>
            <a:off x="-26126" y="135253"/>
            <a:ext cx="4885313" cy="1632656"/>
          </a:xfrm>
          <a:custGeom>
            <a:avLst/>
            <a:gdLst/>
            <a:ahLst/>
            <a:cxnLst/>
            <a:rect l="l" t="t" r="r" b="b"/>
            <a:pathLst>
              <a:path w="4885312" h="1632656" extrusionOk="0">
                <a:moveTo>
                  <a:pt x="12607" y="1627544"/>
                </a:moveTo>
                <a:lnTo>
                  <a:pt x="4876404" y="1073201"/>
                </a:lnTo>
                <a:lnTo>
                  <a:pt x="4765029" y="12607"/>
                </a:lnTo>
                <a:lnTo>
                  <a:pt x="12607" y="554294"/>
                </a:lnTo>
                <a:close/>
              </a:path>
            </a:pathLst>
          </a:custGeom>
          <a:gradFill>
            <a:gsLst>
              <a:gs pos="0">
                <a:schemeClr val="accent1"/>
              </a:gs>
              <a:gs pos="9000">
                <a:schemeClr val="accent1"/>
              </a:gs>
              <a:gs pos="100000">
                <a:schemeClr val="accent2"/>
              </a:gs>
            </a:gsLst>
            <a:lin ang="36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nvGrpSpPr>
          <p:cNvPr id="318" name="Google Shape;318;p34"/>
          <p:cNvGrpSpPr/>
          <p:nvPr/>
        </p:nvGrpSpPr>
        <p:grpSpPr>
          <a:xfrm>
            <a:off x="-12715" y="-12715"/>
            <a:ext cx="7434968" cy="5461207"/>
            <a:chOff x="-12715" y="-12715"/>
            <a:chExt cx="7434968" cy="5461207"/>
          </a:xfrm>
        </p:grpSpPr>
        <p:sp>
          <p:nvSpPr>
            <p:cNvPr id="319" name="Google Shape;319;p34"/>
            <p:cNvSpPr/>
            <p:nvPr/>
          </p:nvSpPr>
          <p:spPr>
            <a:xfrm>
              <a:off x="5931446" y="-12715"/>
              <a:ext cx="1207388" cy="1143841"/>
            </a:xfrm>
            <a:custGeom>
              <a:avLst/>
              <a:gdLst/>
              <a:ahLst/>
              <a:cxnLst/>
              <a:rect l="l" t="t" r="r" b="b"/>
              <a:pathLst>
                <a:path w="1207387" h="1143841" extrusionOk="0">
                  <a:moveTo>
                    <a:pt x="1194684" y="12715"/>
                  </a:moveTo>
                  <a:lnTo>
                    <a:pt x="754940" y="12715"/>
                  </a:lnTo>
                  <a:lnTo>
                    <a:pt x="332990" y="494399"/>
                  </a:lnTo>
                  <a:lnTo>
                    <a:pt x="12715" y="1140034"/>
                  </a:lnTo>
                  <a:lnTo>
                    <a:pt x="612596" y="686310"/>
                  </a:lnTo>
                  <a:close/>
                </a:path>
              </a:pathLst>
            </a:custGeom>
            <a:gradFill>
              <a:gsLst>
                <a:gs pos="0">
                  <a:srgbClr val="C07400">
                    <a:alpha val="4705"/>
                  </a:srgbClr>
                </a:gs>
                <a:gs pos="100000">
                  <a:srgbClr val="C07400">
                    <a:alpha val="20000"/>
                  </a:srgbClr>
                </a:gs>
              </a:gsLst>
              <a:lin ang="31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320" name="Google Shape;320;p34"/>
            <p:cNvSpPr/>
            <p:nvPr/>
          </p:nvSpPr>
          <p:spPr>
            <a:xfrm>
              <a:off x="-12715" y="4607132"/>
              <a:ext cx="2071623" cy="635467"/>
            </a:xfrm>
            <a:custGeom>
              <a:avLst/>
              <a:gdLst/>
              <a:ahLst/>
              <a:cxnLst/>
              <a:rect l="l" t="t" r="r" b="b"/>
              <a:pathLst>
                <a:path w="2071623" h="635467" extrusionOk="0">
                  <a:moveTo>
                    <a:pt x="2061461" y="12715"/>
                  </a:moveTo>
                  <a:lnTo>
                    <a:pt x="2061461" y="12715"/>
                  </a:lnTo>
                  <a:lnTo>
                    <a:pt x="1307797" y="13986"/>
                  </a:lnTo>
                  <a:lnTo>
                    <a:pt x="12715" y="294862"/>
                  </a:lnTo>
                  <a:lnTo>
                    <a:pt x="12715" y="629118"/>
                  </a:lnTo>
                  <a:lnTo>
                    <a:pt x="1415827" y="335532"/>
                  </a:lnTo>
                  <a:close/>
                </a:path>
              </a:pathLst>
            </a:custGeom>
            <a:gradFill>
              <a:gsLst>
                <a:gs pos="0">
                  <a:srgbClr val="9D0F00">
                    <a:alpha val="4705"/>
                  </a:srgbClr>
                </a:gs>
                <a:gs pos="100000">
                  <a:srgbClr val="9D0F00">
                    <a:alpha val="20000"/>
                  </a:srgbClr>
                </a:gs>
              </a:gsLst>
              <a:lin ang="98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321" name="Google Shape;321;p34"/>
            <p:cNvSpPr/>
            <p:nvPr/>
          </p:nvSpPr>
          <p:spPr>
            <a:xfrm>
              <a:off x="-12715" y="4546128"/>
              <a:ext cx="2287682" cy="902364"/>
            </a:xfrm>
            <a:custGeom>
              <a:avLst/>
              <a:gdLst/>
              <a:ahLst/>
              <a:cxnLst/>
              <a:rect l="l" t="t" r="r" b="b"/>
              <a:pathLst>
                <a:path w="2287682" h="902363" extrusionOk="0">
                  <a:moveTo>
                    <a:pt x="12715" y="898556"/>
                  </a:moveTo>
                  <a:lnTo>
                    <a:pt x="2283875" y="415601"/>
                  </a:lnTo>
                  <a:lnTo>
                    <a:pt x="2198722" y="12715"/>
                  </a:lnTo>
                  <a:lnTo>
                    <a:pt x="12715" y="477877"/>
                  </a:lnTo>
                  <a:close/>
                </a:path>
              </a:pathLst>
            </a:custGeom>
            <a:blipFill rotWithShape="1">
              <a:blip r:embed="rId2">
                <a:alphaModFix/>
              </a:blip>
              <a:stretch>
                <a:fillRect l="-71083" t="19265" r="1772" b="-3567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322" name="Google Shape;322;p34"/>
            <p:cNvSpPr/>
            <p:nvPr/>
          </p:nvSpPr>
          <p:spPr>
            <a:xfrm>
              <a:off x="5820875" y="-12715"/>
              <a:ext cx="1601378" cy="1461575"/>
            </a:xfrm>
            <a:custGeom>
              <a:avLst/>
              <a:gdLst/>
              <a:ahLst/>
              <a:cxnLst/>
              <a:rect l="l" t="t" r="r" b="b"/>
              <a:pathLst>
                <a:path w="1601377" h="1461574" extrusionOk="0">
                  <a:moveTo>
                    <a:pt x="1047256" y="12715"/>
                  </a:moveTo>
                  <a:lnTo>
                    <a:pt x="12715" y="1181975"/>
                  </a:lnTo>
                  <a:lnTo>
                    <a:pt x="321552" y="1455226"/>
                  </a:lnTo>
                  <a:lnTo>
                    <a:pt x="1597570" y="12715"/>
                  </a:lnTo>
                  <a:close/>
                </a:path>
              </a:pathLst>
            </a:custGeom>
            <a:blipFill rotWithShape="1">
              <a:blip r:embed="rId3">
                <a:alphaModFix/>
              </a:blip>
              <a:stretch>
                <a:fillRect l="9983" t="-142508" r="-99563" b="9277"/>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323" name="Google Shape;323;p34"/>
          <p:cNvSpPr txBox="1">
            <a:spLocks noGrp="1"/>
          </p:cNvSpPr>
          <p:nvPr>
            <p:ph type="title"/>
          </p:nvPr>
        </p:nvSpPr>
        <p:spPr>
          <a:xfrm rot="-420000">
            <a:off x="288463" y="354491"/>
            <a:ext cx="439119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omic Sans M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4" name="Google Shape;324;p34"/>
          <p:cNvSpPr txBox="1">
            <a:spLocks noGrp="1"/>
          </p:cNvSpPr>
          <p:nvPr>
            <p:ph type="body" idx="1"/>
          </p:nvPr>
        </p:nvSpPr>
        <p:spPr>
          <a:xfrm>
            <a:off x="1444441" y="2373246"/>
            <a:ext cx="9303119" cy="2111508"/>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accent4"/>
              </a:buClr>
              <a:buSzPts val="6000"/>
              <a:buNone/>
              <a:defRPr sz="6000"/>
            </a:lvl1pPr>
            <a:lvl2pPr marL="914400" lvl="1" indent="-228600" algn="l">
              <a:lnSpc>
                <a:spcPct val="90000"/>
              </a:lnSpc>
              <a:spcBef>
                <a:spcPts val="500"/>
              </a:spcBef>
              <a:spcAft>
                <a:spcPts val="0"/>
              </a:spcAft>
              <a:buClr>
                <a:schemeClr val="accent4"/>
              </a:buClr>
              <a:buSzPts val="2400"/>
              <a:buNone/>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Layout 1">
  <p:cSld name="Text Layout 1">
    <p:spTree>
      <p:nvGrpSpPr>
        <p:cNvPr id="1" name="Shape 36"/>
        <p:cNvGrpSpPr/>
        <p:nvPr/>
      </p:nvGrpSpPr>
      <p:grpSpPr>
        <a:xfrm>
          <a:off x="0" y="0"/>
          <a:ext cx="0" cy="0"/>
          <a:chOff x="0" y="0"/>
          <a:chExt cx="0" cy="0"/>
        </a:xfrm>
      </p:grpSpPr>
      <p:grpSp>
        <p:nvGrpSpPr>
          <p:cNvPr id="37" name="Google Shape;37;p17"/>
          <p:cNvGrpSpPr/>
          <p:nvPr/>
        </p:nvGrpSpPr>
        <p:grpSpPr>
          <a:xfrm>
            <a:off x="10962579" y="5678327"/>
            <a:ext cx="1234800" cy="1051200"/>
            <a:chOff x="5626893" y="3026568"/>
            <a:chExt cx="937260" cy="800760"/>
          </a:xfrm>
        </p:grpSpPr>
        <p:sp>
          <p:nvSpPr>
            <p:cNvPr id="38" name="Google Shape;38;p17"/>
            <p:cNvSpPr/>
            <p:nvPr/>
          </p:nvSpPr>
          <p:spPr>
            <a:xfrm>
              <a:off x="5640228" y="3236778"/>
              <a:ext cx="923925" cy="590550"/>
            </a:xfrm>
            <a:custGeom>
              <a:avLst/>
              <a:gdLst/>
              <a:ahLst/>
              <a:cxnLst/>
              <a:rect l="l" t="t" r="r" b="b"/>
              <a:pathLst>
                <a:path w="923925" h="590550" extrusionOk="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a:gsLst>
                <a:gs pos="0">
                  <a:srgbClr val="3DA800">
                    <a:alpha val="5882"/>
                  </a:srgbClr>
                </a:gs>
                <a:gs pos="3000">
                  <a:srgbClr val="3DA800">
                    <a:alpha val="5882"/>
                  </a:srgbClr>
                </a:gs>
                <a:gs pos="100000">
                  <a:srgbClr val="3DA800">
                    <a:alpha val="4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39" name="Google Shape;39;p17"/>
            <p:cNvSpPr/>
            <p:nvPr/>
          </p:nvSpPr>
          <p:spPr>
            <a:xfrm>
              <a:off x="5626893" y="3026568"/>
              <a:ext cx="933450" cy="771525"/>
            </a:xfrm>
            <a:custGeom>
              <a:avLst/>
              <a:gdLst/>
              <a:ahLst/>
              <a:cxnLst/>
              <a:rect l="l" t="t" r="r" b="b"/>
              <a:pathLst>
                <a:path w="933450" h="771525" extrusionOk="0">
                  <a:moveTo>
                    <a:pt x="932021" y="289084"/>
                  </a:moveTo>
                  <a:lnTo>
                    <a:pt x="160496" y="7144"/>
                  </a:lnTo>
                  <a:lnTo>
                    <a:pt x="7144" y="429101"/>
                  </a:lnTo>
                  <a:lnTo>
                    <a:pt x="932021" y="767239"/>
                  </a:lnTo>
                  <a:close/>
                </a:path>
              </a:pathLst>
            </a:custGeom>
            <a:gradFill>
              <a:gsLst>
                <a:gs pos="0">
                  <a:schemeClr val="accent3"/>
                </a:gs>
                <a:gs pos="3000">
                  <a:schemeClr val="accent3"/>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40" name="Google Shape;40;p17"/>
          <p:cNvSpPr txBox="1">
            <a:spLocks noGrp="1"/>
          </p:cNvSpPr>
          <p:nvPr>
            <p:ph type="body" idx="1"/>
          </p:nvPr>
        </p:nvSpPr>
        <p:spPr>
          <a:xfrm>
            <a:off x="748030" y="2442380"/>
            <a:ext cx="3913632" cy="804672"/>
          </a:xfrm>
          <a:prstGeom prst="rect">
            <a:avLst/>
          </a:prstGeom>
          <a:gradFill>
            <a:gsLst>
              <a:gs pos="0">
                <a:schemeClr val="dk2"/>
              </a:gs>
              <a:gs pos="100000">
                <a:schemeClr val="dk1"/>
              </a:gs>
            </a:gsLst>
            <a:lin ang="10800000" scaled="0"/>
          </a:gradFill>
          <a:ln>
            <a:noFill/>
          </a:ln>
        </p:spPr>
        <p:txBody>
          <a:bodyPr spcFirstLastPara="1" wrap="square" lIns="144000" tIns="72000" rIns="91425" bIns="72000" anchor="ctr" anchorCtr="0">
            <a:normAutofit/>
          </a:bodyPr>
          <a:lstStyle>
            <a:lvl1pPr marL="457200" lvl="0" indent="-228600" algn="l">
              <a:lnSpc>
                <a:spcPct val="90000"/>
              </a:lnSpc>
              <a:spcBef>
                <a:spcPts val="1000"/>
              </a:spcBef>
              <a:spcAft>
                <a:spcPts val="0"/>
              </a:spcAft>
              <a:buClr>
                <a:schemeClr val="lt1"/>
              </a:buClr>
              <a:buSzPts val="2000"/>
              <a:buNone/>
              <a:defRPr sz="2000" b="1">
                <a:solidFill>
                  <a:schemeClr val="lt1"/>
                </a:solidFill>
              </a:defRPr>
            </a:lvl1pPr>
            <a:lvl2pPr marL="914400" lvl="1" indent="-228600" algn="l">
              <a:lnSpc>
                <a:spcPct val="90000"/>
              </a:lnSpc>
              <a:spcBef>
                <a:spcPts val="500"/>
              </a:spcBef>
              <a:spcAft>
                <a:spcPts val="0"/>
              </a:spcAft>
              <a:buClr>
                <a:srgbClr val="BB8888"/>
              </a:buClr>
              <a:buSzPts val="2000"/>
              <a:buNone/>
              <a:defRPr sz="2000">
                <a:solidFill>
                  <a:srgbClr val="BB8888"/>
                </a:solidFill>
              </a:defRPr>
            </a:lvl2pPr>
            <a:lvl3pPr marL="1371600" lvl="2" indent="-228600" algn="l">
              <a:lnSpc>
                <a:spcPct val="90000"/>
              </a:lnSpc>
              <a:spcBef>
                <a:spcPts val="500"/>
              </a:spcBef>
              <a:spcAft>
                <a:spcPts val="0"/>
              </a:spcAft>
              <a:buClr>
                <a:srgbClr val="BB8888"/>
              </a:buClr>
              <a:buSzPts val="1800"/>
              <a:buNone/>
              <a:defRPr sz="1800">
                <a:solidFill>
                  <a:srgbClr val="BB8888"/>
                </a:solidFill>
              </a:defRPr>
            </a:lvl3pPr>
            <a:lvl4pPr marL="1828800" lvl="3" indent="-228600" algn="l">
              <a:lnSpc>
                <a:spcPct val="90000"/>
              </a:lnSpc>
              <a:spcBef>
                <a:spcPts val="500"/>
              </a:spcBef>
              <a:spcAft>
                <a:spcPts val="0"/>
              </a:spcAft>
              <a:buClr>
                <a:srgbClr val="BB8888"/>
              </a:buClr>
              <a:buSzPts val="1600"/>
              <a:buNone/>
              <a:defRPr sz="1600">
                <a:solidFill>
                  <a:srgbClr val="BB8888"/>
                </a:solidFill>
              </a:defRPr>
            </a:lvl4pPr>
            <a:lvl5pPr marL="2286000" lvl="4" indent="-228600" algn="l">
              <a:lnSpc>
                <a:spcPct val="90000"/>
              </a:lnSpc>
              <a:spcBef>
                <a:spcPts val="500"/>
              </a:spcBef>
              <a:spcAft>
                <a:spcPts val="0"/>
              </a:spcAft>
              <a:buClr>
                <a:srgbClr val="BB8888"/>
              </a:buClr>
              <a:buSzPts val="1600"/>
              <a:buNone/>
              <a:defRPr sz="1600">
                <a:solidFill>
                  <a:srgbClr val="BB8888"/>
                </a:solidFill>
              </a:defRPr>
            </a:lvl5pPr>
            <a:lvl6pPr marL="2743200" lvl="5" indent="-228600" algn="l">
              <a:lnSpc>
                <a:spcPct val="90000"/>
              </a:lnSpc>
              <a:spcBef>
                <a:spcPts val="500"/>
              </a:spcBef>
              <a:spcAft>
                <a:spcPts val="0"/>
              </a:spcAft>
              <a:buClr>
                <a:srgbClr val="BB8888"/>
              </a:buClr>
              <a:buSzPts val="1600"/>
              <a:buNone/>
              <a:defRPr sz="1600">
                <a:solidFill>
                  <a:srgbClr val="BB8888"/>
                </a:solidFill>
              </a:defRPr>
            </a:lvl6pPr>
            <a:lvl7pPr marL="3200400" lvl="6" indent="-228600" algn="l">
              <a:lnSpc>
                <a:spcPct val="90000"/>
              </a:lnSpc>
              <a:spcBef>
                <a:spcPts val="500"/>
              </a:spcBef>
              <a:spcAft>
                <a:spcPts val="0"/>
              </a:spcAft>
              <a:buClr>
                <a:srgbClr val="BB8888"/>
              </a:buClr>
              <a:buSzPts val="1600"/>
              <a:buNone/>
              <a:defRPr sz="1600">
                <a:solidFill>
                  <a:srgbClr val="BB8888"/>
                </a:solidFill>
              </a:defRPr>
            </a:lvl7pPr>
            <a:lvl8pPr marL="3657600" lvl="7" indent="-228600" algn="l">
              <a:lnSpc>
                <a:spcPct val="90000"/>
              </a:lnSpc>
              <a:spcBef>
                <a:spcPts val="500"/>
              </a:spcBef>
              <a:spcAft>
                <a:spcPts val="0"/>
              </a:spcAft>
              <a:buClr>
                <a:srgbClr val="BB8888"/>
              </a:buClr>
              <a:buSzPts val="1600"/>
              <a:buNone/>
              <a:defRPr sz="1600">
                <a:solidFill>
                  <a:srgbClr val="BB8888"/>
                </a:solidFill>
              </a:defRPr>
            </a:lvl8pPr>
            <a:lvl9pPr marL="4114800" lvl="8" indent="-228600" algn="l">
              <a:lnSpc>
                <a:spcPct val="90000"/>
              </a:lnSpc>
              <a:spcBef>
                <a:spcPts val="500"/>
              </a:spcBef>
              <a:spcAft>
                <a:spcPts val="0"/>
              </a:spcAft>
              <a:buClr>
                <a:srgbClr val="BB8888"/>
              </a:buClr>
              <a:buSzPts val="1600"/>
              <a:buNone/>
              <a:defRPr sz="1600">
                <a:solidFill>
                  <a:srgbClr val="BB8888"/>
                </a:solidFill>
              </a:defRPr>
            </a:lvl9pPr>
          </a:lstStyle>
          <a:p>
            <a:endParaRPr/>
          </a:p>
        </p:txBody>
      </p:sp>
      <p:sp>
        <p:nvSpPr>
          <p:cNvPr id="41" name="Google Shape;41;p17"/>
          <p:cNvSpPr txBox="1">
            <a:spLocks noGrp="1"/>
          </p:cNvSpPr>
          <p:nvPr>
            <p:ph type="dt" idx="10"/>
          </p:nvPr>
        </p:nvSpPr>
        <p:spPr>
          <a:xfrm>
            <a:off x="4521925" y="5945824"/>
            <a:ext cx="27432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7"/>
          <p:cNvSpPr txBox="1">
            <a:spLocks noGrp="1"/>
          </p:cNvSpPr>
          <p:nvPr>
            <p:ph type="ftr" idx="11"/>
          </p:nvPr>
        </p:nvSpPr>
        <p:spPr>
          <a:xfrm>
            <a:off x="911225" y="5945824"/>
            <a:ext cx="2639323"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44" name="Google Shape;44;p17"/>
          <p:cNvSpPr/>
          <p:nvPr/>
        </p:nvSpPr>
        <p:spPr>
          <a:xfrm>
            <a:off x="-24517" y="970945"/>
            <a:ext cx="4593600" cy="1238400"/>
          </a:xfrm>
          <a:custGeom>
            <a:avLst/>
            <a:gdLst/>
            <a:ahLst/>
            <a:cxnLst/>
            <a:rect l="l" t="t" r="r" b="b"/>
            <a:pathLst>
              <a:path w="3457575" h="942975" extrusionOk="0">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a:gsLst>
              <a:gs pos="0">
                <a:srgbClr val="008EDC">
                  <a:alpha val="9803"/>
                </a:srgbClr>
              </a:gs>
              <a:gs pos="88000">
                <a:srgbClr val="008EDC">
                  <a:alpha val="49803"/>
                </a:srgbClr>
              </a:gs>
              <a:gs pos="100000">
                <a:srgbClr val="008EDC">
                  <a:alpha val="49803"/>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45" name="Google Shape;45;p17"/>
          <p:cNvSpPr/>
          <p:nvPr/>
        </p:nvSpPr>
        <p:spPr>
          <a:xfrm>
            <a:off x="-26126" y="587196"/>
            <a:ext cx="4885313" cy="1632656"/>
          </a:xfrm>
          <a:custGeom>
            <a:avLst/>
            <a:gdLst/>
            <a:ahLst/>
            <a:cxnLst/>
            <a:rect l="l" t="t" r="r" b="b"/>
            <a:pathLst>
              <a:path w="4885312" h="1632656" extrusionOk="0">
                <a:moveTo>
                  <a:pt x="12607" y="1627544"/>
                </a:moveTo>
                <a:lnTo>
                  <a:pt x="4876404" y="1073201"/>
                </a:lnTo>
                <a:lnTo>
                  <a:pt x="4765029" y="12607"/>
                </a:lnTo>
                <a:lnTo>
                  <a:pt x="12607" y="554294"/>
                </a:lnTo>
                <a:close/>
              </a:path>
            </a:pathLst>
          </a:custGeom>
          <a:gradFill>
            <a:gsLst>
              <a:gs pos="0">
                <a:schemeClr val="accent1"/>
              </a:gs>
              <a:gs pos="9000">
                <a:schemeClr val="accent1"/>
              </a:gs>
              <a:gs pos="100000">
                <a:schemeClr val="accent2"/>
              </a:gs>
            </a:gsLst>
            <a:lin ang="36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46" name="Google Shape;46;p17"/>
          <p:cNvSpPr txBox="1">
            <a:spLocks noGrp="1"/>
          </p:cNvSpPr>
          <p:nvPr>
            <p:ph type="title"/>
          </p:nvPr>
        </p:nvSpPr>
        <p:spPr>
          <a:xfrm rot="-360000">
            <a:off x="846111" y="974881"/>
            <a:ext cx="3933620" cy="7344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Comic Sans MS"/>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body" idx="2"/>
          </p:nvPr>
        </p:nvSpPr>
        <p:spPr>
          <a:xfrm>
            <a:off x="808990" y="3392622"/>
            <a:ext cx="3913188" cy="2249488"/>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600"/>
              </a:spcBef>
              <a:spcAft>
                <a:spcPts val="0"/>
              </a:spcAft>
              <a:buClr>
                <a:schemeClr val="accent2"/>
              </a:buClr>
              <a:buSzPts val="1600"/>
              <a:buChar char="•"/>
              <a:defRPr sz="1600" b="0">
                <a:latin typeface="Libre Franklin"/>
                <a:ea typeface="Libre Franklin"/>
                <a:cs typeface="Libre Franklin"/>
                <a:sym typeface="Libre Franklin"/>
              </a:defRPr>
            </a:lvl1pPr>
            <a:lvl2pPr marL="914400" lvl="1" indent="-228600" algn="l">
              <a:lnSpc>
                <a:spcPct val="90000"/>
              </a:lnSpc>
              <a:spcBef>
                <a:spcPts val="500"/>
              </a:spcBef>
              <a:spcAft>
                <a:spcPts val="0"/>
              </a:spcAft>
              <a:buClr>
                <a:schemeClr val="accent4"/>
              </a:buClr>
              <a:buSzPts val="1600"/>
              <a:buNone/>
              <a:defRPr sz="1600">
                <a:latin typeface="Libre Franklin"/>
                <a:ea typeface="Libre Franklin"/>
                <a:cs typeface="Libre Franklin"/>
                <a:sym typeface="Libre Franklin"/>
              </a:defRPr>
            </a:lvl2pPr>
            <a:lvl3pPr marL="1371600" lvl="2" indent="-330200" algn="l">
              <a:lnSpc>
                <a:spcPct val="90000"/>
              </a:lnSpc>
              <a:spcBef>
                <a:spcPts val="500"/>
              </a:spcBef>
              <a:spcAft>
                <a:spcPts val="0"/>
              </a:spcAft>
              <a:buClr>
                <a:schemeClr val="accent4"/>
              </a:buClr>
              <a:buSzPts val="1600"/>
              <a:buChar char="•"/>
              <a:defRPr sz="1600">
                <a:latin typeface="Libre Franklin"/>
                <a:ea typeface="Libre Franklin"/>
                <a:cs typeface="Libre Franklin"/>
                <a:sym typeface="Libre Franklin"/>
              </a:defRPr>
            </a:lvl3pPr>
            <a:lvl4pPr marL="1828800" lvl="3" indent="-330200" algn="l">
              <a:lnSpc>
                <a:spcPct val="90000"/>
              </a:lnSpc>
              <a:spcBef>
                <a:spcPts val="500"/>
              </a:spcBef>
              <a:spcAft>
                <a:spcPts val="0"/>
              </a:spcAft>
              <a:buClr>
                <a:schemeClr val="accent4"/>
              </a:buClr>
              <a:buSzPts val="1600"/>
              <a:buChar char="•"/>
              <a:defRPr sz="1600">
                <a:latin typeface="Libre Franklin"/>
                <a:ea typeface="Libre Franklin"/>
                <a:cs typeface="Libre Franklin"/>
                <a:sym typeface="Libre Franklin"/>
              </a:defRPr>
            </a:lvl4pPr>
            <a:lvl5pPr marL="2286000" lvl="4" indent="-330200" algn="l">
              <a:lnSpc>
                <a:spcPct val="90000"/>
              </a:lnSpc>
              <a:spcBef>
                <a:spcPts val="500"/>
              </a:spcBef>
              <a:spcAft>
                <a:spcPts val="0"/>
              </a:spcAft>
              <a:buClr>
                <a:schemeClr val="accent4"/>
              </a:buClr>
              <a:buSzPts val="1600"/>
              <a:buChar char="•"/>
              <a:defRPr sz="1600">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8" name="Google Shape;48;p17"/>
          <p:cNvGrpSpPr/>
          <p:nvPr/>
        </p:nvGrpSpPr>
        <p:grpSpPr>
          <a:xfrm>
            <a:off x="5518024" y="-12700"/>
            <a:ext cx="6359713" cy="6455013"/>
            <a:chOff x="5518024" y="-12700"/>
            <a:chExt cx="6359713" cy="6455013"/>
          </a:xfrm>
        </p:grpSpPr>
        <p:sp>
          <p:nvSpPr>
            <p:cNvPr id="49" name="Google Shape;49;p17"/>
            <p:cNvSpPr/>
            <p:nvPr/>
          </p:nvSpPr>
          <p:spPr>
            <a:xfrm>
              <a:off x="5518024" y="-12700"/>
              <a:ext cx="2287209" cy="5565543"/>
            </a:xfrm>
            <a:custGeom>
              <a:avLst/>
              <a:gdLst/>
              <a:ahLst/>
              <a:cxnLst/>
              <a:rect l="l" t="t" r="r" b="b"/>
              <a:pathLst>
                <a:path w="2287209" h="5565543" extrusionOk="0">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a:gsLst>
                <a:gs pos="0">
                  <a:srgbClr val="FFAA00">
                    <a:alpha val="5882"/>
                  </a:srgbClr>
                </a:gs>
                <a:gs pos="3000">
                  <a:srgbClr val="FFAA00">
                    <a:alpha val="5882"/>
                  </a:srgbClr>
                </a:gs>
                <a:gs pos="100000">
                  <a:srgbClr val="FFAA00">
                    <a:alpha val="49803"/>
                  </a:srgbClr>
                </a:gs>
              </a:gsLst>
              <a:lin ang="58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50" name="Google Shape;50;p17"/>
            <p:cNvSpPr/>
            <p:nvPr/>
          </p:nvSpPr>
          <p:spPr>
            <a:xfrm>
              <a:off x="5537084" y="-12700"/>
              <a:ext cx="6340653" cy="6455013"/>
            </a:xfrm>
            <a:custGeom>
              <a:avLst/>
              <a:gdLst/>
              <a:ahLst/>
              <a:cxnLst/>
              <a:rect l="l" t="t" r="r" b="b"/>
              <a:pathLst>
                <a:path w="6340653" h="6455013" extrusionOk="0">
                  <a:moveTo>
                    <a:pt x="5080140" y="6446112"/>
                  </a:moveTo>
                  <a:lnTo>
                    <a:pt x="6334294" y="545112"/>
                  </a:lnTo>
                  <a:lnTo>
                    <a:pt x="3831070" y="12700"/>
                  </a:lnTo>
                  <a:lnTo>
                    <a:pt x="1151222" y="12700"/>
                  </a:lnTo>
                  <a:lnTo>
                    <a:pt x="12700" y="5369854"/>
                  </a:lnTo>
                  <a:close/>
                </a:path>
              </a:pathLst>
            </a:custGeom>
            <a:gradFill>
              <a:gsLst>
                <a:gs pos="0">
                  <a:schemeClr val="accent5"/>
                </a:gs>
                <a:gs pos="3000">
                  <a:schemeClr val="accent5"/>
                </a:gs>
                <a:gs pos="100000">
                  <a:schemeClr val="l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51" name="Google Shape;51;p17"/>
            <p:cNvSpPr/>
            <p:nvPr/>
          </p:nvSpPr>
          <p:spPr>
            <a:xfrm>
              <a:off x="5830609" y="-12700"/>
              <a:ext cx="5756144" cy="6150052"/>
            </a:xfrm>
            <a:custGeom>
              <a:avLst/>
              <a:gdLst/>
              <a:ahLst/>
              <a:cxnLst/>
              <a:rect l="l" t="t" r="r" b="b"/>
              <a:pathLst>
                <a:path w="5756143" h="6150052" extrusionOk="0">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52" name="Google Shape;52;p17"/>
          <p:cNvSpPr>
            <a:spLocks noGrp="1"/>
          </p:cNvSpPr>
          <p:nvPr>
            <p:ph type="pic" idx="3"/>
          </p:nvPr>
        </p:nvSpPr>
        <p:spPr>
          <a:xfrm rot="720000">
            <a:off x="6384187" y="209524"/>
            <a:ext cx="4647699" cy="5472101"/>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5"/>
        <p:cNvGrpSpPr/>
        <p:nvPr/>
      </p:nvGrpSpPr>
      <p:grpSpPr>
        <a:xfrm>
          <a:off x="0" y="0"/>
          <a:ext cx="0" cy="0"/>
          <a:chOff x="0" y="0"/>
          <a:chExt cx="0" cy="0"/>
        </a:xfrm>
      </p:grpSpPr>
      <p:grpSp>
        <p:nvGrpSpPr>
          <p:cNvPr id="326" name="Google Shape;326;p35"/>
          <p:cNvGrpSpPr/>
          <p:nvPr/>
        </p:nvGrpSpPr>
        <p:grpSpPr>
          <a:xfrm>
            <a:off x="10962579" y="5678327"/>
            <a:ext cx="1234800" cy="1051200"/>
            <a:chOff x="5626893" y="3026568"/>
            <a:chExt cx="937260" cy="800760"/>
          </a:xfrm>
        </p:grpSpPr>
        <p:sp>
          <p:nvSpPr>
            <p:cNvPr id="327" name="Google Shape;327;p35"/>
            <p:cNvSpPr/>
            <p:nvPr/>
          </p:nvSpPr>
          <p:spPr>
            <a:xfrm>
              <a:off x="5640228" y="3236778"/>
              <a:ext cx="923925" cy="590550"/>
            </a:xfrm>
            <a:custGeom>
              <a:avLst/>
              <a:gdLst/>
              <a:ahLst/>
              <a:cxnLst/>
              <a:rect l="l" t="t" r="r" b="b"/>
              <a:pathLst>
                <a:path w="923925" h="590550" extrusionOk="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a:gsLst>
                <a:gs pos="0">
                  <a:srgbClr val="3DA800">
                    <a:alpha val="5882"/>
                  </a:srgbClr>
                </a:gs>
                <a:gs pos="3000">
                  <a:srgbClr val="3DA800">
                    <a:alpha val="5882"/>
                  </a:srgbClr>
                </a:gs>
                <a:gs pos="100000">
                  <a:srgbClr val="3DA800">
                    <a:alpha val="4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328" name="Google Shape;328;p35"/>
            <p:cNvSpPr/>
            <p:nvPr/>
          </p:nvSpPr>
          <p:spPr>
            <a:xfrm>
              <a:off x="5626893" y="3026568"/>
              <a:ext cx="933450" cy="771525"/>
            </a:xfrm>
            <a:custGeom>
              <a:avLst/>
              <a:gdLst/>
              <a:ahLst/>
              <a:cxnLst/>
              <a:rect l="l" t="t" r="r" b="b"/>
              <a:pathLst>
                <a:path w="933450" h="771525" extrusionOk="0">
                  <a:moveTo>
                    <a:pt x="932021" y="289084"/>
                  </a:moveTo>
                  <a:lnTo>
                    <a:pt x="160496" y="7144"/>
                  </a:lnTo>
                  <a:lnTo>
                    <a:pt x="7144" y="429101"/>
                  </a:lnTo>
                  <a:lnTo>
                    <a:pt x="932021" y="767239"/>
                  </a:lnTo>
                  <a:close/>
                </a:path>
              </a:pathLst>
            </a:custGeom>
            <a:gradFill>
              <a:gsLst>
                <a:gs pos="0">
                  <a:schemeClr val="accent3"/>
                </a:gs>
                <a:gs pos="3000">
                  <a:schemeClr val="accent3"/>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329" name="Google Shape;329;p35"/>
          <p:cNvSpPr txBox="1">
            <a:spLocks noGrp="1"/>
          </p:cNvSpPr>
          <p:nvPr>
            <p:ph type="dt" idx="10"/>
          </p:nvPr>
        </p:nvSpPr>
        <p:spPr>
          <a:xfrm>
            <a:off x="4521925" y="5945824"/>
            <a:ext cx="27432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0" name="Google Shape;330;p35"/>
          <p:cNvSpPr txBox="1">
            <a:spLocks noGrp="1"/>
          </p:cNvSpPr>
          <p:nvPr>
            <p:ph type="ftr" idx="11"/>
          </p:nvPr>
        </p:nvSpPr>
        <p:spPr>
          <a:xfrm>
            <a:off x="911225" y="5945824"/>
            <a:ext cx="2639323"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35"/>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grpSp>
        <p:nvGrpSpPr>
          <p:cNvPr id="332" name="Google Shape;332;p35"/>
          <p:cNvGrpSpPr/>
          <p:nvPr/>
        </p:nvGrpSpPr>
        <p:grpSpPr>
          <a:xfrm>
            <a:off x="-12715" y="-12715"/>
            <a:ext cx="7434968" cy="5461207"/>
            <a:chOff x="-12715" y="-12715"/>
            <a:chExt cx="7434968" cy="5461207"/>
          </a:xfrm>
        </p:grpSpPr>
        <p:sp>
          <p:nvSpPr>
            <p:cNvPr id="333" name="Google Shape;333;p35"/>
            <p:cNvSpPr/>
            <p:nvPr/>
          </p:nvSpPr>
          <p:spPr>
            <a:xfrm>
              <a:off x="5931446" y="-12715"/>
              <a:ext cx="1207388" cy="1143841"/>
            </a:xfrm>
            <a:custGeom>
              <a:avLst/>
              <a:gdLst/>
              <a:ahLst/>
              <a:cxnLst/>
              <a:rect l="l" t="t" r="r" b="b"/>
              <a:pathLst>
                <a:path w="1207387" h="1143841" extrusionOk="0">
                  <a:moveTo>
                    <a:pt x="1194684" y="12715"/>
                  </a:moveTo>
                  <a:lnTo>
                    <a:pt x="754940" y="12715"/>
                  </a:lnTo>
                  <a:lnTo>
                    <a:pt x="332990" y="494399"/>
                  </a:lnTo>
                  <a:lnTo>
                    <a:pt x="12715" y="1140034"/>
                  </a:lnTo>
                  <a:lnTo>
                    <a:pt x="612596" y="686310"/>
                  </a:lnTo>
                  <a:close/>
                </a:path>
              </a:pathLst>
            </a:custGeom>
            <a:gradFill>
              <a:gsLst>
                <a:gs pos="0">
                  <a:srgbClr val="C07400">
                    <a:alpha val="4705"/>
                  </a:srgbClr>
                </a:gs>
                <a:gs pos="100000">
                  <a:srgbClr val="C07400">
                    <a:alpha val="20000"/>
                  </a:srgbClr>
                </a:gs>
              </a:gsLst>
              <a:lin ang="31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334" name="Google Shape;334;p35"/>
            <p:cNvSpPr/>
            <p:nvPr/>
          </p:nvSpPr>
          <p:spPr>
            <a:xfrm>
              <a:off x="-12715" y="4607132"/>
              <a:ext cx="2071623" cy="635467"/>
            </a:xfrm>
            <a:custGeom>
              <a:avLst/>
              <a:gdLst/>
              <a:ahLst/>
              <a:cxnLst/>
              <a:rect l="l" t="t" r="r" b="b"/>
              <a:pathLst>
                <a:path w="2071623" h="635467" extrusionOk="0">
                  <a:moveTo>
                    <a:pt x="2061461" y="12715"/>
                  </a:moveTo>
                  <a:lnTo>
                    <a:pt x="2061461" y="12715"/>
                  </a:lnTo>
                  <a:lnTo>
                    <a:pt x="1307797" y="13986"/>
                  </a:lnTo>
                  <a:lnTo>
                    <a:pt x="12715" y="294862"/>
                  </a:lnTo>
                  <a:lnTo>
                    <a:pt x="12715" y="629118"/>
                  </a:lnTo>
                  <a:lnTo>
                    <a:pt x="1415827" y="335532"/>
                  </a:lnTo>
                  <a:close/>
                </a:path>
              </a:pathLst>
            </a:custGeom>
            <a:gradFill>
              <a:gsLst>
                <a:gs pos="0">
                  <a:srgbClr val="9D0F00">
                    <a:alpha val="4705"/>
                  </a:srgbClr>
                </a:gs>
                <a:gs pos="100000">
                  <a:srgbClr val="9D0F00">
                    <a:alpha val="20000"/>
                  </a:srgbClr>
                </a:gs>
              </a:gsLst>
              <a:lin ang="98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335" name="Google Shape;335;p35"/>
            <p:cNvSpPr/>
            <p:nvPr/>
          </p:nvSpPr>
          <p:spPr>
            <a:xfrm>
              <a:off x="-12715" y="4546128"/>
              <a:ext cx="2287682" cy="902364"/>
            </a:xfrm>
            <a:custGeom>
              <a:avLst/>
              <a:gdLst/>
              <a:ahLst/>
              <a:cxnLst/>
              <a:rect l="l" t="t" r="r" b="b"/>
              <a:pathLst>
                <a:path w="2287682" h="902363" extrusionOk="0">
                  <a:moveTo>
                    <a:pt x="12715" y="898556"/>
                  </a:moveTo>
                  <a:lnTo>
                    <a:pt x="2283875" y="415601"/>
                  </a:lnTo>
                  <a:lnTo>
                    <a:pt x="2198722" y="12715"/>
                  </a:lnTo>
                  <a:lnTo>
                    <a:pt x="12715" y="477877"/>
                  </a:lnTo>
                  <a:close/>
                </a:path>
              </a:pathLst>
            </a:custGeom>
            <a:blipFill rotWithShape="1">
              <a:blip r:embed="rId2">
                <a:alphaModFix/>
              </a:blip>
              <a:stretch>
                <a:fillRect l="-71083" t="19265" r="1772" b="-3567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336" name="Google Shape;336;p35"/>
            <p:cNvSpPr/>
            <p:nvPr/>
          </p:nvSpPr>
          <p:spPr>
            <a:xfrm>
              <a:off x="5820875" y="-12715"/>
              <a:ext cx="1601378" cy="1461575"/>
            </a:xfrm>
            <a:custGeom>
              <a:avLst/>
              <a:gdLst/>
              <a:ahLst/>
              <a:cxnLst/>
              <a:rect l="l" t="t" r="r" b="b"/>
              <a:pathLst>
                <a:path w="1601377" h="1461574" extrusionOk="0">
                  <a:moveTo>
                    <a:pt x="1047256" y="12715"/>
                  </a:moveTo>
                  <a:lnTo>
                    <a:pt x="12715" y="1181975"/>
                  </a:lnTo>
                  <a:lnTo>
                    <a:pt x="321552" y="1455226"/>
                  </a:lnTo>
                  <a:lnTo>
                    <a:pt x="1597570" y="12715"/>
                  </a:lnTo>
                  <a:close/>
                </a:path>
              </a:pathLst>
            </a:custGeom>
            <a:blipFill rotWithShape="1">
              <a:blip r:embed="rId3">
                <a:alphaModFix/>
              </a:blip>
              <a:stretch>
                <a:fillRect l="9983" t="-142508" r="-99563" b="9277"/>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Manual">
  <p:cSld name="Manual">
    <p:bg>
      <p:bgPr>
        <a:solidFill>
          <a:schemeClr val="lt1"/>
        </a:solidFill>
        <a:effectLst/>
      </p:bgPr>
    </p:bg>
    <p:spTree>
      <p:nvGrpSpPr>
        <p:cNvPr id="1" name="Shape 337"/>
        <p:cNvGrpSpPr/>
        <p:nvPr/>
      </p:nvGrpSpPr>
      <p:grpSpPr>
        <a:xfrm>
          <a:off x="0" y="0"/>
          <a:ext cx="0" cy="0"/>
          <a:chOff x="0" y="0"/>
          <a:chExt cx="0" cy="0"/>
        </a:xfrm>
      </p:grpSpPr>
      <p:sp>
        <p:nvSpPr>
          <p:cNvPr id="338" name="Google Shape;338;p36"/>
          <p:cNvSpPr/>
          <p:nvPr/>
        </p:nvSpPr>
        <p:spPr>
          <a:xfrm>
            <a:off x="-12778" y="429785"/>
            <a:ext cx="7606299" cy="1490682"/>
          </a:xfrm>
          <a:custGeom>
            <a:avLst/>
            <a:gdLst/>
            <a:ahLst/>
            <a:cxnLst/>
            <a:rect l="l" t="t" r="r" b="b"/>
            <a:pathLst>
              <a:path w="7606298" h="1490681" extrusionOk="0">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rgbClr val="008EDC">
                  <a:alpha val="9803"/>
                </a:srgbClr>
              </a:gs>
              <a:gs pos="100000">
                <a:srgbClr val="008EDC">
                  <a:alpha val="20000"/>
                </a:srgbClr>
              </a:gs>
            </a:gsLst>
            <a:lin ang="6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339" name="Google Shape;339;p36"/>
          <p:cNvSpPr txBox="1">
            <a:spLocks noGrp="1"/>
          </p:cNvSpPr>
          <p:nvPr>
            <p:ph type="body" idx="1"/>
          </p:nvPr>
        </p:nvSpPr>
        <p:spPr>
          <a:xfrm>
            <a:off x="711200" y="1896003"/>
            <a:ext cx="528638" cy="1092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7000"/>
              <a:buNone/>
              <a:defRPr sz="7000" b="1">
                <a:solidFill>
                  <a:schemeClr val="accent5"/>
                </a:solidFill>
                <a:latin typeface="Comic Sans MS"/>
                <a:ea typeface="Comic Sans MS"/>
                <a:cs typeface="Comic Sans MS"/>
                <a:sym typeface="Comic Sans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0" name="Google Shape;340;p36"/>
          <p:cNvSpPr txBox="1">
            <a:spLocks noGrp="1"/>
          </p:cNvSpPr>
          <p:nvPr>
            <p:ph type="body" idx="2"/>
          </p:nvPr>
        </p:nvSpPr>
        <p:spPr>
          <a:xfrm>
            <a:off x="1185863" y="2088090"/>
            <a:ext cx="3103110" cy="800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500"/>
              <a:buNone/>
              <a:defRPr sz="2500" b="1">
                <a:solidFill>
                  <a:schemeClr val="dk2"/>
                </a:solidFill>
                <a:latin typeface="Comic Sans MS"/>
                <a:ea typeface="Comic Sans MS"/>
                <a:cs typeface="Comic Sans MS"/>
                <a:sym typeface="Comic Sans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1" name="Google Shape;341;p36"/>
          <p:cNvSpPr txBox="1">
            <a:spLocks noGrp="1"/>
          </p:cNvSpPr>
          <p:nvPr>
            <p:ph type="body" idx="3"/>
          </p:nvPr>
        </p:nvSpPr>
        <p:spPr>
          <a:xfrm>
            <a:off x="4804600" y="1896003"/>
            <a:ext cx="528638" cy="1092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7000"/>
              <a:buNone/>
              <a:defRPr sz="7000" b="1">
                <a:solidFill>
                  <a:schemeClr val="accent5"/>
                </a:solidFill>
                <a:latin typeface="Comic Sans MS"/>
                <a:ea typeface="Comic Sans MS"/>
                <a:cs typeface="Comic Sans MS"/>
                <a:sym typeface="Comic Sans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2" name="Google Shape;342;p36"/>
          <p:cNvSpPr txBox="1">
            <a:spLocks noGrp="1"/>
          </p:cNvSpPr>
          <p:nvPr>
            <p:ph type="body" idx="4"/>
          </p:nvPr>
        </p:nvSpPr>
        <p:spPr>
          <a:xfrm>
            <a:off x="5349603" y="2088090"/>
            <a:ext cx="2243918" cy="800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500"/>
              <a:buNone/>
              <a:defRPr sz="2500" b="1">
                <a:solidFill>
                  <a:schemeClr val="dk2"/>
                </a:solidFill>
                <a:latin typeface="Comic Sans MS"/>
                <a:ea typeface="Comic Sans MS"/>
                <a:cs typeface="Comic Sans MS"/>
                <a:sym typeface="Comic Sans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3" name="Google Shape;343;p36"/>
          <p:cNvSpPr txBox="1">
            <a:spLocks noGrp="1"/>
          </p:cNvSpPr>
          <p:nvPr>
            <p:ph type="body" idx="5"/>
          </p:nvPr>
        </p:nvSpPr>
        <p:spPr>
          <a:xfrm>
            <a:off x="7890713" y="1913782"/>
            <a:ext cx="528638" cy="1092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7000"/>
              <a:buNone/>
              <a:defRPr sz="7000" b="1">
                <a:solidFill>
                  <a:schemeClr val="accent5"/>
                </a:solidFill>
                <a:latin typeface="Comic Sans MS"/>
                <a:ea typeface="Comic Sans MS"/>
                <a:cs typeface="Comic Sans MS"/>
                <a:sym typeface="Comic Sans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4" name="Google Shape;344;p36"/>
          <p:cNvSpPr txBox="1">
            <a:spLocks noGrp="1"/>
          </p:cNvSpPr>
          <p:nvPr>
            <p:ph type="body" idx="6"/>
          </p:nvPr>
        </p:nvSpPr>
        <p:spPr>
          <a:xfrm>
            <a:off x="8435716" y="2105869"/>
            <a:ext cx="2959116" cy="800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2500"/>
              <a:buNone/>
              <a:defRPr sz="2500" b="1">
                <a:solidFill>
                  <a:schemeClr val="dk2"/>
                </a:solidFill>
                <a:latin typeface="Comic Sans MS"/>
                <a:ea typeface="Comic Sans MS"/>
                <a:cs typeface="Comic Sans MS"/>
                <a:sym typeface="Comic Sans MS"/>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5" name="Google Shape;345;p36"/>
          <p:cNvSpPr txBox="1">
            <a:spLocks noGrp="1"/>
          </p:cNvSpPr>
          <p:nvPr>
            <p:ph type="body" idx="7"/>
          </p:nvPr>
        </p:nvSpPr>
        <p:spPr>
          <a:xfrm>
            <a:off x="891723" y="2943573"/>
            <a:ext cx="1698625" cy="800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1600"/>
              <a:buNone/>
              <a:defRPr sz="1600" b="1">
                <a:solidFill>
                  <a:schemeClr val="accent4"/>
                </a:solidFill>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36"/>
          <p:cNvSpPr txBox="1">
            <a:spLocks noGrp="1"/>
          </p:cNvSpPr>
          <p:nvPr>
            <p:ph type="body" idx="8"/>
          </p:nvPr>
        </p:nvSpPr>
        <p:spPr>
          <a:xfrm>
            <a:off x="2590348" y="2943573"/>
            <a:ext cx="1698625" cy="800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1600"/>
              <a:buNone/>
              <a:defRPr sz="1600" b="1">
                <a:solidFill>
                  <a:schemeClr val="accent4"/>
                </a:solidFill>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p36"/>
          <p:cNvSpPr txBox="1">
            <a:spLocks noGrp="1"/>
          </p:cNvSpPr>
          <p:nvPr>
            <p:ph type="body" idx="9"/>
          </p:nvPr>
        </p:nvSpPr>
        <p:spPr>
          <a:xfrm>
            <a:off x="4794793" y="2943573"/>
            <a:ext cx="1698625" cy="800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1600"/>
              <a:buNone/>
              <a:defRPr sz="1600" b="1">
                <a:solidFill>
                  <a:schemeClr val="accent4"/>
                </a:solidFill>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p36"/>
          <p:cNvSpPr txBox="1">
            <a:spLocks noGrp="1"/>
          </p:cNvSpPr>
          <p:nvPr>
            <p:ph type="body" idx="13"/>
          </p:nvPr>
        </p:nvSpPr>
        <p:spPr>
          <a:xfrm>
            <a:off x="7876955" y="2942030"/>
            <a:ext cx="3517877" cy="800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1600"/>
              <a:buNone/>
              <a:defRPr sz="1600" b="1">
                <a:solidFill>
                  <a:schemeClr val="accent4"/>
                </a:solidFill>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9" name="Google Shape;349;p36"/>
          <p:cNvSpPr txBox="1">
            <a:spLocks noGrp="1"/>
          </p:cNvSpPr>
          <p:nvPr>
            <p:ph type="body" idx="14"/>
          </p:nvPr>
        </p:nvSpPr>
        <p:spPr>
          <a:xfrm>
            <a:off x="891722" y="5607548"/>
            <a:ext cx="3397251" cy="800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1600"/>
              <a:buNone/>
              <a:defRPr sz="1600" b="0">
                <a:solidFill>
                  <a:schemeClr val="accent3"/>
                </a:solidFill>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36"/>
          <p:cNvSpPr txBox="1">
            <a:spLocks noGrp="1"/>
          </p:cNvSpPr>
          <p:nvPr>
            <p:ph type="body" idx="15"/>
          </p:nvPr>
        </p:nvSpPr>
        <p:spPr>
          <a:xfrm>
            <a:off x="4794792" y="4909834"/>
            <a:ext cx="1698625" cy="800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1600"/>
              <a:buNone/>
              <a:defRPr sz="1600" b="0">
                <a:solidFill>
                  <a:schemeClr val="accent2"/>
                </a:solidFill>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36"/>
          <p:cNvSpPr txBox="1">
            <a:spLocks noGrp="1"/>
          </p:cNvSpPr>
          <p:nvPr>
            <p:ph type="body" idx="16"/>
          </p:nvPr>
        </p:nvSpPr>
        <p:spPr>
          <a:xfrm>
            <a:off x="7890713" y="4909834"/>
            <a:ext cx="2692939" cy="800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1600"/>
              <a:buNone/>
              <a:defRPr sz="1600" b="0">
                <a:solidFill>
                  <a:schemeClr val="accent2"/>
                </a:solidFill>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accent4"/>
              </a:buClr>
              <a:buSzPts val="1800"/>
              <a:buChar char="•"/>
              <a:defRPr/>
            </a:lvl2pPr>
            <a:lvl3pPr marL="1371600" lvl="2" indent="-342900" algn="l">
              <a:lnSpc>
                <a:spcPct val="90000"/>
              </a:lnSpc>
              <a:spcBef>
                <a:spcPts val="500"/>
              </a:spcBef>
              <a:spcAft>
                <a:spcPts val="0"/>
              </a:spcAft>
              <a:buClr>
                <a:schemeClr val="accent4"/>
              </a:buClr>
              <a:buSzPts val="1800"/>
              <a:buChar char="•"/>
              <a:defRPr/>
            </a:lvl3pPr>
            <a:lvl4pPr marL="1828800" lvl="3" indent="-342900" algn="l">
              <a:lnSpc>
                <a:spcPct val="90000"/>
              </a:lnSpc>
              <a:spcBef>
                <a:spcPts val="500"/>
              </a:spcBef>
              <a:spcAft>
                <a:spcPts val="0"/>
              </a:spcAft>
              <a:buClr>
                <a:schemeClr val="accent4"/>
              </a:buClr>
              <a:buSzPts val="1800"/>
              <a:buChar char="•"/>
              <a:defRPr/>
            </a:lvl4pPr>
            <a:lvl5pPr marL="2286000" lvl="4" indent="-342900" algn="l">
              <a:lnSpc>
                <a:spcPct val="90000"/>
              </a:lnSpc>
              <a:spcBef>
                <a:spcPts val="500"/>
              </a:spcBef>
              <a:spcAft>
                <a:spcPts val="0"/>
              </a:spcAft>
              <a:buClr>
                <a:schemeClr val="accent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2" name="Google Shape;352;p36"/>
          <p:cNvSpPr>
            <a:spLocks noGrp="1"/>
          </p:cNvSpPr>
          <p:nvPr>
            <p:ph type="pic" idx="17"/>
          </p:nvPr>
        </p:nvSpPr>
        <p:spPr>
          <a:xfrm>
            <a:off x="891723" y="3816446"/>
            <a:ext cx="1636776" cy="1618488"/>
          </a:xfrm>
          <a:prstGeom prst="rect">
            <a:avLst/>
          </a:prstGeom>
          <a:noFill/>
          <a:ln>
            <a:noFill/>
          </a:ln>
        </p:spPr>
      </p:sp>
      <p:sp>
        <p:nvSpPr>
          <p:cNvPr id="353" name="Google Shape;353;p36"/>
          <p:cNvSpPr>
            <a:spLocks noGrp="1"/>
          </p:cNvSpPr>
          <p:nvPr>
            <p:ph type="pic" idx="18"/>
          </p:nvPr>
        </p:nvSpPr>
        <p:spPr>
          <a:xfrm>
            <a:off x="2590348" y="3816446"/>
            <a:ext cx="1636776" cy="1618488"/>
          </a:xfrm>
          <a:prstGeom prst="rect">
            <a:avLst/>
          </a:prstGeom>
          <a:noFill/>
          <a:ln>
            <a:noFill/>
          </a:ln>
        </p:spPr>
      </p:sp>
      <p:sp>
        <p:nvSpPr>
          <p:cNvPr id="354" name="Google Shape;354;p36"/>
          <p:cNvSpPr>
            <a:spLocks noGrp="1"/>
          </p:cNvSpPr>
          <p:nvPr>
            <p:ph type="pic" idx="19"/>
          </p:nvPr>
        </p:nvSpPr>
        <p:spPr>
          <a:xfrm>
            <a:off x="4794793" y="3816446"/>
            <a:ext cx="2048256" cy="896112"/>
          </a:xfrm>
          <a:prstGeom prst="rect">
            <a:avLst/>
          </a:prstGeom>
          <a:noFill/>
          <a:ln>
            <a:noFill/>
          </a:ln>
        </p:spPr>
      </p:sp>
      <p:sp>
        <p:nvSpPr>
          <p:cNvPr id="355" name="Google Shape;355;p36"/>
          <p:cNvSpPr>
            <a:spLocks noGrp="1"/>
          </p:cNvSpPr>
          <p:nvPr>
            <p:ph type="pic" idx="20"/>
          </p:nvPr>
        </p:nvSpPr>
        <p:spPr>
          <a:xfrm>
            <a:off x="7876955" y="3864572"/>
            <a:ext cx="1481328" cy="758952"/>
          </a:xfrm>
          <a:prstGeom prst="rect">
            <a:avLst/>
          </a:prstGeom>
          <a:noFill/>
          <a:ln>
            <a:noFill/>
          </a:ln>
        </p:spPr>
      </p:sp>
      <p:sp>
        <p:nvSpPr>
          <p:cNvPr id="356" name="Google Shape;356;p36"/>
          <p:cNvSpPr txBox="1">
            <a:spLocks noGrp="1"/>
          </p:cNvSpPr>
          <p:nvPr>
            <p:ph type="title"/>
          </p:nvPr>
        </p:nvSpPr>
        <p:spPr>
          <a:xfrm>
            <a:off x="0" y="365125"/>
            <a:ext cx="7909560" cy="1069848"/>
          </a:xfrm>
          <a:prstGeom prst="rect">
            <a:avLst/>
          </a:prstGeom>
          <a:gradFill>
            <a:gsLst>
              <a:gs pos="0">
                <a:schemeClr val="accent2"/>
              </a:gs>
              <a:gs pos="100000">
                <a:schemeClr val="accent1"/>
              </a:gs>
            </a:gsLst>
            <a:lin ang="10800000" scaled="0"/>
          </a:gradFill>
          <a:ln>
            <a:noFill/>
          </a:ln>
        </p:spPr>
        <p:txBody>
          <a:bodyPr spcFirstLastPara="1" wrap="square" lIns="900000" tIns="45700" rIns="91425" bIns="45700" anchor="ctr" anchorCtr="0">
            <a:normAutofit/>
          </a:bodyPr>
          <a:lstStyle>
            <a:lvl1pPr lvl="0" algn="l">
              <a:lnSpc>
                <a:spcPct val="90000"/>
              </a:lnSpc>
              <a:spcBef>
                <a:spcPts val="0"/>
              </a:spcBef>
              <a:spcAft>
                <a:spcPts val="0"/>
              </a:spcAft>
              <a:buClr>
                <a:schemeClr val="lt1"/>
              </a:buClr>
              <a:buSzPts val="4000"/>
              <a:buFont typeface="Comic Sans M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784732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0380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53"/>
        <p:cNvGrpSpPr/>
        <p:nvPr/>
      </p:nvGrpSpPr>
      <p:grpSpPr>
        <a:xfrm>
          <a:off x="0" y="0"/>
          <a:ext cx="0" cy="0"/>
          <a:chOff x="0" y="0"/>
          <a:chExt cx="0" cy="0"/>
        </a:xfrm>
      </p:grpSpPr>
      <p:grpSp>
        <p:nvGrpSpPr>
          <p:cNvPr id="54" name="Google Shape;54;p18"/>
          <p:cNvGrpSpPr/>
          <p:nvPr/>
        </p:nvGrpSpPr>
        <p:grpSpPr>
          <a:xfrm>
            <a:off x="10962579" y="5678327"/>
            <a:ext cx="1234800" cy="1051200"/>
            <a:chOff x="5626893" y="3026568"/>
            <a:chExt cx="937260" cy="800760"/>
          </a:xfrm>
        </p:grpSpPr>
        <p:sp>
          <p:nvSpPr>
            <p:cNvPr id="55" name="Google Shape;55;p18"/>
            <p:cNvSpPr/>
            <p:nvPr/>
          </p:nvSpPr>
          <p:spPr>
            <a:xfrm>
              <a:off x="5640228" y="3236778"/>
              <a:ext cx="923925" cy="590550"/>
            </a:xfrm>
            <a:custGeom>
              <a:avLst/>
              <a:gdLst/>
              <a:ahLst/>
              <a:cxnLst/>
              <a:rect l="l" t="t" r="r" b="b"/>
              <a:pathLst>
                <a:path w="923925" h="590550" extrusionOk="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a:gsLst>
                <a:gs pos="0">
                  <a:srgbClr val="3DA800">
                    <a:alpha val="5882"/>
                  </a:srgbClr>
                </a:gs>
                <a:gs pos="3000">
                  <a:srgbClr val="3DA800">
                    <a:alpha val="5882"/>
                  </a:srgbClr>
                </a:gs>
                <a:gs pos="100000">
                  <a:srgbClr val="3DA800">
                    <a:alpha val="4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56" name="Google Shape;56;p18"/>
            <p:cNvSpPr/>
            <p:nvPr/>
          </p:nvSpPr>
          <p:spPr>
            <a:xfrm>
              <a:off x="5626893" y="3026568"/>
              <a:ext cx="933450" cy="771525"/>
            </a:xfrm>
            <a:custGeom>
              <a:avLst/>
              <a:gdLst/>
              <a:ahLst/>
              <a:cxnLst/>
              <a:rect l="l" t="t" r="r" b="b"/>
              <a:pathLst>
                <a:path w="933450" h="771525" extrusionOk="0">
                  <a:moveTo>
                    <a:pt x="932021" y="289084"/>
                  </a:moveTo>
                  <a:lnTo>
                    <a:pt x="160496" y="7144"/>
                  </a:lnTo>
                  <a:lnTo>
                    <a:pt x="7144" y="429101"/>
                  </a:lnTo>
                  <a:lnTo>
                    <a:pt x="932021" y="767239"/>
                  </a:lnTo>
                  <a:close/>
                </a:path>
              </a:pathLst>
            </a:custGeom>
            <a:gradFill>
              <a:gsLst>
                <a:gs pos="0">
                  <a:schemeClr val="accent3"/>
                </a:gs>
                <a:gs pos="3000">
                  <a:schemeClr val="accent3"/>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57" name="Google Shape;57;p18"/>
          <p:cNvSpPr txBox="1">
            <a:spLocks noGrp="1"/>
          </p:cNvSpPr>
          <p:nvPr>
            <p:ph type="ftr" idx="11"/>
          </p:nvPr>
        </p:nvSpPr>
        <p:spPr>
          <a:xfrm>
            <a:off x="911225" y="5945824"/>
            <a:ext cx="2639323"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8"/>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9" name="Google Shape;59;p18"/>
          <p:cNvSpPr/>
          <p:nvPr/>
        </p:nvSpPr>
        <p:spPr>
          <a:xfrm>
            <a:off x="-24517" y="970945"/>
            <a:ext cx="4593600" cy="1238400"/>
          </a:xfrm>
          <a:custGeom>
            <a:avLst/>
            <a:gdLst/>
            <a:ahLst/>
            <a:cxnLst/>
            <a:rect l="l" t="t" r="r" b="b"/>
            <a:pathLst>
              <a:path w="3457575" h="942975" extrusionOk="0">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a:gsLst>
              <a:gs pos="0">
                <a:srgbClr val="008EDC">
                  <a:alpha val="9803"/>
                </a:srgbClr>
              </a:gs>
              <a:gs pos="88000">
                <a:srgbClr val="008EDC">
                  <a:alpha val="49803"/>
                </a:srgbClr>
              </a:gs>
              <a:gs pos="100000">
                <a:srgbClr val="008EDC">
                  <a:alpha val="49803"/>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60" name="Google Shape;60;p18"/>
          <p:cNvSpPr/>
          <p:nvPr/>
        </p:nvSpPr>
        <p:spPr>
          <a:xfrm>
            <a:off x="-26126" y="587196"/>
            <a:ext cx="4885313" cy="1632656"/>
          </a:xfrm>
          <a:custGeom>
            <a:avLst/>
            <a:gdLst/>
            <a:ahLst/>
            <a:cxnLst/>
            <a:rect l="l" t="t" r="r" b="b"/>
            <a:pathLst>
              <a:path w="4885312" h="1632656" extrusionOk="0">
                <a:moveTo>
                  <a:pt x="12607" y="1627544"/>
                </a:moveTo>
                <a:lnTo>
                  <a:pt x="4876404" y="1073201"/>
                </a:lnTo>
                <a:lnTo>
                  <a:pt x="4765029" y="12607"/>
                </a:lnTo>
                <a:lnTo>
                  <a:pt x="12607" y="554294"/>
                </a:lnTo>
                <a:close/>
              </a:path>
            </a:pathLst>
          </a:custGeom>
          <a:gradFill>
            <a:gsLst>
              <a:gs pos="0">
                <a:schemeClr val="accent1"/>
              </a:gs>
              <a:gs pos="9000">
                <a:schemeClr val="accent1"/>
              </a:gs>
              <a:gs pos="100000">
                <a:schemeClr val="accent2"/>
              </a:gs>
            </a:gsLst>
            <a:lin ang="36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61" name="Google Shape;61;p18"/>
          <p:cNvSpPr txBox="1">
            <a:spLocks noGrp="1"/>
          </p:cNvSpPr>
          <p:nvPr>
            <p:ph type="title"/>
          </p:nvPr>
        </p:nvSpPr>
        <p:spPr>
          <a:xfrm rot="-360000">
            <a:off x="837870" y="842706"/>
            <a:ext cx="3960711" cy="106150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omic Sans M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8"/>
          <p:cNvSpPr txBox="1">
            <a:spLocks noGrp="1"/>
          </p:cNvSpPr>
          <p:nvPr>
            <p:ph type="body" idx="1"/>
          </p:nvPr>
        </p:nvSpPr>
        <p:spPr>
          <a:xfrm>
            <a:off x="748030" y="3314576"/>
            <a:ext cx="3200400" cy="1700784"/>
          </a:xfrm>
          <a:prstGeom prst="rect">
            <a:avLst/>
          </a:prstGeom>
          <a:gradFill>
            <a:gsLst>
              <a:gs pos="0">
                <a:schemeClr val="dk2"/>
              </a:gs>
              <a:gs pos="100000">
                <a:schemeClr val="dk1"/>
              </a:gs>
            </a:gsLst>
            <a:lin ang="10800000" scaled="0"/>
          </a:gradFill>
          <a:ln>
            <a:noFill/>
          </a:ln>
        </p:spPr>
        <p:txBody>
          <a:bodyPr spcFirstLastPara="1" wrap="square" lIns="144000" tIns="108000" rIns="108000" bIns="108000" anchor="ctr" anchorCtr="0">
            <a:normAutofit/>
          </a:bodyPr>
          <a:lstStyle>
            <a:lvl1pPr marL="457200" lvl="0" indent="-228600" algn="l">
              <a:lnSpc>
                <a:spcPct val="90000"/>
              </a:lnSpc>
              <a:spcBef>
                <a:spcPts val="1000"/>
              </a:spcBef>
              <a:spcAft>
                <a:spcPts val="0"/>
              </a:spcAft>
              <a:buClr>
                <a:schemeClr val="lt1"/>
              </a:buClr>
              <a:buSzPts val="2000"/>
              <a:buNone/>
              <a:defRPr sz="2000" b="1">
                <a:solidFill>
                  <a:schemeClr val="lt1"/>
                </a:solidFill>
              </a:defRPr>
            </a:lvl1pPr>
            <a:lvl2pPr marL="914400" lvl="1" indent="-228600" algn="l">
              <a:lnSpc>
                <a:spcPct val="90000"/>
              </a:lnSpc>
              <a:spcBef>
                <a:spcPts val="500"/>
              </a:spcBef>
              <a:spcAft>
                <a:spcPts val="0"/>
              </a:spcAft>
              <a:buClr>
                <a:srgbClr val="BB8888"/>
              </a:buClr>
              <a:buSzPts val="2000"/>
              <a:buNone/>
              <a:defRPr sz="2000">
                <a:solidFill>
                  <a:srgbClr val="BB8888"/>
                </a:solidFill>
              </a:defRPr>
            </a:lvl2pPr>
            <a:lvl3pPr marL="1371600" lvl="2" indent="-228600" algn="l">
              <a:lnSpc>
                <a:spcPct val="90000"/>
              </a:lnSpc>
              <a:spcBef>
                <a:spcPts val="500"/>
              </a:spcBef>
              <a:spcAft>
                <a:spcPts val="0"/>
              </a:spcAft>
              <a:buClr>
                <a:srgbClr val="BB8888"/>
              </a:buClr>
              <a:buSzPts val="1800"/>
              <a:buNone/>
              <a:defRPr sz="1800">
                <a:solidFill>
                  <a:srgbClr val="BB8888"/>
                </a:solidFill>
              </a:defRPr>
            </a:lvl3pPr>
            <a:lvl4pPr marL="1828800" lvl="3" indent="-228600" algn="l">
              <a:lnSpc>
                <a:spcPct val="90000"/>
              </a:lnSpc>
              <a:spcBef>
                <a:spcPts val="500"/>
              </a:spcBef>
              <a:spcAft>
                <a:spcPts val="0"/>
              </a:spcAft>
              <a:buClr>
                <a:srgbClr val="BB8888"/>
              </a:buClr>
              <a:buSzPts val="1600"/>
              <a:buNone/>
              <a:defRPr sz="1600">
                <a:solidFill>
                  <a:srgbClr val="BB8888"/>
                </a:solidFill>
              </a:defRPr>
            </a:lvl4pPr>
            <a:lvl5pPr marL="2286000" lvl="4" indent="-228600" algn="l">
              <a:lnSpc>
                <a:spcPct val="90000"/>
              </a:lnSpc>
              <a:spcBef>
                <a:spcPts val="500"/>
              </a:spcBef>
              <a:spcAft>
                <a:spcPts val="0"/>
              </a:spcAft>
              <a:buClr>
                <a:srgbClr val="BB8888"/>
              </a:buClr>
              <a:buSzPts val="1600"/>
              <a:buNone/>
              <a:defRPr sz="1600">
                <a:solidFill>
                  <a:srgbClr val="BB8888"/>
                </a:solidFill>
              </a:defRPr>
            </a:lvl5pPr>
            <a:lvl6pPr marL="2743200" lvl="5" indent="-228600" algn="l">
              <a:lnSpc>
                <a:spcPct val="90000"/>
              </a:lnSpc>
              <a:spcBef>
                <a:spcPts val="500"/>
              </a:spcBef>
              <a:spcAft>
                <a:spcPts val="0"/>
              </a:spcAft>
              <a:buClr>
                <a:srgbClr val="BB8888"/>
              </a:buClr>
              <a:buSzPts val="1600"/>
              <a:buNone/>
              <a:defRPr sz="1600">
                <a:solidFill>
                  <a:srgbClr val="BB8888"/>
                </a:solidFill>
              </a:defRPr>
            </a:lvl6pPr>
            <a:lvl7pPr marL="3200400" lvl="6" indent="-228600" algn="l">
              <a:lnSpc>
                <a:spcPct val="90000"/>
              </a:lnSpc>
              <a:spcBef>
                <a:spcPts val="500"/>
              </a:spcBef>
              <a:spcAft>
                <a:spcPts val="0"/>
              </a:spcAft>
              <a:buClr>
                <a:srgbClr val="BB8888"/>
              </a:buClr>
              <a:buSzPts val="1600"/>
              <a:buNone/>
              <a:defRPr sz="1600">
                <a:solidFill>
                  <a:srgbClr val="BB8888"/>
                </a:solidFill>
              </a:defRPr>
            </a:lvl7pPr>
            <a:lvl8pPr marL="3657600" lvl="7" indent="-228600" algn="l">
              <a:lnSpc>
                <a:spcPct val="90000"/>
              </a:lnSpc>
              <a:spcBef>
                <a:spcPts val="500"/>
              </a:spcBef>
              <a:spcAft>
                <a:spcPts val="0"/>
              </a:spcAft>
              <a:buClr>
                <a:srgbClr val="BB8888"/>
              </a:buClr>
              <a:buSzPts val="1600"/>
              <a:buNone/>
              <a:defRPr sz="1600">
                <a:solidFill>
                  <a:srgbClr val="BB8888"/>
                </a:solidFill>
              </a:defRPr>
            </a:lvl8pPr>
            <a:lvl9pPr marL="4114800" lvl="8" indent="-228600" algn="l">
              <a:lnSpc>
                <a:spcPct val="90000"/>
              </a:lnSpc>
              <a:spcBef>
                <a:spcPts val="500"/>
              </a:spcBef>
              <a:spcAft>
                <a:spcPts val="0"/>
              </a:spcAft>
              <a:buClr>
                <a:srgbClr val="BB8888"/>
              </a:buClr>
              <a:buSzPts val="1600"/>
              <a:buNone/>
              <a:defRPr sz="1600">
                <a:solidFill>
                  <a:srgbClr val="BB8888"/>
                </a:solidFill>
              </a:defRPr>
            </a:lvl9pPr>
          </a:lstStyle>
          <a:p>
            <a:endParaRPr/>
          </a:p>
        </p:txBody>
      </p:sp>
      <p:sp>
        <p:nvSpPr>
          <p:cNvPr id="63" name="Google Shape;63;p18"/>
          <p:cNvSpPr/>
          <p:nvPr/>
        </p:nvSpPr>
        <p:spPr>
          <a:xfrm>
            <a:off x="2641930" y="5658793"/>
            <a:ext cx="1842058" cy="1206865"/>
          </a:xfrm>
          <a:custGeom>
            <a:avLst/>
            <a:gdLst/>
            <a:ahLst/>
            <a:cxnLst/>
            <a:rect l="l" t="t" r="r" b="b"/>
            <a:pathLst>
              <a:path w="1842057" h="1206865" extrusionOk="0">
                <a:moveTo>
                  <a:pt x="1838211" y="12668"/>
                </a:moveTo>
                <a:lnTo>
                  <a:pt x="1156014" y="331534"/>
                </a:lnTo>
                <a:lnTo>
                  <a:pt x="12668" y="1200477"/>
                </a:lnTo>
                <a:lnTo>
                  <a:pt x="557663" y="1200477"/>
                </a:lnTo>
                <a:lnTo>
                  <a:pt x="1389765" y="576719"/>
                </a:lnTo>
                <a:close/>
              </a:path>
            </a:pathLst>
          </a:custGeom>
          <a:gradFill>
            <a:gsLst>
              <a:gs pos="0">
                <a:srgbClr val="C07400">
                  <a:alpha val="4705"/>
                </a:srgbClr>
              </a:gs>
              <a:gs pos="100000">
                <a:srgbClr val="C07400">
                  <a:alpha val="20000"/>
                </a:srgbClr>
              </a:gs>
            </a:gsLst>
            <a:lin ang="83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64" name="Google Shape;64;p18"/>
          <p:cNvSpPr/>
          <p:nvPr/>
        </p:nvSpPr>
        <p:spPr>
          <a:xfrm>
            <a:off x="2847733" y="5524132"/>
            <a:ext cx="2045319" cy="1346608"/>
          </a:xfrm>
          <a:custGeom>
            <a:avLst/>
            <a:gdLst/>
            <a:ahLst/>
            <a:cxnLst/>
            <a:rect l="l" t="t" r="r" b="b"/>
            <a:pathLst>
              <a:path w="2045319" h="1346607" extrusionOk="0">
                <a:moveTo>
                  <a:pt x="12668" y="1335138"/>
                </a:moveTo>
                <a:lnTo>
                  <a:pt x="705027" y="1335138"/>
                </a:lnTo>
                <a:lnTo>
                  <a:pt x="2044013" y="342968"/>
                </a:lnTo>
                <a:lnTo>
                  <a:pt x="1800099" y="12668"/>
                </a:lnTo>
                <a:close/>
              </a:path>
            </a:pathLst>
          </a:custGeom>
          <a:blipFill rotWithShape="1">
            <a:blip r:embed="rId2">
              <a:alphaModFix/>
            </a:blip>
            <a:stretch>
              <a:fillRect l="-76814" t="10701" r="6335" b="-114607"/>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with Caption">
  <p:cSld name="Video with Caption">
    <p:spTree>
      <p:nvGrpSpPr>
        <p:cNvPr id="1" name="Shape 65"/>
        <p:cNvGrpSpPr/>
        <p:nvPr/>
      </p:nvGrpSpPr>
      <p:grpSpPr>
        <a:xfrm>
          <a:off x="0" y="0"/>
          <a:ext cx="0" cy="0"/>
          <a:chOff x="0" y="0"/>
          <a:chExt cx="0" cy="0"/>
        </a:xfrm>
      </p:grpSpPr>
      <p:grpSp>
        <p:nvGrpSpPr>
          <p:cNvPr id="66" name="Google Shape;66;p19"/>
          <p:cNvGrpSpPr/>
          <p:nvPr/>
        </p:nvGrpSpPr>
        <p:grpSpPr>
          <a:xfrm>
            <a:off x="10962579" y="5678327"/>
            <a:ext cx="1234800" cy="1051200"/>
            <a:chOff x="5626893" y="3026568"/>
            <a:chExt cx="937260" cy="800760"/>
          </a:xfrm>
        </p:grpSpPr>
        <p:sp>
          <p:nvSpPr>
            <p:cNvPr id="67" name="Google Shape;67;p19"/>
            <p:cNvSpPr/>
            <p:nvPr/>
          </p:nvSpPr>
          <p:spPr>
            <a:xfrm>
              <a:off x="5640228" y="3236778"/>
              <a:ext cx="923925" cy="590550"/>
            </a:xfrm>
            <a:custGeom>
              <a:avLst/>
              <a:gdLst/>
              <a:ahLst/>
              <a:cxnLst/>
              <a:rect l="l" t="t" r="r" b="b"/>
              <a:pathLst>
                <a:path w="923925" h="590550" extrusionOk="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a:gsLst>
                <a:gs pos="0">
                  <a:srgbClr val="3DA800">
                    <a:alpha val="5882"/>
                  </a:srgbClr>
                </a:gs>
                <a:gs pos="3000">
                  <a:srgbClr val="3DA800">
                    <a:alpha val="5882"/>
                  </a:srgbClr>
                </a:gs>
                <a:gs pos="100000">
                  <a:srgbClr val="3DA800">
                    <a:alpha val="4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68" name="Google Shape;68;p19"/>
            <p:cNvSpPr/>
            <p:nvPr/>
          </p:nvSpPr>
          <p:spPr>
            <a:xfrm>
              <a:off x="5626893" y="3026568"/>
              <a:ext cx="933450" cy="771525"/>
            </a:xfrm>
            <a:custGeom>
              <a:avLst/>
              <a:gdLst/>
              <a:ahLst/>
              <a:cxnLst/>
              <a:rect l="l" t="t" r="r" b="b"/>
              <a:pathLst>
                <a:path w="933450" h="771525" extrusionOk="0">
                  <a:moveTo>
                    <a:pt x="932021" y="289084"/>
                  </a:moveTo>
                  <a:lnTo>
                    <a:pt x="160496" y="7144"/>
                  </a:lnTo>
                  <a:lnTo>
                    <a:pt x="7144" y="429101"/>
                  </a:lnTo>
                  <a:lnTo>
                    <a:pt x="932021" y="767239"/>
                  </a:lnTo>
                  <a:close/>
                </a:path>
              </a:pathLst>
            </a:custGeom>
            <a:gradFill>
              <a:gsLst>
                <a:gs pos="0">
                  <a:schemeClr val="accent3"/>
                </a:gs>
                <a:gs pos="3000">
                  <a:schemeClr val="accent3"/>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69" name="Google Shape;69;p19"/>
          <p:cNvSpPr txBox="1">
            <a:spLocks noGrp="1"/>
          </p:cNvSpPr>
          <p:nvPr>
            <p:ph type="title"/>
          </p:nvPr>
        </p:nvSpPr>
        <p:spPr>
          <a:xfrm>
            <a:off x="4111752" y="5382175"/>
            <a:ext cx="3968496" cy="832104"/>
          </a:xfrm>
          <a:prstGeom prst="rect">
            <a:avLst/>
          </a:prstGeom>
          <a:gradFill>
            <a:gsLst>
              <a:gs pos="0">
                <a:schemeClr val="dk2"/>
              </a:gs>
              <a:gs pos="100000">
                <a:schemeClr val="dk1"/>
              </a:gs>
            </a:gsLst>
            <a:lin ang="10800000" scaled="0"/>
          </a:gradFill>
          <a:ln>
            <a:noFill/>
          </a:ln>
        </p:spPr>
        <p:txBody>
          <a:bodyPr spcFirstLastPara="1" wrap="square" lIns="144000" tIns="45700" rIns="91425" bIns="45700" anchor="ctr" anchorCtr="0">
            <a:normAutofit/>
          </a:bodyPr>
          <a:lstStyle>
            <a:lvl1pPr lvl="0" algn="l">
              <a:lnSpc>
                <a:spcPct val="90000"/>
              </a:lnSpc>
              <a:spcBef>
                <a:spcPts val="0"/>
              </a:spcBef>
              <a:spcAft>
                <a:spcPts val="0"/>
              </a:spcAft>
              <a:buClr>
                <a:schemeClr val="lt1"/>
              </a:buClr>
              <a:buSzPts val="2000"/>
              <a:buFont typeface="Libre Franklin"/>
              <a:buNone/>
              <a:defRPr sz="2000" b="1">
                <a:solidFill>
                  <a:schemeClr val="lt1"/>
                </a:solidFill>
                <a:latin typeface="Libre Franklin"/>
                <a:ea typeface="Libre Franklin"/>
                <a:cs typeface="Libre Franklin"/>
                <a:sym typeface="Libre Frankl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911225" y="5945824"/>
            <a:ext cx="2639323"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72" name="Google Shape;72;p19"/>
          <p:cNvSpPr>
            <a:spLocks noGrp="1"/>
          </p:cNvSpPr>
          <p:nvPr>
            <p:ph type="media" idx="2"/>
          </p:nvPr>
        </p:nvSpPr>
        <p:spPr>
          <a:xfrm>
            <a:off x="1743456" y="1113044"/>
            <a:ext cx="8705088" cy="4050792"/>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accent4"/>
              </a:buClr>
              <a:buSzPts val="1400"/>
              <a:buFont typeface="Arial"/>
              <a:buNone/>
              <a:defRPr sz="1400" b="0" i="0" u="none" strike="noStrike" cap="none">
                <a:solidFill>
                  <a:schemeClr val="accent4"/>
                </a:solidFill>
                <a:latin typeface="Libre Franklin"/>
                <a:ea typeface="Libre Franklin"/>
                <a:cs typeface="Libre Franklin"/>
                <a:sym typeface="Libre Franklin"/>
              </a:defRPr>
            </a:lvl1pPr>
            <a:lvl2pPr marR="0" lvl="1" algn="l" rtl="0">
              <a:lnSpc>
                <a:spcPct val="90000"/>
              </a:lnSpc>
              <a:spcBef>
                <a:spcPts val="500"/>
              </a:spcBef>
              <a:spcAft>
                <a:spcPts val="0"/>
              </a:spcAft>
              <a:buClr>
                <a:schemeClr val="accent4"/>
              </a:buClr>
              <a:buSzPts val="2400"/>
              <a:buFont typeface="Arial"/>
              <a:buChar char="•"/>
              <a:defRPr sz="2400" b="0" i="0" u="none" strike="noStrike" cap="none">
                <a:solidFill>
                  <a:schemeClr val="accent4"/>
                </a:solidFill>
                <a:latin typeface="Libre Franklin"/>
                <a:ea typeface="Libre Franklin"/>
                <a:cs typeface="Libre Franklin"/>
                <a:sym typeface="Libre Franklin"/>
              </a:defRPr>
            </a:lvl2pPr>
            <a:lvl3pPr marR="0" lvl="2" algn="l" rtl="0">
              <a:lnSpc>
                <a:spcPct val="90000"/>
              </a:lnSpc>
              <a:spcBef>
                <a:spcPts val="500"/>
              </a:spcBef>
              <a:spcAft>
                <a:spcPts val="0"/>
              </a:spcAft>
              <a:buClr>
                <a:schemeClr val="accent4"/>
              </a:buClr>
              <a:buSzPts val="2000"/>
              <a:buFont typeface="Arial"/>
              <a:buChar char="•"/>
              <a:defRPr sz="2000" b="0" i="0" u="none" strike="noStrike" cap="none">
                <a:solidFill>
                  <a:schemeClr val="accent4"/>
                </a:solidFill>
                <a:latin typeface="Libre Franklin"/>
                <a:ea typeface="Libre Franklin"/>
                <a:cs typeface="Libre Franklin"/>
                <a:sym typeface="Libre Franklin"/>
              </a:defRPr>
            </a:lvl3pPr>
            <a:lvl4pPr marR="0" lvl="3" algn="l" rtl="0">
              <a:lnSpc>
                <a:spcPct val="90000"/>
              </a:lnSpc>
              <a:spcBef>
                <a:spcPts val="500"/>
              </a:spcBef>
              <a:spcAft>
                <a:spcPts val="0"/>
              </a:spcAft>
              <a:buClr>
                <a:schemeClr val="accent4"/>
              </a:buClr>
              <a:buSzPts val="1800"/>
              <a:buFont typeface="Arial"/>
              <a:buChar char="•"/>
              <a:defRPr sz="1800" b="0" i="0" u="none" strike="noStrike" cap="none">
                <a:solidFill>
                  <a:schemeClr val="accent4"/>
                </a:solidFill>
                <a:latin typeface="Libre Franklin"/>
                <a:ea typeface="Libre Franklin"/>
                <a:cs typeface="Libre Franklin"/>
                <a:sym typeface="Libre Franklin"/>
              </a:defRPr>
            </a:lvl4pPr>
            <a:lvl5pPr marR="0" lvl="4" algn="l" rtl="0">
              <a:lnSpc>
                <a:spcPct val="90000"/>
              </a:lnSpc>
              <a:spcBef>
                <a:spcPts val="500"/>
              </a:spcBef>
              <a:spcAft>
                <a:spcPts val="0"/>
              </a:spcAft>
              <a:buClr>
                <a:schemeClr val="accent4"/>
              </a:buClr>
              <a:buSzPts val="1800"/>
              <a:buFont typeface="Arial"/>
              <a:buChar char="•"/>
              <a:defRPr sz="1800" b="0" i="0" u="none" strike="noStrike" cap="none">
                <a:solidFill>
                  <a:schemeClr val="accent4"/>
                </a:solidFill>
                <a:latin typeface="Libre Franklin"/>
                <a:ea typeface="Libre Franklin"/>
                <a:cs typeface="Libre Franklin"/>
                <a:sym typeface="Libre Frankl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73" name="Google Shape;73;p19"/>
          <p:cNvSpPr/>
          <p:nvPr/>
        </p:nvSpPr>
        <p:spPr>
          <a:xfrm>
            <a:off x="-12729" y="3056551"/>
            <a:ext cx="1309593" cy="470436"/>
          </a:xfrm>
          <a:custGeom>
            <a:avLst/>
            <a:gdLst/>
            <a:ahLst/>
            <a:cxnLst/>
            <a:rect l="l" t="t" r="r" b="b"/>
            <a:pathLst>
              <a:path w="1309592" h="470436" extrusionOk="0">
                <a:moveTo>
                  <a:pt x="1296892" y="12728"/>
                </a:moveTo>
                <a:lnTo>
                  <a:pt x="544194" y="13999"/>
                </a:lnTo>
                <a:lnTo>
                  <a:pt x="12728" y="128430"/>
                </a:lnTo>
                <a:lnTo>
                  <a:pt x="12728" y="469178"/>
                </a:lnTo>
                <a:lnTo>
                  <a:pt x="652267" y="335676"/>
                </a:lnTo>
                <a:close/>
              </a:path>
            </a:pathLst>
          </a:custGeom>
          <a:gradFill>
            <a:gsLst>
              <a:gs pos="0">
                <a:srgbClr val="D30F00">
                  <a:alpha val="4705"/>
                </a:srgbClr>
              </a:gs>
              <a:gs pos="100000">
                <a:srgbClr val="9D0F00">
                  <a:alpha val="20000"/>
                </a:srgbClr>
              </a:gs>
            </a:gsLst>
            <a:lin ang="98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74" name="Google Shape;74;p19"/>
          <p:cNvSpPr/>
          <p:nvPr/>
        </p:nvSpPr>
        <p:spPr>
          <a:xfrm>
            <a:off x="-12729" y="2995521"/>
            <a:ext cx="1525739" cy="737441"/>
          </a:xfrm>
          <a:custGeom>
            <a:avLst/>
            <a:gdLst/>
            <a:ahLst/>
            <a:cxnLst/>
            <a:rect l="l" t="t" r="r" b="b"/>
            <a:pathLst>
              <a:path w="1525739" h="737440" extrusionOk="0">
                <a:moveTo>
                  <a:pt x="12728" y="736182"/>
                </a:moveTo>
                <a:lnTo>
                  <a:pt x="1520667" y="415777"/>
                </a:lnTo>
                <a:lnTo>
                  <a:pt x="1435480" y="12728"/>
                </a:lnTo>
                <a:lnTo>
                  <a:pt x="12728" y="315333"/>
                </a:lnTo>
                <a:close/>
              </a:path>
            </a:pathLst>
          </a:custGeom>
          <a:blipFill rotWithShape="1">
            <a:blip r:embed="rId2">
              <a:alphaModFix/>
            </a:blip>
            <a:stretch>
              <a:fillRect l="-173096" t="23846" r="3067" b="-74792"/>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 </a:t>
            </a:r>
            <a:endParaRPr/>
          </a:p>
        </p:txBody>
      </p:sp>
      <p:sp>
        <p:nvSpPr>
          <p:cNvPr id="75" name="Google Shape;75;p19"/>
          <p:cNvSpPr/>
          <p:nvPr/>
        </p:nvSpPr>
        <p:spPr>
          <a:xfrm>
            <a:off x="10792048" y="-12728"/>
            <a:ext cx="1398594" cy="1665599"/>
          </a:xfrm>
          <a:custGeom>
            <a:avLst/>
            <a:gdLst/>
            <a:ahLst/>
            <a:cxnLst/>
            <a:rect l="l" t="t" r="r" b="b"/>
            <a:pathLst>
              <a:path w="1398594" h="1665598" extrusionOk="0">
                <a:moveTo>
                  <a:pt x="1206619" y="12728"/>
                </a:moveTo>
                <a:lnTo>
                  <a:pt x="333133" y="1010815"/>
                </a:lnTo>
                <a:lnTo>
                  <a:pt x="12728" y="1656712"/>
                </a:lnTo>
                <a:lnTo>
                  <a:pt x="612852" y="1202804"/>
                </a:lnTo>
                <a:lnTo>
                  <a:pt x="1394793" y="297532"/>
                </a:lnTo>
                <a:lnTo>
                  <a:pt x="1394793" y="12728"/>
                </a:lnTo>
                <a:close/>
              </a:path>
            </a:pathLst>
          </a:custGeom>
          <a:gradFill>
            <a:gsLst>
              <a:gs pos="0">
                <a:srgbClr val="FFAA00">
                  <a:alpha val="4705"/>
                </a:srgbClr>
              </a:gs>
              <a:gs pos="100000">
                <a:srgbClr val="C07400">
                  <a:alpha val="20000"/>
                </a:srgbClr>
              </a:gs>
            </a:gsLst>
            <a:lin ang="31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76" name="Google Shape;76;p19"/>
          <p:cNvSpPr/>
          <p:nvPr/>
        </p:nvSpPr>
        <p:spPr>
          <a:xfrm>
            <a:off x="10686456" y="-12728"/>
            <a:ext cx="1513025" cy="1983461"/>
          </a:xfrm>
          <a:custGeom>
            <a:avLst/>
            <a:gdLst/>
            <a:ahLst/>
            <a:cxnLst/>
            <a:rect l="l" t="t" r="r" b="b"/>
            <a:pathLst>
              <a:path w="1513024" h="1983460" extrusionOk="0">
                <a:moveTo>
                  <a:pt x="1505410" y="12728"/>
                </a:moveTo>
                <a:lnTo>
                  <a:pt x="1504139" y="12728"/>
                </a:lnTo>
                <a:lnTo>
                  <a:pt x="12728" y="1699941"/>
                </a:lnTo>
                <a:lnTo>
                  <a:pt x="321691" y="1972031"/>
                </a:lnTo>
                <a:lnTo>
                  <a:pt x="1505410" y="633195"/>
                </a:lnTo>
                <a:close/>
              </a:path>
            </a:pathLst>
          </a:custGeom>
          <a:blipFill rotWithShape="1">
            <a:blip r:embed="rId3">
              <a:alphaModFix/>
            </a:blip>
            <a:stretch>
              <a:fillRect l="10184" t="-69720" r="-101660" b="6372"/>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s Slide">
  <p:cSld name="Thanks Slide">
    <p:spTree>
      <p:nvGrpSpPr>
        <p:cNvPr id="1" name="Shape 77"/>
        <p:cNvGrpSpPr/>
        <p:nvPr/>
      </p:nvGrpSpPr>
      <p:grpSpPr>
        <a:xfrm>
          <a:off x="0" y="0"/>
          <a:ext cx="0" cy="0"/>
          <a:chOff x="0" y="0"/>
          <a:chExt cx="0" cy="0"/>
        </a:xfrm>
      </p:grpSpPr>
      <p:grpSp>
        <p:nvGrpSpPr>
          <p:cNvPr id="78" name="Google Shape;78;p20"/>
          <p:cNvGrpSpPr/>
          <p:nvPr/>
        </p:nvGrpSpPr>
        <p:grpSpPr>
          <a:xfrm>
            <a:off x="6678503" y="1430186"/>
            <a:ext cx="5526208" cy="2613848"/>
            <a:chOff x="6678503" y="665690"/>
            <a:chExt cx="5526208" cy="2613848"/>
          </a:xfrm>
        </p:grpSpPr>
        <p:sp>
          <p:nvSpPr>
            <p:cNvPr id="79" name="Google Shape;79;p20"/>
            <p:cNvSpPr/>
            <p:nvPr/>
          </p:nvSpPr>
          <p:spPr>
            <a:xfrm>
              <a:off x="6678503" y="1272318"/>
              <a:ext cx="5526208" cy="2007220"/>
            </a:xfrm>
            <a:custGeom>
              <a:avLst/>
              <a:gdLst/>
              <a:ahLst/>
              <a:cxnLst/>
              <a:rect l="l" t="t" r="r" b="b"/>
              <a:pathLst>
                <a:path w="5526207" h="2007220" extrusionOk="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0">
                  <a:srgbClr val="008EDC">
                    <a:alpha val="9803"/>
                  </a:srgbClr>
                </a:gs>
                <a:gs pos="22000">
                  <a:srgbClr val="008EDC">
                    <a:alpha val="9803"/>
                  </a:srgbClr>
                </a:gs>
                <a:gs pos="100000">
                  <a:srgbClr val="008EDC">
                    <a:alpha val="40000"/>
                  </a:srgbClr>
                </a:gs>
              </a:gsLst>
              <a:lin ang="102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80" name="Google Shape;80;p20"/>
            <p:cNvSpPr/>
            <p:nvPr/>
          </p:nvSpPr>
          <p:spPr>
            <a:xfrm>
              <a:off x="7262884" y="665690"/>
              <a:ext cx="4941827" cy="2591601"/>
            </a:xfrm>
            <a:custGeom>
              <a:avLst/>
              <a:gdLst/>
              <a:ahLst/>
              <a:cxnLst/>
              <a:rect l="l" t="t" r="r" b="b"/>
              <a:pathLst>
                <a:path w="4941827" h="2591601" extrusionOk="0">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81" name="Google Shape;81;p20"/>
          <p:cNvSpPr/>
          <p:nvPr/>
        </p:nvSpPr>
        <p:spPr>
          <a:xfrm>
            <a:off x="5886429" y="5240536"/>
            <a:ext cx="1486046" cy="1625760"/>
          </a:xfrm>
          <a:custGeom>
            <a:avLst/>
            <a:gdLst/>
            <a:ahLst/>
            <a:cxnLst/>
            <a:rect l="l" t="t" r="r" b="b"/>
            <a:pathLst>
              <a:path w="1486046" h="1625760" extrusionOk="0">
                <a:moveTo>
                  <a:pt x="1482236" y="12701"/>
                </a:moveTo>
                <a:lnTo>
                  <a:pt x="901789" y="491538"/>
                </a:lnTo>
                <a:lnTo>
                  <a:pt x="12701" y="1618139"/>
                </a:lnTo>
                <a:lnTo>
                  <a:pt x="431843" y="1618139"/>
                </a:lnTo>
                <a:lnTo>
                  <a:pt x="1188837" y="670626"/>
                </a:lnTo>
                <a:lnTo>
                  <a:pt x="1482236" y="12701"/>
                </a:lnTo>
                <a:close/>
              </a:path>
            </a:pathLst>
          </a:custGeom>
          <a:gradFill>
            <a:gsLst>
              <a:gs pos="0">
                <a:srgbClr val="3DA800">
                  <a:alpha val="4705"/>
                </a:srgbClr>
              </a:gs>
              <a:gs pos="100000">
                <a:srgbClr val="1F7100">
                  <a:alpha val="20000"/>
                </a:srgbClr>
              </a:gs>
            </a:gsLst>
            <a:lin ang="74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82" name="Google Shape;82;p20"/>
          <p:cNvSpPr/>
          <p:nvPr/>
        </p:nvSpPr>
        <p:spPr>
          <a:xfrm>
            <a:off x="-13301" y="298479"/>
            <a:ext cx="2679964" cy="762075"/>
          </a:xfrm>
          <a:custGeom>
            <a:avLst/>
            <a:gdLst/>
            <a:ahLst/>
            <a:cxnLst/>
            <a:rect l="l" t="t" r="r" b="b"/>
            <a:pathLst>
              <a:path w="2679963" h="762075" extrusionOk="0">
                <a:moveTo>
                  <a:pt x="12701" y="425492"/>
                </a:moveTo>
                <a:lnTo>
                  <a:pt x="12701" y="755724"/>
                </a:lnTo>
                <a:lnTo>
                  <a:pt x="2023309" y="334043"/>
                </a:lnTo>
                <a:lnTo>
                  <a:pt x="2667263" y="12701"/>
                </a:lnTo>
                <a:lnTo>
                  <a:pt x="2667263" y="12701"/>
                </a:lnTo>
                <a:lnTo>
                  <a:pt x="1915349" y="12701"/>
                </a:lnTo>
                <a:close/>
              </a:path>
            </a:pathLst>
          </a:custGeom>
          <a:gradFill>
            <a:gsLst>
              <a:gs pos="0">
                <a:srgbClr val="D30F00">
                  <a:alpha val="4705"/>
                </a:srgbClr>
              </a:gs>
              <a:gs pos="100000">
                <a:srgbClr val="9D0F00">
                  <a:alpha val="20000"/>
                </a:srgbClr>
              </a:gs>
            </a:gsLst>
            <a:lin ang="98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83" name="Google Shape;83;p20"/>
          <p:cNvSpPr/>
          <p:nvPr/>
        </p:nvSpPr>
        <p:spPr>
          <a:xfrm>
            <a:off x="6083299" y="-12701"/>
            <a:ext cx="1092308" cy="1016100"/>
          </a:xfrm>
          <a:custGeom>
            <a:avLst/>
            <a:gdLst/>
            <a:ahLst/>
            <a:cxnLst/>
            <a:rect l="l" t="t" r="r" b="b"/>
            <a:pathLst>
              <a:path w="1092307" h="1016100" extrusionOk="0">
                <a:moveTo>
                  <a:pt x="638873" y="12701"/>
                </a:moveTo>
                <a:lnTo>
                  <a:pt x="332773" y="361986"/>
                </a:lnTo>
                <a:lnTo>
                  <a:pt x="12701" y="1007209"/>
                </a:lnTo>
                <a:lnTo>
                  <a:pt x="12701" y="1007209"/>
                </a:lnTo>
                <a:lnTo>
                  <a:pt x="612200" y="553775"/>
                </a:lnTo>
                <a:lnTo>
                  <a:pt x="1079606" y="12701"/>
                </a:lnTo>
                <a:close/>
              </a:path>
            </a:pathLst>
          </a:custGeom>
          <a:gradFill>
            <a:gsLst>
              <a:gs pos="0">
                <a:srgbClr val="FFAA00">
                  <a:alpha val="4705"/>
                </a:srgbClr>
              </a:gs>
              <a:gs pos="100000">
                <a:srgbClr val="C07400">
                  <a:alpha val="20000"/>
                </a:srgbClr>
              </a:gs>
            </a:gsLst>
            <a:lin ang="31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84" name="Google Shape;84;p20"/>
          <p:cNvSpPr/>
          <p:nvPr/>
        </p:nvSpPr>
        <p:spPr>
          <a:xfrm>
            <a:off x="7752243" y="4099514"/>
            <a:ext cx="4445438" cy="1105009"/>
          </a:xfrm>
          <a:custGeom>
            <a:avLst/>
            <a:gdLst/>
            <a:ahLst/>
            <a:cxnLst/>
            <a:rect l="l" t="t" r="r" b="b"/>
            <a:pathLst>
              <a:path w="4445437" h="1105008" extrusionOk="0">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rgbClr val="D30F00">
                  <a:alpha val="4705"/>
                </a:srgbClr>
              </a:gs>
              <a:gs pos="100000">
                <a:srgbClr val="9D0F00">
                  <a:alpha val="20000"/>
                </a:srgbClr>
              </a:gs>
            </a:gsLst>
            <a:lin ang="9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85" name="Google Shape;85;p20"/>
          <p:cNvSpPr/>
          <p:nvPr/>
        </p:nvSpPr>
        <p:spPr>
          <a:xfrm>
            <a:off x="-13301" y="237513"/>
            <a:ext cx="2895885" cy="1028801"/>
          </a:xfrm>
          <a:custGeom>
            <a:avLst/>
            <a:gdLst/>
            <a:ahLst/>
            <a:cxnLst/>
            <a:rect l="l" t="t" r="r" b="b"/>
            <a:pathLst>
              <a:path w="2895885" h="1028801" extrusionOk="0">
                <a:moveTo>
                  <a:pt x="12701" y="1026261"/>
                </a:moveTo>
                <a:lnTo>
                  <a:pt x="2890805" y="414061"/>
                </a:lnTo>
                <a:lnTo>
                  <a:pt x="2805706" y="12701"/>
                </a:lnTo>
                <a:lnTo>
                  <a:pt x="12701" y="605850"/>
                </a:lnTo>
                <a:close/>
              </a:path>
            </a:pathLst>
          </a:custGeom>
          <a:blipFill rotWithShape="1">
            <a:blip r:embed="rId2">
              <a:alphaModFix/>
            </a:blip>
            <a:stretch>
              <a:fillRect l="-39710" t="16305" r="1768" b="-21353"/>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86" name="Google Shape;86;p20"/>
          <p:cNvSpPr/>
          <p:nvPr/>
        </p:nvSpPr>
        <p:spPr>
          <a:xfrm>
            <a:off x="5972798" y="-12701"/>
            <a:ext cx="1486046" cy="1333631"/>
          </a:xfrm>
          <a:custGeom>
            <a:avLst/>
            <a:gdLst/>
            <a:ahLst/>
            <a:cxnLst/>
            <a:rect l="l" t="t" r="r" b="b"/>
            <a:pathLst>
              <a:path w="1486046" h="1333631" extrusionOk="0">
                <a:moveTo>
                  <a:pt x="929732" y="12701"/>
                </a:moveTo>
                <a:lnTo>
                  <a:pt x="12701" y="1049123"/>
                </a:lnTo>
                <a:lnTo>
                  <a:pt x="321342" y="1322200"/>
                </a:lnTo>
                <a:lnTo>
                  <a:pt x="1478426" y="12701"/>
                </a:lnTo>
                <a:close/>
              </a:path>
            </a:pathLst>
          </a:custGeom>
          <a:blipFill rotWithShape="1">
            <a:blip r:embed="rId3">
              <a:alphaModFix/>
            </a:blip>
            <a:stretch>
              <a:fillRect l="10610" t="-169909" r="-117937" b="10061"/>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87" name="Google Shape;87;p20"/>
          <p:cNvSpPr/>
          <p:nvPr/>
        </p:nvSpPr>
        <p:spPr>
          <a:xfrm>
            <a:off x="6033764" y="5121144"/>
            <a:ext cx="1714669" cy="1740071"/>
          </a:xfrm>
          <a:custGeom>
            <a:avLst/>
            <a:gdLst/>
            <a:ahLst/>
            <a:cxnLst/>
            <a:rect l="l" t="t" r="r" b="b"/>
            <a:pathLst>
              <a:path w="1714668" h="1740071" extrusionOk="0">
                <a:moveTo>
                  <a:pt x="12701" y="1737531"/>
                </a:moveTo>
                <a:lnTo>
                  <a:pt x="538533" y="1737531"/>
                </a:lnTo>
                <a:lnTo>
                  <a:pt x="1707048" y="269266"/>
                </a:lnTo>
                <a:lnTo>
                  <a:pt x="1385707" y="12701"/>
                </a:lnTo>
                <a:close/>
              </a:path>
            </a:pathLst>
          </a:custGeom>
          <a:blipFill rotWithShape="1">
            <a:blip r:embed="rId4">
              <a:alphaModFix/>
            </a:blip>
            <a:stretch>
              <a:fillRect l="-67193" t="6185" r="8110" b="-100454"/>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88" name="Google Shape;88;p20"/>
          <p:cNvSpPr/>
          <p:nvPr/>
        </p:nvSpPr>
        <p:spPr>
          <a:xfrm>
            <a:off x="8228540" y="3516857"/>
            <a:ext cx="3975491" cy="1663864"/>
          </a:xfrm>
          <a:custGeom>
            <a:avLst/>
            <a:gdLst/>
            <a:ahLst/>
            <a:cxnLst/>
            <a:rect l="l" t="t" r="r" b="b"/>
            <a:pathLst>
              <a:path w="3975491" h="1663863" extrusionOk="0">
                <a:moveTo>
                  <a:pt x="187978" y="12701"/>
                </a:moveTo>
                <a:lnTo>
                  <a:pt x="12701" y="859875"/>
                </a:lnTo>
                <a:lnTo>
                  <a:pt x="3965330" y="1657513"/>
                </a:lnTo>
                <a:lnTo>
                  <a:pt x="3965330" y="773506"/>
                </a:lnTo>
                <a:close/>
              </a:path>
            </a:pathLst>
          </a:custGeom>
          <a:gradFill>
            <a:gsLst>
              <a:gs pos="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89" name="Google Shape;89;p20"/>
          <p:cNvSpPr txBox="1">
            <a:spLocks noGrp="1"/>
          </p:cNvSpPr>
          <p:nvPr>
            <p:ph type="title"/>
          </p:nvPr>
        </p:nvSpPr>
        <p:spPr>
          <a:xfrm rot="840000">
            <a:off x="7388594" y="2045086"/>
            <a:ext cx="4821219"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500"/>
              <a:buFont typeface="Comic Sans MS"/>
              <a:buNone/>
              <a:defRPr sz="5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0" name="Google Shape;90;p20"/>
          <p:cNvGrpSpPr/>
          <p:nvPr/>
        </p:nvGrpSpPr>
        <p:grpSpPr>
          <a:xfrm>
            <a:off x="-12667" y="718133"/>
            <a:ext cx="6444343" cy="6146228"/>
            <a:chOff x="-12667" y="718133"/>
            <a:chExt cx="6444343" cy="6146228"/>
          </a:xfrm>
        </p:grpSpPr>
        <p:sp>
          <p:nvSpPr>
            <p:cNvPr id="91" name="Google Shape;91;p20"/>
            <p:cNvSpPr/>
            <p:nvPr/>
          </p:nvSpPr>
          <p:spPr>
            <a:xfrm>
              <a:off x="-12667" y="4352590"/>
              <a:ext cx="6431657" cy="2511771"/>
            </a:xfrm>
            <a:custGeom>
              <a:avLst/>
              <a:gdLst/>
              <a:ahLst/>
              <a:cxnLst/>
              <a:rect l="l" t="t" r="r" b="b"/>
              <a:pathLst>
                <a:path w="6431657" h="2511771" extrusionOk="0">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rgbClr val="FFAA00">
                    <a:alpha val="4705"/>
                  </a:srgbClr>
                </a:gs>
                <a:gs pos="100000">
                  <a:srgbClr val="C07400">
                    <a:alpha val="20000"/>
                  </a:srgbClr>
                </a:gs>
              </a:gsLst>
              <a:lin ang="5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92" name="Google Shape;92;p20"/>
            <p:cNvSpPr/>
            <p:nvPr/>
          </p:nvSpPr>
          <p:spPr>
            <a:xfrm>
              <a:off x="-12667" y="718133"/>
              <a:ext cx="6444343" cy="5936914"/>
            </a:xfrm>
            <a:custGeom>
              <a:avLst/>
              <a:gdLst/>
              <a:ahLst/>
              <a:cxnLst/>
              <a:rect l="l" t="t" r="r" b="b"/>
              <a:pathLst>
                <a:path w="6444342" h="5936914" extrusionOk="0">
                  <a:moveTo>
                    <a:pt x="12667" y="5930553"/>
                  </a:moveTo>
                  <a:lnTo>
                    <a:pt x="6443056" y="4796450"/>
                  </a:lnTo>
                  <a:lnTo>
                    <a:pt x="6443056" y="4785033"/>
                  </a:lnTo>
                  <a:lnTo>
                    <a:pt x="5605798" y="12667"/>
                  </a:lnTo>
                  <a:lnTo>
                    <a:pt x="12667" y="994541"/>
                  </a:lnTo>
                  <a:close/>
                </a:path>
              </a:pathLst>
            </a:custGeom>
            <a:gradFill>
              <a:gsLst>
                <a:gs pos="0">
                  <a:schemeClr val="accent5"/>
                </a:gs>
                <a:gs pos="100000">
                  <a:schemeClr val="lt2"/>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93" name="Google Shape;93;p20"/>
            <p:cNvSpPr/>
            <p:nvPr/>
          </p:nvSpPr>
          <p:spPr>
            <a:xfrm>
              <a:off x="-12667" y="1036544"/>
              <a:ext cx="6114514" cy="5366057"/>
            </a:xfrm>
            <a:custGeom>
              <a:avLst/>
              <a:gdLst/>
              <a:ahLst/>
              <a:cxnLst/>
              <a:rect l="l" t="t" r="r" b="b"/>
              <a:pathLst>
                <a:path w="6114514" h="5366057" extrusionOk="0">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94" name="Google Shape;94;p20"/>
          <p:cNvSpPr>
            <a:spLocks noGrp="1"/>
          </p:cNvSpPr>
          <p:nvPr>
            <p:ph type="pic" idx="2"/>
          </p:nvPr>
        </p:nvSpPr>
        <p:spPr>
          <a:xfrm>
            <a:off x="-1600" y="1096296"/>
            <a:ext cx="6052552" cy="5259842"/>
          </a:xfrm>
          <a:prstGeom prst="rect">
            <a:avLst/>
          </a:prstGeom>
          <a:noFill/>
          <a:ln w="9525" cap="flat" cmpd="sng">
            <a:solidFill>
              <a:srgbClr val="BFBFBF"/>
            </a:solidFill>
            <a:prstDash val="solid"/>
            <a:round/>
            <a:headEnd type="none" w="sm" len="sm"/>
            <a:tailEnd type="none" w="sm" len="sm"/>
          </a:ln>
        </p:spPr>
      </p:sp>
      <p:sp>
        <p:nvSpPr>
          <p:cNvPr id="95" name="Google Shape;95;p20"/>
          <p:cNvSpPr txBox="1">
            <a:spLocks noGrp="1"/>
          </p:cNvSpPr>
          <p:nvPr>
            <p:ph type="body" idx="1"/>
          </p:nvPr>
        </p:nvSpPr>
        <p:spPr>
          <a:xfrm rot="720000">
            <a:off x="8526498" y="4052877"/>
            <a:ext cx="3689627" cy="64293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lt1"/>
              </a:buClr>
              <a:buSzPts val="2600"/>
              <a:buNone/>
              <a:defRPr sz="2600" b="1">
                <a:solidFill>
                  <a:schemeClr val="lt1"/>
                </a:solidFill>
              </a:defRPr>
            </a:lvl1pPr>
            <a:lvl2pPr marL="914400" lvl="1" indent="-228600" algn="l">
              <a:lnSpc>
                <a:spcPct val="90000"/>
              </a:lnSpc>
              <a:spcBef>
                <a:spcPts val="500"/>
              </a:spcBef>
              <a:spcAft>
                <a:spcPts val="0"/>
              </a:spcAft>
              <a:buClr>
                <a:schemeClr val="lt1"/>
              </a:buClr>
              <a:buSzPts val="2600"/>
              <a:buNone/>
              <a:defRPr sz="2600">
                <a:solidFill>
                  <a:schemeClr val="lt1"/>
                </a:solidFill>
              </a:defRPr>
            </a:lvl2pPr>
            <a:lvl3pPr marL="1371600" lvl="2" indent="-228600" algn="l">
              <a:lnSpc>
                <a:spcPct val="90000"/>
              </a:lnSpc>
              <a:spcBef>
                <a:spcPts val="500"/>
              </a:spcBef>
              <a:spcAft>
                <a:spcPts val="0"/>
              </a:spcAft>
              <a:buClr>
                <a:schemeClr val="lt1"/>
              </a:buClr>
              <a:buSzPts val="2600"/>
              <a:buNone/>
              <a:defRPr sz="2600">
                <a:solidFill>
                  <a:schemeClr val="lt1"/>
                </a:solidFill>
              </a:defRPr>
            </a:lvl3pPr>
            <a:lvl4pPr marL="1828800" lvl="3" indent="-228600" algn="l">
              <a:lnSpc>
                <a:spcPct val="90000"/>
              </a:lnSpc>
              <a:spcBef>
                <a:spcPts val="500"/>
              </a:spcBef>
              <a:spcAft>
                <a:spcPts val="0"/>
              </a:spcAft>
              <a:buClr>
                <a:schemeClr val="lt1"/>
              </a:buClr>
              <a:buSzPts val="2600"/>
              <a:buNone/>
              <a:defRPr sz="2600">
                <a:solidFill>
                  <a:schemeClr val="lt1"/>
                </a:solidFill>
              </a:defRPr>
            </a:lvl4pPr>
            <a:lvl5pPr marL="2286000" lvl="4" indent="-228600" algn="l">
              <a:lnSpc>
                <a:spcPct val="90000"/>
              </a:lnSpc>
              <a:spcBef>
                <a:spcPts val="500"/>
              </a:spcBef>
              <a:spcAft>
                <a:spcPts val="0"/>
              </a:spcAft>
              <a:buClr>
                <a:schemeClr val="lt1"/>
              </a:buClr>
              <a:buSzPts val="2600"/>
              <a:buNone/>
              <a:defRPr sz="2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with Image">
  <p:cSld name="Section Header with Image">
    <p:spTree>
      <p:nvGrpSpPr>
        <p:cNvPr id="1" name="Shape 96"/>
        <p:cNvGrpSpPr/>
        <p:nvPr/>
      </p:nvGrpSpPr>
      <p:grpSpPr>
        <a:xfrm>
          <a:off x="0" y="0"/>
          <a:ext cx="0" cy="0"/>
          <a:chOff x="0" y="0"/>
          <a:chExt cx="0" cy="0"/>
        </a:xfrm>
      </p:grpSpPr>
      <p:grpSp>
        <p:nvGrpSpPr>
          <p:cNvPr id="97" name="Google Shape;97;p21"/>
          <p:cNvGrpSpPr/>
          <p:nvPr/>
        </p:nvGrpSpPr>
        <p:grpSpPr>
          <a:xfrm>
            <a:off x="1980240" y="520107"/>
            <a:ext cx="10219389" cy="6350602"/>
            <a:chOff x="1980240" y="520107"/>
            <a:chExt cx="10219389" cy="6350602"/>
          </a:xfrm>
        </p:grpSpPr>
        <p:sp>
          <p:nvSpPr>
            <p:cNvPr id="98" name="Google Shape;98;p21"/>
            <p:cNvSpPr/>
            <p:nvPr/>
          </p:nvSpPr>
          <p:spPr>
            <a:xfrm>
              <a:off x="1980240" y="2877450"/>
              <a:ext cx="3086393" cy="3988178"/>
            </a:xfrm>
            <a:custGeom>
              <a:avLst/>
              <a:gdLst/>
              <a:ahLst/>
              <a:cxnLst/>
              <a:rect l="l" t="t" r="r" b="b"/>
              <a:pathLst>
                <a:path w="3086392" h="3988178" extrusionOk="0">
                  <a:moveTo>
                    <a:pt x="12693" y="614730"/>
                  </a:moveTo>
                  <a:cubicBezTo>
                    <a:pt x="12693" y="614730"/>
                    <a:pt x="1595263" y="2043616"/>
                    <a:pt x="1910253" y="3983090"/>
                  </a:cubicBezTo>
                  <a:lnTo>
                    <a:pt x="3082574" y="3983090"/>
                  </a:lnTo>
                  <a:lnTo>
                    <a:pt x="2258266" y="12693"/>
                  </a:lnTo>
                  <a:lnTo>
                    <a:pt x="12693" y="614730"/>
                  </a:lnTo>
                  <a:close/>
                </a:path>
              </a:pathLst>
            </a:custGeom>
            <a:gradFill>
              <a:gsLst>
                <a:gs pos="0">
                  <a:schemeClr val="lt1"/>
                </a:gs>
                <a:gs pos="3000">
                  <a:schemeClr val="lt1"/>
                </a:gs>
                <a:gs pos="100000">
                  <a:srgbClr val="FFAA00">
                    <a:alpha val="49803"/>
                  </a:srgbClr>
                </a:gs>
              </a:gsLst>
              <a:lin ang="4278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99" name="Google Shape;99;p21"/>
            <p:cNvSpPr/>
            <p:nvPr/>
          </p:nvSpPr>
          <p:spPr>
            <a:xfrm>
              <a:off x="2962043" y="520107"/>
              <a:ext cx="9233775" cy="6350602"/>
            </a:xfrm>
            <a:custGeom>
              <a:avLst/>
              <a:gdLst/>
              <a:ahLst/>
              <a:cxnLst/>
              <a:rect l="l" t="t" r="r" b="b"/>
              <a:pathLst>
                <a:path w="9233775" h="6350602" extrusionOk="0">
                  <a:moveTo>
                    <a:pt x="9229957" y="12693"/>
                  </a:moveTo>
                  <a:lnTo>
                    <a:pt x="12693" y="2225243"/>
                  </a:lnTo>
                  <a:lnTo>
                    <a:pt x="999577" y="6340434"/>
                  </a:lnTo>
                  <a:lnTo>
                    <a:pt x="9229957" y="6340434"/>
                  </a:lnTo>
                  <a:close/>
                </a:path>
              </a:pathLst>
            </a:custGeom>
            <a:gradFill>
              <a:gsLst>
                <a:gs pos="0">
                  <a:schemeClr val="accent5"/>
                </a:gs>
                <a:gs pos="3000">
                  <a:schemeClr val="accent5"/>
                </a:gs>
                <a:gs pos="100000">
                  <a:schemeClr val="lt2"/>
                </a:gs>
              </a:gsLst>
              <a:lin ang="81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00" name="Google Shape;100;p21"/>
            <p:cNvSpPr/>
            <p:nvPr/>
          </p:nvSpPr>
          <p:spPr>
            <a:xfrm>
              <a:off x="3270682" y="752539"/>
              <a:ext cx="8928947" cy="6109280"/>
            </a:xfrm>
            <a:custGeom>
              <a:avLst/>
              <a:gdLst/>
              <a:ahLst/>
              <a:cxnLst/>
              <a:rect l="l" t="t" r="r" b="b"/>
              <a:pathLst>
                <a:path w="8928946" h="6109279" extrusionOk="0">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grpSp>
        <p:nvGrpSpPr>
          <p:cNvPr id="101" name="Google Shape;101;p21"/>
          <p:cNvGrpSpPr/>
          <p:nvPr/>
        </p:nvGrpSpPr>
        <p:grpSpPr>
          <a:xfrm>
            <a:off x="10962579" y="5678327"/>
            <a:ext cx="1234800" cy="1051200"/>
            <a:chOff x="5626893" y="3026568"/>
            <a:chExt cx="937260" cy="800760"/>
          </a:xfrm>
        </p:grpSpPr>
        <p:sp>
          <p:nvSpPr>
            <p:cNvPr id="102" name="Google Shape;102;p21"/>
            <p:cNvSpPr/>
            <p:nvPr/>
          </p:nvSpPr>
          <p:spPr>
            <a:xfrm>
              <a:off x="5640228" y="3236778"/>
              <a:ext cx="923925" cy="590550"/>
            </a:xfrm>
            <a:custGeom>
              <a:avLst/>
              <a:gdLst/>
              <a:ahLst/>
              <a:cxnLst/>
              <a:rect l="l" t="t" r="r" b="b"/>
              <a:pathLst>
                <a:path w="923925" h="590550" extrusionOk="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a:gsLst>
                <a:gs pos="0">
                  <a:srgbClr val="3DA800">
                    <a:alpha val="5882"/>
                  </a:srgbClr>
                </a:gs>
                <a:gs pos="3000">
                  <a:srgbClr val="3DA800">
                    <a:alpha val="5882"/>
                  </a:srgbClr>
                </a:gs>
                <a:gs pos="100000">
                  <a:srgbClr val="3DA800">
                    <a:alpha val="4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03" name="Google Shape;103;p21"/>
            <p:cNvSpPr/>
            <p:nvPr/>
          </p:nvSpPr>
          <p:spPr>
            <a:xfrm>
              <a:off x="5626893" y="3026568"/>
              <a:ext cx="933450" cy="771525"/>
            </a:xfrm>
            <a:custGeom>
              <a:avLst/>
              <a:gdLst/>
              <a:ahLst/>
              <a:cxnLst/>
              <a:rect l="l" t="t" r="r" b="b"/>
              <a:pathLst>
                <a:path w="933450" h="771525" extrusionOk="0">
                  <a:moveTo>
                    <a:pt x="932021" y="289084"/>
                  </a:moveTo>
                  <a:lnTo>
                    <a:pt x="160496" y="7144"/>
                  </a:lnTo>
                  <a:lnTo>
                    <a:pt x="7144" y="429101"/>
                  </a:lnTo>
                  <a:lnTo>
                    <a:pt x="932021" y="767239"/>
                  </a:lnTo>
                  <a:close/>
                </a:path>
              </a:pathLst>
            </a:custGeom>
            <a:gradFill>
              <a:gsLst>
                <a:gs pos="0">
                  <a:schemeClr val="accent3"/>
                </a:gs>
                <a:gs pos="3000">
                  <a:schemeClr val="accent3"/>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104" name="Google Shape;104;p21"/>
          <p:cNvSpPr/>
          <p:nvPr/>
        </p:nvSpPr>
        <p:spPr>
          <a:xfrm>
            <a:off x="-24517" y="970945"/>
            <a:ext cx="4593600" cy="1238400"/>
          </a:xfrm>
          <a:custGeom>
            <a:avLst/>
            <a:gdLst/>
            <a:ahLst/>
            <a:cxnLst/>
            <a:rect l="l" t="t" r="r" b="b"/>
            <a:pathLst>
              <a:path w="3457575" h="942975" extrusionOk="0">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a:gsLst>
              <a:gs pos="0">
                <a:srgbClr val="008EDC">
                  <a:alpha val="9803"/>
                </a:srgbClr>
              </a:gs>
              <a:gs pos="88000">
                <a:srgbClr val="008EDC">
                  <a:alpha val="49803"/>
                </a:srgbClr>
              </a:gs>
              <a:gs pos="100000">
                <a:srgbClr val="008EDC">
                  <a:alpha val="49803"/>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05" name="Google Shape;105;p21"/>
          <p:cNvSpPr>
            <a:spLocks noGrp="1"/>
          </p:cNvSpPr>
          <p:nvPr>
            <p:ph type="pic" idx="2"/>
          </p:nvPr>
        </p:nvSpPr>
        <p:spPr>
          <a:xfrm>
            <a:off x="3314240" y="793217"/>
            <a:ext cx="8877760" cy="6064783"/>
          </a:xfrm>
          <a:prstGeom prst="rect">
            <a:avLst/>
          </a:prstGeom>
          <a:noFill/>
          <a:ln>
            <a:noFill/>
          </a:ln>
        </p:spPr>
      </p:sp>
      <p:sp>
        <p:nvSpPr>
          <p:cNvPr id="106" name="Google Shape;106;p21"/>
          <p:cNvSpPr txBox="1">
            <a:spLocks noGrp="1"/>
          </p:cNvSpPr>
          <p:nvPr>
            <p:ph type="dt" idx="10"/>
          </p:nvPr>
        </p:nvSpPr>
        <p:spPr>
          <a:xfrm>
            <a:off x="4521925" y="5945824"/>
            <a:ext cx="27432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1"/>
          <p:cNvSpPr txBox="1">
            <a:spLocks noGrp="1"/>
          </p:cNvSpPr>
          <p:nvPr>
            <p:ph type="ftr" idx="11"/>
          </p:nvPr>
        </p:nvSpPr>
        <p:spPr>
          <a:xfrm>
            <a:off x="911225" y="5945824"/>
            <a:ext cx="2639323"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1"/>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09" name="Google Shape;109;p21"/>
          <p:cNvSpPr/>
          <p:nvPr/>
        </p:nvSpPr>
        <p:spPr>
          <a:xfrm>
            <a:off x="-26126" y="587196"/>
            <a:ext cx="4885313" cy="1632656"/>
          </a:xfrm>
          <a:custGeom>
            <a:avLst/>
            <a:gdLst/>
            <a:ahLst/>
            <a:cxnLst/>
            <a:rect l="l" t="t" r="r" b="b"/>
            <a:pathLst>
              <a:path w="4885312" h="1632656" extrusionOk="0">
                <a:moveTo>
                  <a:pt x="12607" y="1627544"/>
                </a:moveTo>
                <a:lnTo>
                  <a:pt x="4876404" y="1073201"/>
                </a:lnTo>
                <a:lnTo>
                  <a:pt x="4765029" y="12607"/>
                </a:lnTo>
                <a:lnTo>
                  <a:pt x="12607" y="554294"/>
                </a:lnTo>
                <a:close/>
              </a:path>
            </a:pathLst>
          </a:custGeom>
          <a:gradFill>
            <a:gsLst>
              <a:gs pos="0">
                <a:schemeClr val="accent1"/>
              </a:gs>
              <a:gs pos="9000">
                <a:schemeClr val="accent1"/>
              </a:gs>
              <a:gs pos="100000">
                <a:schemeClr val="accent2"/>
              </a:gs>
            </a:gsLst>
            <a:lin ang="36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10" name="Google Shape;110;p21"/>
          <p:cNvSpPr txBox="1">
            <a:spLocks noGrp="1"/>
          </p:cNvSpPr>
          <p:nvPr>
            <p:ph type="title"/>
          </p:nvPr>
        </p:nvSpPr>
        <p:spPr>
          <a:xfrm rot="-360000">
            <a:off x="803491" y="1001491"/>
            <a:ext cx="4065084" cy="70084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omic Sans MS"/>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11" name="Google Shape;111;p21"/>
          <p:cNvGrpSpPr/>
          <p:nvPr/>
        </p:nvGrpSpPr>
        <p:grpSpPr>
          <a:xfrm>
            <a:off x="-12715" y="-12715"/>
            <a:ext cx="7434968" cy="5461207"/>
            <a:chOff x="-12715" y="-12715"/>
            <a:chExt cx="7434968" cy="5461207"/>
          </a:xfrm>
        </p:grpSpPr>
        <p:sp>
          <p:nvSpPr>
            <p:cNvPr id="112" name="Google Shape;112;p21"/>
            <p:cNvSpPr/>
            <p:nvPr/>
          </p:nvSpPr>
          <p:spPr>
            <a:xfrm>
              <a:off x="5931446" y="-12715"/>
              <a:ext cx="1207388" cy="1143841"/>
            </a:xfrm>
            <a:custGeom>
              <a:avLst/>
              <a:gdLst/>
              <a:ahLst/>
              <a:cxnLst/>
              <a:rect l="l" t="t" r="r" b="b"/>
              <a:pathLst>
                <a:path w="1207387" h="1143841" extrusionOk="0">
                  <a:moveTo>
                    <a:pt x="1194684" y="12715"/>
                  </a:moveTo>
                  <a:lnTo>
                    <a:pt x="754940" y="12715"/>
                  </a:lnTo>
                  <a:lnTo>
                    <a:pt x="332990" y="494399"/>
                  </a:lnTo>
                  <a:lnTo>
                    <a:pt x="12715" y="1140034"/>
                  </a:lnTo>
                  <a:lnTo>
                    <a:pt x="612596" y="686310"/>
                  </a:lnTo>
                  <a:close/>
                </a:path>
              </a:pathLst>
            </a:custGeom>
            <a:gradFill>
              <a:gsLst>
                <a:gs pos="0">
                  <a:srgbClr val="C07400">
                    <a:alpha val="4705"/>
                  </a:srgbClr>
                </a:gs>
                <a:gs pos="100000">
                  <a:srgbClr val="C07400">
                    <a:alpha val="20000"/>
                  </a:srgbClr>
                </a:gs>
              </a:gsLst>
              <a:lin ang="31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13" name="Google Shape;113;p21"/>
            <p:cNvSpPr/>
            <p:nvPr/>
          </p:nvSpPr>
          <p:spPr>
            <a:xfrm>
              <a:off x="-12715" y="4607132"/>
              <a:ext cx="2071623" cy="635467"/>
            </a:xfrm>
            <a:custGeom>
              <a:avLst/>
              <a:gdLst/>
              <a:ahLst/>
              <a:cxnLst/>
              <a:rect l="l" t="t" r="r" b="b"/>
              <a:pathLst>
                <a:path w="2071623" h="635467" extrusionOk="0">
                  <a:moveTo>
                    <a:pt x="2061461" y="12715"/>
                  </a:moveTo>
                  <a:lnTo>
                    <a:pt x="2061461" y="12715"/>
                  </a:lnTo>
                  <a:lnTo>
                    <a:pt x="1307797" y="13986"/>
                  </a:lnTo>
                  <a:lnTo>
                    <a:pt x="12715" y="294862"/>
                  </a:lnTo>
                  <a:lnTo>
                    <a:pt x="12715" y="629118"/>
                  </a:lnTo>
                  <a:lnTo>
                    <a:pt x="1415827" y="335532"/>
                  </a:lnTo>
                  <a:close/>
                </a:path>
              </a:pathLst>
            </a:custGeom>
            <a:gradFill>
              <a:gsLst>
                <a:gs pos="0">
                  <a:srgbClr val="9D0F00">
                    <a:alpha val="4705"/>
                  </a:srgbClr>
                </a:gs>
                <a:gs pos="100000">
                  <a:srgbClr val="9D0F00">
                    <a:alpha val="20000"/>
                  </a:srgbClr>
                </a:gs>
              </a:gsLst>
              <a:lin ang="98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14" name="Google Shape;114;p21"/>
            <p:cNvSpPr/>
            <p:nvPr/>
          </p:nvSpPr>
          <p:spPr>
            <a:xfrm>
              <a:off x="-12715" y="4546128"/>
              <a:ext cx="2287682" cy="902364"/>
            </a:xfrm>
            <a:custGeom>
              <a:avLst/>
              <a:gdLst/>
              <a:ahLst/>
              <a:cxnLst/>
              <a:rect l="l" t="t" r="r" b="b"/>
              <a:pathLst>
                <a:path w="2287682" h="902363" extrusionOk="0">
                  <a:moveTo>
                    <a:pt x="12715" y="898556"/>
                  </a:moveTo>
                  <a:lnTo>
                    <a:pt x="2283875" y="415601"/>
                  </a:lnTo>
                  <a:lnTo>
                    <a:pt x="2198722" y="12715"/>
                  </a:lnTo>
                  <a:lnTo>
                    <a:pt x="12715" y="477877"/>
                  </a:lnTo>
                  <a:close/>
                </a:path>
              </a:pathLst>
            </a:custGeom>
            <a:blipFill rotWithShape="1">
              <a:blip r:embed="rId2">
                <a:alphaModFix/>
              </a:blip>
              <a:stretch>
                <a:fillRect l="-71083" t="19265" r="1772" b="-35679"/>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15" name="Google Shape;115;p21"/>
            <p:cNvSpPr/>
            <p:nvPr/>
          </p:nvSpPr>
          <p:spPr>
            <a:xfrm>
              <a:off x="5820875" y="-12715"/>
              <a:ext cx="1601378" cy="1461575"/>
            </a:xfrm>
            <a:custGeom>
              <a:avLst/>
              <a:gdLst/>
              <a:ahLst/>
              <a:cxnLst/>
              <a:rect l="l" t="t" r="r" b="b"/>
              <a:pathLst>
                <a:path w="1601377" h="1461574" extrusionOk="0">
                  <a:moveTo>
                    <a:pt x="1047256" y="12715"/>
                  </a:moveTo>
                  <a:lnTo>
                    <a:pt x="12715" y="1181975"/>
                  </a:lnTo>
                  <a:lnTo>
                    <a:pt x="321552" y="1455226"/>
                  </a:lnTo>
                  <a:lnTo>
                    <a:pt x="1597570" y="12715"/>
                  </a:lnTo>
                  <a:close/>
                </a:path>
              </a:pathLst>
            </a:custGeom>
            <a:blipFill rotWithShape="1">
              <a:blip r:embed="rId3">
                <a:alphaModFix/>
              </a:blip>
              <a:stretch>
                <a:fillRect l="9983" t="-142508" r="-99563" b="9277"/>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Layout 2">
  <p:cSld name="Text Layout 2">
    <p:spTree>
      <p:nvGrpSpPr>
        <p:cNvPr id="1" name="Shape 116"/>
        <p:cNvGrpSpPr/>
        <p:nvPr/>
      </p:nvGrpSpPr>
      <p:grpSpPr>
        <a:xfrm>
          <a:off x="0" y="0"/>
          <a:ext cx="0" cy="0"/>
          <a:chOff x="0" y="0"/>
          <a:chExt cx="0" cy="0"/>
        </a:xfrm>
      </p:grpSpPr>
      <p:grpSp>
        <p:nvGrpSpPr>
          <p:cNvPr id="117" name="Google Shape;117;p22"/>
          <p:cNvGrpSpPr/>
          <p:nvPr/>
        </p:nvGrpSpPr>
        <p:grpSpPr>
          <a:xfrm>
            <a:off x="10962579" y="5678327"/>
            <a:ext cx="1234800" cy="1051200"/>
            <a:chOff x="5626893" y="3026568"/>
            <a:chExt cx="937260" cy="800760"/>
          </a:xfrm>
        </p:grpSpPr>
        <p:sp>
          <p:nvSpPr>
            <p:cNvPr id="118" name="Google Shape;118;p22"/>
            <p:cNvSpPr/>
            <p:nvPr/>
          </p:nvSpPr>
          <p:spPr>
            <a:xfrm>
              <a:off x="5640228" y="3236778"/>
              <a:ext cx="923925" cy="590550"/>
            </a:xfrm>
            <a:custGeom>
              <a:avLst/>
              <a:gdLst/>
              <a:ahLst/>
              <a:cxnLst/>
              <a:rect l="l" t="t" r="r" b="b"/>
              <a:pathLst>
                <a:path w="923925" h="590550" extrusionOk="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a:gsLst>
                <a:gs pos="0">
                  <a:srgbClr val="3DA800">
                    <a:alpha val="5882"/>
                  </a:srgbClr>
                </a:gs>
                <a:gs pos="3000">
                  <a:srgbClr val="3DA800">
                    <a:alpha val="5882"/>
                  </a:srgbClr>
                </a:gs>
                <a:gs pos="100000">
                  <a:srgbClr val="3DA800">
                    <a:alpha val="4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19" name="Google Shape;119;p22"/>
            <p:cNvSpPr/>
            <p:nvPr/>
          </p:nvSpPr>
          <p:spPr>
            <a:xfrm>
              <a:off x="5626893" y="3026568"/>
              <a:ext cx="933450" cy="771525"/>
            </a:xfrm>
            <a:custGeom>
              <a:avLst/>
              <a:gdLst/>
              <a:ahLst/>
              <a:cxnLst/>
              <a:rect l="l" t="t" r="r" b="b"/>
              <a:pathLst>
                <a:path w="933450" h="771525" extrusionOk="0">
                  <a:moveTo>
                    <a:pt x="932021" y="289084"/>
                  </a:moveTo>
                  <a:lnTo>
                    <a:pt x="160496" y="7144"/>
                  </a:lnTo>
                  <a:lnTo>
                    <a:pt x="7144" y="429101"/>
                  </a:lnTo>
                  <a:lnTo>
                    <a:pt x="932021" y="767239"/>
                  </a:lnTo>
                  <a:close/>
                </a:path>
              </a:pathLst>
            </a:custGeom>
            <a:gradFill>
              <a:gsLst>
                <a:gs pos="0">
                  <a:schemeClr val="accent3"/>
                </a:gs>
                <a:gs pos="3000">
                  <a:schemeClr val="accent3"/>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120" name="Google Shape;120;p22"/>
          <p:cNvSpPr txBox="1">
            <a:spLocks noGrp="1"/>
          </p:cNvSpPr>
          <p:nvPr>
            <p:ph type="dt" idx="10"/>
          </p:nvPr>
        </p:nvSpPr>
        <p:spPr>
          <a:xfrm>
            <a:off x="4521925" y="5945824"/>
            <a:ext cx="27432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2"/>
          <p:cNvSpPr txBox="1">
            <a:spLocks noGrp="1"/>
          </p:cNvSpPr>
          <p:nvPr>
            <p:ph type="ftr" idx="11"/>
          </p:nvPr>
        </p:nvSpPr>
        <p:spPr>
          <a:xfrm>
            <a:off x="911225" y="5945824"/>
            <a:ext cx="2639323"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2"/>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grpSp>
        <p:nvGrpSpPr>
          <p:cNvPr id="123" name="Google Shape;123;p22"/>
          <p:cNvGrpSpPr/>
          <p:nvPr/>
        </p:nvGrpSpPr>
        <p:grpSpPr>
          <a:xfrm flipH="1">
            <a:off x="7321677" y="587196"/>
            <a:ext cx="4885313" cy="1632656"/>
            <a:chOff x="-26126" y="587196"/>
            <a:chExt cx="4885313" cy="1632656"/>
          </a:xfrm>
        </p:grpSpPr>
        <p:sp>
          <p:nvSpPr>
            <p:cNvPr id="124" name="Google Shape;124;p22"/>
            <p:cNvSpPr/>
            <p:nvPr/>
          </p:nvSpPr>
          <p:spPr>
            <a:xfrm>
              <a:off x="-24517" y="970945"/>
              <a:ext cx="4593600" cy="1238400"/>
            </a:xfrm>
            <a:custGeom>
              <a:avLst/>
              <a:gdLst/>
              <a:ahLst/>
              <a:cxnLst/>
              <a:rect l="l" t="t" r="r" b="b"/>
              <a:pathLst>
                <a:path w="3457575" h="942975" extrusionOk="0">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a:gsLst>
                <a:gs pos="0">
                  <a:srgbClr val="008EDC">
                    <a:alpha val="9803"/>
                  </a:srgbClr>
                </a:gs>
                <a:gs pos="88000">
                  <a:srgbClr val="008EDC">
                    <a:alpha val="49803"/>
                  </a:srgbClr>
                </a:gs>
                <a:gs pos="100000">
                  <a:srgbClr val="008EDC">
                    <a:alpha val="49803"/>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25" name="Google Shape;125;p22"/>
            <p:cNvSpPr/>
            <p:nvPr/>
          </p:nvSpPr>
          <p:spPr>
            <a:xfrm>
              <a:off x="-26126" y="587196"/>
              <a:ext cx="4885313" cy="1632656"/>
            </a:xfrm>
            <a:custGeom>
              <a:avLst/>
              <a:gdLst/>
              <a:ahLst/>
              <a:cxnLst/>
              <a:rect l="l" t="t" r="r" b="b"/>
              <a:pathLst>
                <a:path w="4885312" h="1632656" extrusionOk="0">
                  <a:moveTo>
                    <a:pt x="12607" y="1627544"/>
                  </a:moveTo>
                  <a:lnTo>
                    <a:pt x="4876404" y="1073201"/>
                  </a:lnTo>
                  <a:lnTo>
                    <a:pt x="4765029" y="12607"/>
                  </a:lnTo>
                  <a:lnTo>
                    <a:pt x="12607" y="554294"/>
                  </a:lnTo>
                  <a:close/>
                </a:path>
              </a:pathLst>
            </a:custGeom>
            <a:gradFill>
              <a:gsLst>
                <a:gs pos="0">
                  <a:schemeClr val="accent1"/>
                </a:gs>
                <a:gs pos="9000">
                  <a:schemeClr val="accent1"/>
                </a:gs>
                <a:gs pos="100000">
                  <a:schemeClr val="accent2"/>
                </a:gs>
              </a:gsLst>
              <a:lin ang="36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126" name="Google Shape;126;p22"/>
          <p:cNvSpPr txBox="1">
            <a:spLocks noGrp="1"/>
          </p:cNvSpPr>
          <p:nvPr>
            <p:ph type="title"/>
          </p:nvPr>
        </p:nvSpPr>
        <p:spPr>
          <a:xfrm rot="360000">
            <a:off x="7354844" y="895259"/>
            <a:ext cx="4735459" cy="101258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Comic Sans M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22"/>
          <p:cNvSpPr txBox="1">
            <a:spLocks noGrp="1"/>
          </p:cNvSpPr>
          <p:nvPr>
            <p:ph type="body" idx="1"/>
          </p:nvPr>
        </p:nvSpPr>
        <p:spPr>
          <a:xfrm>
            <a:off x="6879053" y="2442380"/>
            <a:ext cx="3913632" cy="804672"/>
          </a:xfrm>
          <a:prstGeom prst="rect">
            <a:avLst/>
          </a:prstGeom>
          <a:gradFill>
            <a:gsLst>
              <a:gs pos="0">
                <a:schemeClr val="dk2"/>
              </a:gs>
              <a:gs pos="100000">
                <a:schemeClr val="dk1"/>
              </a:gs>
            </a:gsLst>
            <a:lin ang="0" scaled="0"/>
          </a:gradFill>
          <a:ln>
            <a:noFill/>
          </a:ln>
        </p:spPr>
        <p:txBody>
          <a:bodyPr spcFirstLastPara="1" wrap="square" lIns="144000" tIns="108000" rIns="108000" bIns="108000" anchor="ctr" anchorCtr="0">
            <a:normAutofit/>
          </a:bodyPr>
          <a:lstStyle>
            <a:lvl1pPr marL="457200" lvl="0" indent="-228600" algn="l">
              <a:lnSpc>
                <a:spcPct val="90000"/>
              </a:lnSpc>
              <a:spcBef>
                <a:spcPts val="1000"/>
              </a:spcBef>
              <a:spcAft>
                <a:spcPts val="0"/>
              </a:spcAft>
              <a:buClr>
                <a:schemeClr val="lt1"/>
              </a:buClr>
              <a:buSzPts val="2000"/>
              <a:buNone/>
              <a:defRPr sz="2000" b="1">
                <a:solidFill>
                  <a:schemeClr val="lt1"/>
                </a:solidFill>
              </a:defRPr>
            </a:lvl1pPr>
            <a:lvl2pPr marL="914400" lvl="1" indent="-228600" algn="l">
              <a:lnSpc>
                <a:spcPct val="90000"/>
              </a:lnSpc>
              <a:spcBef>
                <a:spcPts val="500"/>
              </a:spcBef>
              <a:spcAft>
                <a:spcPts val="0"/>
              </a:spcAft>
              <a:buClr>
                <a:srgbClr val="BB8888"/>
              </a:buClr>
              <a:buSzPts val="2000"/>
              <a:buNone/>
              <a:defRPr sz="2000">
                <a:solidFill>
                  <a:srgbClr val="BB8888"/>
                </a:solidFill>
              </a:defRPr>
            </a:lvl2pPr>
            <a:lvl3pPr marL="1371600" lvl="2" indent="-228600" algn="l">
              <a:lnSpc>
                <a:spcPct val="90000"/>
              </a:lnSpc>
              <a:spcBef>
                <a:spcPts val="500"/>
              </a:spcBef>
              <a:spcAft>
                <a:spcPts val="0"/>
              </a:spcAft>
              <a:buClr>
                <a:srgbClr val="BB8888"/>
              </a:buClr>
              <a:buSzPts val="1800"/>
              <a:buNone/>
              <a:defRPr sz="1800">
                <a:solidFill>
                  <a:srgbClr val="BB8888"/>
                </a:solidFill>
              </a:defRPr>
            </a:lvl3pPr>
            <a:lvl4pPr marL="1828800" lvl="3" indent="-228600" algn="l">
              <a:lnSpc>
                <a:spcPct val="90000"/>
              </a:lnSpc>
              <a:spcBef>
                <a:spcPts val="500"/>
              </a:spcBef>
              <a:spcAft>
                <a:spcPts val="0"/>
              </a:spcAft>
              <a:buClr>
                <a:srgbClr val="BB8888"/>
              </a:buClr>
              <a:buSzPts val="1600"/>
              <a:buNone/>
              <a:defRPr sz="1600">
                <a:solidFill>
                  <a:srgbClr val="BB8888"/>
                </a:solidFill>
              </a:defRPr>
            </a:lvl4pPr>
            <a:lvl5pPr marL="2286000" lvl="4" indent="-228600" algn="l">
              <a:lnSpc>
                <a:spcPct val="90000"/>
              </a:lnSpc>
              <a:spcBef>
                <a:spcPts val="500"/>
              </a:spcBef>
              <a:spcAft>
                <a:spcPts val="0"/>
              </a:spcAft>
              <a:buClr>
                <a:srgbClr val="BB8888"/>
              </a:buClr>
              <a:buSzPts val="1600"/>
              <a:buNone/>
              <a:defRPr sz="1600">
                <a:solidFill>
                  <a:srgbClr val="BB8888"/>
                </a:solidFill>
              </a:defRPr>
            </a:lvl5pPr>
            <a:lvl6pPr marL="2743200" lvl="5" indent="-228600" algn="l">
              <a:lnSpc>
                <a:spcPct val="90000"/>
              </a:lnSpc>
              <a:spcBef>
                <a:spcPts val="500"/>
              </a:spcBef>
              <a:spcAft>
                <a:spcPts val="0"/>
              </a:spcAft>
              <a:buClr>
                <a:srgbClr val="BB8888"/>
              </a:buClr>
              <a:buSzPts val="1600"/>
              <a:buNone/>
              <a:defRPr sz="1600">
                <a:solidFill>
                  <a:srgbClr val="BB8888"/>
                </a:solidFill>
              </a:defRPr>
            </a:lvl6pPr>
            <a:lvl7pPr marL="3200400" lvl="6" indent="-228600" algn="l">
              <a:lnSpc>
                <a:spcPct val="90000"/>
              </a:lnSpc>
              <a:spcBef>
                <a:spcPts val="500"/>
              </a:spcBef>
              <a:spcAft>
                <a:spcPts val="0"/>
              </a:spcAft>
              <a:buClr>
                <a:srgbClr val="BB8888"/>
              </a:buClr>
              <a:buSzPts val="1600"/>
              <a:buNone/>
              <a:defRPr sz="1600">
                <a:solidFill>
                  <a:srgbClr val="BB8888"/>
                </a:solidFill>
              </a:defRPr>
            </a:lvl7pPr>
            <a:lvl8pPr marL="3657600" lvl="7" indent="-228600" algn="l">
              <a:lnSpc>
                <a:spcPct val="90000"/>
              </a:lnSpc>
              <a:spcBef>
                <a:spcPts val="500"/>
              </a:spcBef>
              <a:spcAft>
                <a:spcPts val="0"/>
              </a:spcAft>
              <a:buClr>
                <a:srgbClr val="BB8888"/>
              </a:buClr>
              <a:buSzPts val="1600"/>
              <a:buNone/>
              <a:defRPr sz="1600">
                <a:solidFill>
                  <a:srgbClr val="BB8888"/>
                </a:solidFill>
              </a:defRPr>
            </a:lvl8pPr>
            <a:lvl9pPr marL="4114800" lvl="8" indent="-228600" algn="l">
              <a:lnSpc>
                <a:spcPct val="90000"/>
              </a:lnSpc>
              <a:spcBef>
                <a:spcPts val="500"/>
              </a:spcBef>
              <a:spcAft>
                <a:spcPts val="0"/>
              </a:spcAft>
              <a:buClr>
                <a:srgbClr val="BB8888"/>
              </a:buClr>
              <a:buSzPts val="1600"/>
              <a:buNone/>
              <a:defRPr sz="1600">
                <a:solidFill>
                  <a:srgbClr val="BB8888"/>
                </a:solidFill>
              </a:defRPr>
            </a:lvl9pPr>
          </a:lstStyle>
          <a:p>
            <a:endParaRPr/>
          </a:p>
        </p:txBody>
      </p:sp>
      <p:sp>
        <p:nvSpPr>
          <p:cNvPr id="128" name="Google Shape;128;p22"/>
          <p:cNvSpPr txBox="1">
            <a:spLocks noGrp="1"/>
          </p:cNvSpPr>
          <p:nvPr>
            <p:ph type="body" idx="2"/>
          </p:nvPr>
        </p:nvSpPr>
        <p:spPr>
          <a:xfrm>
            <a:off x="6932841" y="3401290"/>
            <a:ext cx="4347933" cy="69329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600"/>
              </a:spcBef>
              <a:spcAft>
                <a:spcPts val="0"/>
              </a:spcAft>
              <a:buClr>
                <a:schemeClr val="accent2"/>
              </a:buClr>
              <a:buSzPts val="1600"/>
              <a:buNone/>
              <a:defRPr sz="1600">
                <a:solidFill>
                  <a:schemeClr val="accent4"/>
                </a:solidFill>
                <a:latin typeface="Libre Franklin"/>
                <a:ea typeface="Libre Franklin"/>
                <a:cs typeface="Libre Franklin"/>
                <a:sym typeface="Libre Franklin"/>
              </a:defRPr>
            </a:lvl1pPr>
            <a:lvl2pPr marL="914400" lvl="1" indent="-228600" algn="l">
              <a:lnSpc>
                <a:spcPct val="90000"/>
              </a:lnSpc>
              <a:spcBef>
                <a:spcPts val="500"/>
              </a:spcBef>
              <a:spcAft>
                <a:spcPts val="0"/>
              </a:spcAft>
              <a:buClr>
                <a:schemeClr val="accent4"/>
              </a:buClr>
              <a:buSzPts val="1600"/>
              <a:buNone/>
              <a:defRPr sz="1600">
                <a:latin typeface="Libre Franklin"/>
                <a:ea typeface="Libre Franklin"/>
                <a:cs typeface="Libre Franklin"/>
                <a:sym typeface="Libre Franklin"/>
              </a:defRPr>
            </a:lvl2pPr>
            <a:lvl3pPr marL="1371600" lvl="2" indent="-330200" algn="l">
              <a:lnSpc>
                <a:spcPct val="90000"/>
              </a:lnSpc>
              <a:spcBef>
                <a:spcPts val="500"/>
              </a:spcBef>
              <a:spcAft>
                <a:spcPts val="0"/>
              </a:spcAft>
              <a:buClr>
                <a:schemeClr val="accent4"/>
              </a:buClr>
              <a:buSzPts val="1600"/>
              <a:buChar char="•"/>
              <a:defRPr sz="1600">
                <a:latin typeface="Libre Franklin"/>
                <a:ea typeface="Libre Franklin"/>
                <a:cs typeface="Libre Franklin"/>
                <a:sym typeface="Libre Franklin"/>
              </a:defRPr>
            </a:lvl3pPr>
            <a:lvl4pPr marL="1828800" lvl="3" indent="-330200" algn="l">
              <a:lnSpc>
                <a:spcPct val="90000"/>
              </a:lnSpc>
              <a:spcBef>
                <a:spcPts val="500"/>
              </a:spcBef>
              <a:spcAft>
                <a:spcPts val="0"/>
              </a:spcAft>
              <a:buClr>
                <a:schemeClr val="accent4"/>
              </a:buClr>
              <a:buSzPts val="1600"/>
              <a:buChar char="•"/>
              <a:defRPr sz="1600">
                <a:latin typeface="Libre Franklin"/>
                <a:ea typeface="Libre Franklin"/>
                <a:cs typeface="Libre Franklin"/>
                <a:sym typeface="Libre Franklin"/>
              </a:defRPr>
            </a:lvl4pPr>
            <a:lvl5pPr marL="2286000" lvl="4" indent="-330200" algn="l">
              <a:lnSpc>
                <a:spcPct val="90000"/>
              </a:lnSpc>
              <a:spcBef>
                <a:spcPts val="500"/>
              </a:spcBef>
              <a:spcAft>
                <a:spcPts val="0"/>
              </a:spcAft>
              <a:buClr>
                <a:schemeClr val="accent4"/>
              </a:buClr>
              <a:buSzPts val="1600"/>
              <a:buChar char="•"/>
              <a:defRPr sz="1600">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22"/>
          <p:cNvSpPr txBox="1">
            <a:spLocks noGrp="1"/>
          </p:cNvSpPr>
          <p:nvPr>
            <p:ph type="body" idx="3"/>
          </p:nvPr>
        </p:nvSpPr>
        <p:spPr>
          <a:xfrm>
            <a:off x="6932841" y="4200309"/>
            <a:ext cx="4347933" cy="1408743"/>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600"/>
              </a:spcBef>
              <a:spcAft>
                <a:spcPts val="0"/>
              </a:spcAft>
              <a:buClr>
                <a:schemeClr val="accent2"/>
              </a:buClr>
              <a:buSzPts val="1600"/>
              <a:buChar char="•"/>
              <a:defRPr sz="1600">
                <a:solidFill>
                  <a:schemeClr val="accent4"/>
                </a:solidFill>
                <a:latin typeface="Libre Franklin"/>
                <a:ea typeface="Libre Franklin"/>
                <a:cs typeface="Libre Franklin"/>
                <a:sym typeface="Libre Franklin"/>
              </a:defRPr>
            </a:lvl1pPr>
            <a:lvl2pPr marL="914400" lvl="1" indent="-228600" algn="l">
              <a:lnSpc>
                <a:spcPct val="90000"/>
              </a:lnSpc>
              <a:spcBef>
                <a:spcPts val="500"/>
              </a:spcBef>
              <a:spcAft>
                <a:spcPts val="0"/>
              </a:spcAft>
              <a:buClr>
                <a:schemeClr val="accent4"/>
              </a:buClr>
              <a:buSzPts val="1600"/>
              <a:buNone/>
              <a:defRPr sz="1600">
                <a:latin typeface="Libre Franklin"/>
                <a:ea typeface="Libre Franklin"/>
                <a:cs typeface="Libre Franklin"/>
                <a:sym typeface="Libre Franklin"/>
              </a:defRPr>
            </a:lvl2pPr>
            <a:lvl3pPr marL="1371600" lvl="2" indent="-330200" algn="l">
              <a:lnSpc>
                <a:spcPct val="90000"/>
              </a:lnSpc>
              <a:spcBef>
                <a:spcPts val="500"/>
              </a:spcBef>
              <a:spcAft>
                <a:spcPts val="0"/>
              </a:spcAft>
              <a:buClr>
                <a:schemeClr val="accent4"/>
              </a:buClr>
              <a:buSzPts val="1600"/>
              <a:buChar char="•"/>
              <a:defRPr sz="1600">
                <a:latin typeface="Libre Franklin"/>
                <a:ea typeface="Libre Franklin"/>
                <a:cs typeface="Libre Franklin"/>
                <a:sym typeface="Libre Franklin"/>
              </a:defRPr>
            </a:lvl3pPr>
            <a:lvl4pPr marL="1828800" lvl="3" indent="-330200" algn="l">
              <a:lnSpc>
                <a:spcPct val="90000"/>
              </a:lnSpc>
              <a:spcBef>
                <a:spcPts val="500"/>
              </a:spcBef>
              <a:spcAft>
                <a:spcPts val="0"/>
              </a:spcAft>
              <a:buClr>
                <a:schemeClr val="accent4"/>
              </a:buClr>
              <a:buSzPts val="1600"/>
              <a:buChar char="•"/>
              <a:defRPr sz="1600">
                <a:latin typeface="Libre Franklin"/>
                <a:ea typeface="Libre Franklin"/>
                <a:cs typeface="Libre Franklin"/>
                <a:sym typeface="Libre Franklin"/>
              </a:defRPr>
            </a:lvl4pPr>
            <a:lvl5pPr marL="2286000" lvl="4" indent="-330200" algn="l">
              <a:lnSpc>
                <a:spcPct val="90000"/>
              </a:lnSpc>
              <a:spcBef>
                <a:spcPts val="500"/>
              </a:spcBef>
              <a:spcAft>
                <a:spcPts val="0"/>
              </a:spcAft>
              <a:buClr>
                <a:schemeClr val="accent4"/>
              </a:buClr>
              <a:buSzPts val="1600"/>
              <a:buChar char="•"/>
              <a:defRPr sz="1600">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0" name="Google Shape;130;p22"/>
          <p:cNvGrpSpPr/>
          <p:nvPr/>
        </p:nvGrpSpPr>
        <p:grpSpPr>
          <a:xfrm>
            <a:off x="-12667" y="-12667"/>
            <a:ext cx="6418971" cy="6160919"/>
            <a:chOff x="-12667" y="-12667"/>
            <a:chExt cx="6418971" cy="6160919"/>
          </a:xfrm>
        </p:grpSpPr>
        <p:sp>
          <p:nvSpPr>
            <p:cNvPr id="131" name="Google Shape;131;p22"/>
            <p:cNvSpPr/>
            <p:nvPr/>
          </p:nvSpPr>
          <p:spPr>
            <a:xfrm>
              <a:off x="0" y="4388743"/>
              <a:ext cx="6396137" cy="1759509"/>
            </a:xfrm>
            <a:custGeom>
              <a:avLst/>
              <a:gdLst/>
              <a:ahLst/>
              <a:cxnLst/>
              <a:rect l="l" t="t" r="r" b="b"/>
              <a:pathLst>
                <a:path w="6396137" h="1759509" extrusionOk="0">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rgbClr val="FFAA00">
                    <a:alpha val="49803"/>
                  </a:srgbClr>
                </a:gs>
                <a:gs pos="100000">
                  <a:srgbClr val="FFAA00">
                    <a:alpha val="5882"/>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32" name="Google Shape;132;p22"/>
            <p:cNvSpPr/>
            <p:nvPr/>
          </p:nvSpPr>
          <p:spPr>
            <a:xfrm>
              <a:off x="-12667" y="-12667"/>
              <a:ext cx="6418971" cy="5683200"/>
            </a:xfrm>
            <a:custGeom>
              <a:avLst/>
              <a:gdLst/>
              <a:ahLst/>
              <a:cxnLst/>
              <a:rect l="l" t="t" r="r" b="b"/>
              <a:pathLst>
                <a:path w="6418971" h="5683200" extrusionOk="0">
                  <a:moveTo>
                    <a:pt x="12667" y="5681913"/>
                  </a:moveTo>
                  <a:lnTo>
                    <a:pt x="6408804" y="5234107"/>
                  </a:lnTo>
                  <a:lnTo>
                    <a:pt x="6043456" y="12667"/>
                  </a:lnTo>
                  <a:lnTo>
                    <a:pt x="12667" y="12667"/>
                  </a:lnTo>
                  <a:close/>
                </a:path>
              </a:pathLst>
            </a:custGeom>
            <a:gradFill>
              <a:gsLst>
                <a:gs pos="0">
                  <a:schemeClr val="accent5"/>
                </a:gs>
                <a:gs pos="100000">
                  <a:schemeClr val="lt2"/>
                </a:gs>
              </a:gsLst>
              <a:lin ang="8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33" name="Google Shape;133;p22"/>
            <p:cNvSpPr/>
            <p:nvPr/>
          </p:nvSpPr>
          <p:spPr>
            <a:xfrm>
              <a:off x="-12667" y="-12667"/>
              <a:ext cx="6114514" cy="5404114"/>
            </a:xfrm>
            <a:custGeom>
              <a:avLst/>
              <a:gdLst/>
              <a:ahLst/>
              <a:cxnLst/>
              <a:rect l="l" t="t" r="r" b="b"/>
              <a:pathLst>
                <a:path w="6114514" h="5404114" extrusionOk="0">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134" name="Google Shape;134;p22"/>
          <p:cNvSpPr>
            <a:spLocks noGrp="1"/>
          </p:cNvSpPr>
          <p:nvPr>
            <p:ph type="pic" idx="4"/>
          </p:nvPr>
        </p:nvSpPr>
        <p:spPr>
          <a:xfrm>
            <a:off x="-694" y="0"/>
            <a:ext cx="6065966" cy="5355825"/>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with Subtitle">
  <p:cSld name="Two Content with Subtitle">
    <p:spTree>
      <p:nvGrpSpPr>
        <p:cNvPr id="1" name="Shape 135"/>
        <p:cNvGrpSpPr/>
        <p:nvPr/>
      </p:nvGrpSpPr>
      <p:grpSpPr>
        <a:xfrm>
          <a:off x="0" y="0"/>
          <a:ext cx="0" cy="0"/>
          <a:chOff x="0" y="0"/>
          <a:chExt cx="0" cy="0"/>
        </a:xfrm>
      </p:grpSpPr>
      <p:grpSp>
        <p:nvGrpSpPr>
          <p:cNvPr id="136" name="Google Shape;136;p23"/>
          <p:cNvGrpSpPr/>
          <p:nvPr/>
        </p:nvGrpSpPr>
        <p:grpSpPr>
          <a:xfrm>
            <a:off x="10962579" y="5678327"/>
            <a:ext cx="1234800" cy="1051200"/>
            <a:chOff x="5626893" y="3026568"/>
            <a:chExt cx="937260" cy="800760"/>
          </a:xfrm>
        </p:grpSpPr>
        <p:sp>
          <p:nvSpPr>
            <p:cNvPr id="137" name="Google Shape;137;p23"/>
            <p:cNvSpPr/>
            <p:nvPr/>
          </p:nvSpPr>
          <p:spPr>
            <a:xfrm>
              <a:off x="5640228" y="3236778"/>
              <a:ext cx="923925" cy="590550"/>
            </a:xfrm>
            <a:custGeom>
              <a:avLst/>
              <a:gdLst/>
              <a:ahLst/>
              <a:cxnLst/>
              <a:rect l="l" t="t" r="r" b="b"/>
              <a:pathLst>
                <a:path w="923925" h="590550" extrusionOk="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a:gsLst>
                <a:gs pos="0">
                  <a:srgbClr val="3DA800">
                    <a:alpha val="5882"/>
                  </a:srgbClr>
                </a:gs>
                <a:gs pos="3000">
                  <a:srgbClr val="3DA800">
                    <a:alpha val="5882"/>
                  </a:srgbClr>
                </a:gs>
                <a:gs pos="100000">
                  <a:srgbClr val="3DA800">
                    <a:alpha val="4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38" name="Google Shape;138;p23"/>
            <p:cNvSpPr/>
            <p:nvPr/>
          </p:nvSpPr>
          <p:spPr>
            <a:xfrm>
              <a:off x="5626893" y="3026568"/>
              <a:ext cx="933450" cy="771525"/>
            </a:xfrm>
            <a:custGeom>
              <a:avLst/>
              <a:gdLst/>
              <a:ahLst/>
              <a:cxnLst/>
              <a:rect l="l" t="t" r="r" b="b"/>
              <a:pathLst>
                <a:path w="933450" h="771525" extrusionOk="0">
                  <a:moveTo>
                    <a:pt x="932021" y="289084"/>
                  </a:moveTo>
                  <a:lnTo>
                    <a:pt x="160496" y="7144"/>
                  </a:lnTo>
                  <a:lnTo>
                    <a:pt x="7144" y="429101"/>
                  </a:lnTo>
                  <a:lnTo>
                    <a:pt x="932021" y="767239"/>
                  </a:lnTo>
                  <a:close/>
                </a:path>
              </a:pathLst>
            </a:custGeom>
            <a:gradFill>
              <a:gsLst>
                <a:gs pos="0">
                  <a:schemeClr val="accent3"/>
                </a:gs>
                <a:gs pos="3000">
                  <a:schemeClr val="accent3"/>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139" name="Google Shape;139;p23"/>
          <p:cNvSpPr txBox="1">
            <a:spLocks noGrp="1"/>
          </p:cNvSpPr>
          <p:nvPr>
            <p:ph type="body" idx="1"/>
          </p:nvPr>
        </p:nvSpPr>
        <p:spPr>
          <a:xfrm>
            <a:off x="1032739" y="2647949"/>
            <a:ext cx="4593600" cy="60007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500"/>
              <a:buNone/>
              <a:defRPr sz="2500" b="1">
                <a:solidFill>
                  <a:schemeClr val="dk2"/>
                </a:solidFill>
                <a:latin typeface="Comic Sans MS"/>
                <a:ea typeface="Comic Sans MS"/>
                <a:cs typeface="Comic Sans MS"/>
                <a:sym typeface="Comic Sans MS"/>
              </a:defRPr>
            </a:lvl1pPr>
            <a:lvl2pPr marL="914400" lvl="1" indent="-228600" algn="l">
              <a:lnSpc>
                <a:spcPct val="90000"/>
              </a:lnSpc>
              <a:spcBef>
                <a:spcPts val="500"/>
              </a:spcBef>
              <a:spcAft>
                <a:spcPts val="0"/>
              </a:spcAft>
              <a:buClr>
                <a:schemeClr val="accent4"/>
              </a:buClr>
              <a:buSzPts val="2000"/>
              <a:buNone/>
              <a:defRPr sz="2000" b="1"/>
            </a:lvl2pPr>
            <a:lvl3pPr marL="1371600" lvl="2" indent="-228600" algn="l">
              <a:lnSpc>
                <a:spcPct val="90000"/>
              </a:lnSpc>
              <a:spcBef>
                <a:spcPts val="500"/>
              </a:spcBef>
              <a:spcAft>
                <a:spcPts val="0"/>
              </a:spcAft>
              <a:buClr>
                <a:schemeClr val="accent4"/>
              </a:buClr>
              <a:buSzPts val="1800"/>
              <a:buNone/>
              <a:defRPr sz="1800" b="1"/>
            </a:lvl3pPr>
            <a:lvl4pPr marL="1828800" lvl="3" indent="-228600" algn="l">
              <a:lnSpc>
                <a:spcPct val="90000"/>
              </a:lnSpc>
              <a:spcBef>
                <a:spcPts val="500"/>
              </a:spcBef>
              <a:spcAft>
                <a:spcPts val="0"/>
              </a:spcAft>
              <a:buClr>
                <a:schemeClr val="accent4"/>
              </a:buClr>
              <a:buSzPts val="1600"/>
              <a:buNone/>
              <a:defRPr sz="1600" b="1"/>
            </a:lvl4pPr>
            <a:lvl5pPr marL="2286000" lvl="4" indent="-228600" algn="l">
              <a:lnSpc>
                <a:spcPct val="90000"/>
              </a:lnSpc>
              <a:spcBef>
                <a:spcPts val="500"/>
              </a:spcBef>
              <a:spcAft>
                <a:spcPts val="0"/>
              </a:spcAft>
              <a:buClr>
                <a:schemeClr val="accent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0" name="Google Shape;140;p23"/>
          <p:cNvSpPr txBox="1">
            <a:spLocks noGrp="1"/>
          </p:cNvSpPr>
          <p:nvPr>
            <p:ph type="body" idx="2"/>
          </p:nvPr>
        </p:nvSpPr>
        <p:spPr>
          <a:xfrm>
            <a:off x="1030139" y="3248025"/>
            <a:ext cx="4573338" cy="2311872"/>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accent2"/>
              </a:buClr>
              <a:buSzPts val="1600"/>
              <a:buChar char="•"/>
              <a:defRPr sz="1600">
                <a:latin typeface="Libre Franklin"/>
                <a:ea typeface="Libre Franklin"/>
                <a:cs typeface="Libre Franklin"/>
                <a:sym typeface="Libre Franklin"/>
              </a:defRPr>
            </a:lvl1pPr>
            <a:lvl2pPr marL="914400" lvl="1" indent="-330200" algn="l">
              <a:lnSpc>
                <a:spcPct val="90000"/>
              </a:lnSpc>
              <a:spcBef>
                <a:spcPts val="500"/>
              </a:spcBef>
              <a:spcAft>
                <a:spcPts val="0"/>
              </a:spcAft>
              <a:buClr>
                <a:schemeClr val="accent2"/>
              </a:buClr>
              <a:buSzPts val="1600"/>
              <a:buChar char="•"/>
              <a:defRPr sz="1600">
                <a:latin typeface="Libre Franklin"/>
                <a:ea typeface="Libre Franklin"/>
                <a:cs typeface="Libre Franklin"/>
                <a:sym typeface="Libre Franklin"/>
              </a:defRPr>
            </a:lvl2pPr>
            <a:lvl3pPr marL="1371600" lvl="2" indent="-330200" algn="l">
              <a:lnSpc>
                <a:spcPct val="90000"/>
              </a:lnSpc>
              <a:spcBef>
                <a:spcPts val="500"/>
              </a:spcBef>
              <a:spcAft>
                <a:spcPts val="0"/>
              </a:spcAft>
              <a:buClr>
                <a:schemeClr val="accent2"/>
              </a:buClr>
              <a:buSzPts val="1600"/>
              <a:buChar char="•"/>
              <a:defRPr sz="1600">
                <a:latin typeface="Libre Franklin"/>
                <a:ea typeface="Libre Franklin"/>
                <a:cs typeface="Libre Franklin"/>
                <a:sym typeface="Libre Franklin"/>
              </a:defRPr>
            </a:lvl3pPr>
            <a:lvl4pPr marL="1828800" lvl="3" indent="-330200" algn="l">
              <a:lnSpc>
                <a:spcPct val="90000"/>
              </a:lnSpc>
              <a:spcBef>
                <a:spcPts val="500"/>
              </a:spcBef>
              <a:spcAft>
                <a:spcPts val="0"/>
              </a:spcAft>
              <a:buClr>
                <a:schemeClr val="accent2"/>
              </a:buClr>
              <a:buSzPts val="1600"/>
              <a:buChar char="•"/>
              <a:defRPr sz="1600">
                <a:latin typeface="Libre Franklin"/>
                <a:ea typeface="Libre Franklin"/>
                <a:cs typeface="Libre Franklin"/>
                <a:sym typeface="Libre Franklin"/>
              </a:defRPr>
            </a:lvl4pPr>
            <a:lvl5pPr marL="2286000" lvl="4" indent="-330200" algn="l">
              <a:lnSpc>
                <a:spcPct val="90000"/>
              </a:lnSpc>
              <a:spcBef>
                <a:spcPts val="500"/>
              </a:spcBef>
              <a:spcAft>
                <a:spcPts val="0"/>
              </a:spcAft>
              <a:buClr>
                <a:schemeClr val="accent2"/>
              </a:buClr>
              <a:buSzPts val="1600"/>
              <a:buChar char="•"/>
              <a:defRPr sz="1600">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23"/>
          <p:cNvSpPr txBox="1">
            <a:spLocks noGrp="1"/>
          </p:cNvSpPr>
          <p:nvPr>
            <p:ph type="ftr" idx="11"/>
          </p:nvPr>
        </p:nvSpPr>
        <p:spPr>
          <a:xfrm>
            <a:off x="911225" y="5945824"/>
            <a:ext cx="2639323"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3"/>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43" name="Google Shape;143;p23"/>
          <p:cNvSpPr/>
          <p:nvPr/>
        </p:nvSpPr>
        <p:spPr>
          <a:xfrm>
            <a:off x="-24517" y="970945"/>
            <a:ext cx="4593600" cy="1238400"/>
          </a:xfrm>
          <a:custGeom>
            <a:avLst/>
            <a:gdLst/>
            <a:ahLst/>
            <a:cxnLst/>
            <a:rect l="l" t="t" r="r" b="b"/>
            <a:pathLst>
              <a:path w="3457575" h="942975" extrusionOk="0">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a:gsLst>
              <a:gs pos="0">
                <a:srgbClr val="008EDC">
                  <a:alpha val="9803"/>
                </a:srgbClr>
              </a:gs>
              <a:gs pos="88000">
                <a:srgbClr val="008EDC">
                  <a:alpha val="49803"/>
                </a:srgbClr>
              </a:gs>
              <a:gs pos="100000">
                <a:srgbClr val="008EDC">
                  <a:alpha val="49803"/>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44" name="Google Shape;144;p23"/>
          <p:cNvSpPr/>
          <p:nvPr/>
        </p:nvSpPr>
        <p:spPr>
          <a:xfrm>
            <a:off x="-26126" y="587196"/>
            <a:ext cx="4885313" cy="1632656"/>
          </a:xfrm>
          <a:custGeom>
            <a:avLst/>
            <a:gdLst/>
            <a:ahLst/>
            <a:cxnLst/>
            <a:rect l="l" t="t" r="r" b="b"/>
            <a:pathLst>
              <a:path w="4885312" h="1632656" extrusionOk="0">
                <a:moveTo>
                  <a:pt x="12607" y="1627544"/>
                </a:moveTo>
                <a:lnTo>
                  <a:pt x="4876404" y="1073201"/>
                </a:lnTo>
                <a:lnTo>
                  <a:pt x="4765029" y="12607"/>
                </a:lnTo>
                <a:lnTo>
                  <a:pt x="12607" y="554294"/>
                </a:lnTo>
                <a:close/>
              </a:path>
            </a:pathLst>
          </a:custGeom>
          <a:gradFill>
            <a:gsLst>
              <a:gs pos="0">
                <a:schemeClr val="accent1"/>
              </a:gs>
              <a:gs pos="9000">
                <a:schemeClr val="accent1"/>
              </a:gs>
              <a:gs pos="100000">
                <a:schemeClr val="accent2"/>
              </a:gs>
            </a:gsLst>
            <a:lin ang="36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45" name="Google Shape;145;p23"/>
          <p:cNvSpPr txBox="1">
            <a:spLocks noGrp="1"/>
          </p:cNvSpPr>
          <p:nvPr>
            <p:ph type="title"/>
          </p:nvPr>
        </p:nvSpPr>
        <p:spPr>
          <a:xfrm rot="-360000">
            <a:off x="830561" y="849316"/>
            <a:ext cx="3923299" cy="104249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omic Sans M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3"/>
          <p:cNvSpPr txBox="1">
            <a:spLocks noGrp="1"/>
          </p:cNvSpPr>
          <p:nvPr>
            <p:ph type="body" idx="3"/>
          </p:nvPr>
        </p:nvSpPr>
        <p:spPr>
          <a:xfrm>
            <a:off x="6207364" y="2647949"/>
            <a:ext cx="5076010" cy="60007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500"/>
              <a:buNone/>
              <a:defRPr sz="2500" b="1">
                <a:solidFill>
                  <a:schemeClr val="dk2"/>
                </a:solidFill>
                <a:latin typeface="Comic Sans MS"/>
                <a:ea typeface="Comic Sans MS"/>
                <a:cs typeface="Comic Sans MS"/>
                <a:sym typeface="Comic Sans MS"/>
              </a:defRPr>
            </a:lvl1pPr>
            <a:lvl2pPr marL="914400" lvl="1" indent="-228600" algn="l">
              <a:lnSpc>
                <a:spcPct val="90000"/>
              </a:lnSpc>
              <a:spcBef>
                <a:spcPts val="500"/>
              </a:spcBef>
              <a:spcAft>
                <a:spcPts val="0"/>
              </a:spcAft>
              <a:buClr>
                <a:schemeClr val="accent4"/>
              </a:buClr>
              <a:buSzPts val="2000"/>
              <a:buNone/>
              <a:defRPr sz="2000" b="1"/>
            </a:lvl2pPr>
            <a:lvl3pPr marL="1371600" lvl="2" indent="-228600" algn="l">
              <a:lnSpc>
                <a:spcPct val="90000"/>
              </a:lnSpc>
              <a:spcBef>
                <a:spcPts val="500"/>
              </a:spcBef>
              <a:spcAft>
                <a:spcPts val="0"/>
              </a:spcAft>
              <a:buClr>
                <a:schemeClr val="accent4"/>
              </a:buClr>
              <a:buSzPts val="1800"/>
              <a:buNone/>
              <a:defRPr sz="1800" b="1"/>
            </a:lvl3pPr>
            <a:lvl4pPr marL="1828800" lvl="3" indent="-228600" algn="l">
              <a:lnSpc>
                <a:spcPct val="90000"/>
              </a:lnSpc>
              <a:spcBef>
                <a:spcPts val="500"/>
              </a:spcBef>
              <a:spcAft>
                <a:spcPts val="0"/>
              </a:spcAft>
              <a:buClr>
                <a:schemeClr val="accent4"/>
              </a:buClr>
              <a:buSzPts val="1600"/>
              <a:buNone/>
              <a:defRPr sz="1600" b="1"/>
            </a:lvl4pPr>
            <a:lvl5pPr marL="2286000" lvl="4" indent="-228600" algn="l">
              <a:lnSpc>
                <a:spcPct val="90000"/>
              </a:lnSpc>
              <a:spcBef>
                <a:spcPts val="500"/>
              </a:spcBef>
              <a:spcAft>
                <a:spcPts val="0"/>
              </a:spcAft>
              <a:buClr>
                <a:schemeClr val="accent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7" name="Google Shape;147;p23"/>
          <p:cNvSpPr txBox="1">
            <a:spLocks noGrp="1"/>
          </p:cNvSpPr>
          <p:nvPr>
            <p:ph type="body" idx="4"/>
          </p:nvPr>
        </p:nvSpPr>
        <p:spPr>
          <a:xfrm>
            <a:off x="6207363" y="3248025"/>
            <a:ext cx="5073411" cy="2311872"/>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accent2"/>
              </a:buClr>
              <a:buSzPts val="1600"/>
              <a:buChar char="•"/>
              <a:defRPr sz="1600">
                <a:latin typeface="Libre Franklin"/>
                <a:ea typeface="Libre Franklin"/>
                <a:cs typeface="Libre Franklin"/>
                <a:sym typeface="Libre Franklin"/>
              </a:defRPr>
            </a:lvl1pPr>
            <a:lvl2pPr marL="914400" lvl="1" indent="-330200" algn="l">
              <a:lnSpc>
                <a:spcPct val="90000"/>
              </a:lnSpc>
              <a:spcBef>
                <a:spcPts val="500"/>
              </a:spcBef>
              <a:spcAft>
                <a:spcPts val="0"/>
              </a:spcAft>
              <a:buClr>
                <a:schemeClr val="accent2"/>
              </a:buClr>
              <a:buSzPts val="1600"/>
              <a:buChar char="•"/>
              <a:defRPr sz="1600">
                <a:latin typeface="Libre Franklin"/>
                <a:ea typeface="Libre Franklin"/>
                <a:cs typeface="Libre Franklin"/>
                <a:sym typeface="Libre Franklin"/>
              </a:defRPr>
            </a:lvl2pPr>
            <a:lvl3pPr marL="1371600" lvl="2" indent="-330200" algn="l">
              <a:lnSpc>
                <a:spcPct val="90000"/>
              </a:lnSpc>
              <a:spcBef>
                <a:spcPts val="500"/>
              </a:spcBef>
              <a:spcAft>
                <a:spcPts val="0"/>
              </a:spcAft>
              <a:buClr>
                <a:schemeClr val="accent2"/>
              </a:buClr>
              <a:buSzPts val="1600"/>
              <a:buChar char="•"/>
              <a:defRPr sz="1600">
                <a:latin typeface="Libre Franklin"/>
                <a:ea typeface="Libre Franklin"/>
                <a:cs typeface="Libre Franklin"/>
                <a:sym typeface="Libre Franklin"/>
              </a:defRPr>
            </a:lvl3pPr>
            <a:lvl4pPr marL="1828800" lvl="3" indent="-330200" algn="l">
              <a:lnSpc>
                <a:spcPct val="90000"/>
              </a:lnSpc>
              <a:spcBef>
                <a:spcPts val="500"/>
              </a:spcBef>
              <a:spcAft>
                <a:spcPts val="0"/>
              </a:spcAft>
              <a:buClr>
                <a:schemeClr val="accent2"/>
              </a:buClr>
              <a:buSzPts val="1600"/>
              <a:buChar char="•"/>
              <a:defRPr sz="1600">
                <a:latin typeface="Libre Franklin"/>
                <a:ea typeface="Libre Franklin"/>
                <a:cs typeface="Libre Franklin"/>
                <a:sym typeface="Libre Franklin"/>
              </a:defRPr>
            </a:lvl4pPr>
            <a:lvl5pPr marL="2286000" lvl="4" indent="-330200" algn="l">
              <a:lnSpc>
                <a:spcPct val="90000"/>
              </a:lnSpc>
              <a:spcBef>
                <a:spcPts val="500"/>
              </a:spcBef>
              <a:spcAft>
                <a:spcPts val="0"/>
              </a:spcAft>
              <a:buClr>
                <a:schemeClr val="accent2"/>
              </a:buClr>
              <a:buSzPts val="1600"/>
              <a:buChar char="•"/>
              <a:defRPr sz="1600">
                <a:latin typeface="Libre Franklin"/>
                <a:ea typeface="Libre Franklin"/>
                <a:cs typeface="Libre Franklin"/>
                <a:sym typeface="Libre Frankli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23"/>
          <p:cNvSpPr txBox="1">
            <a:spLocks noGrp="1"/>
          </p:cNvSpPr>
          <p:nvPr>
            <p:ph type="body" idx="5"/>
          </p:nvPr>
        </p:nvSpPr>
        <p:spPr>
          <a:xfrm>
            <a:off x="5676900" y="1374622"/>
            <a:ext cx="5202936" cy="1115568"/>
          </a:xfrm>
          <a:prstGeom prst="rect">
            <a:avLst/>
          </a:prstGeom>
          <a:gradFill>
            <a:gsLst>
              <a:gs pos="0">
                <a:schemeClr val="dk2"/>
              </a:gs>
              <a:gs pos="100000">
                <a:schemeClr val="dk1"/>
              </a:gs>
            </a:gsLst>
            <a:lin ang="0" scaled="0"/>
          </a:gradFill>
          <a:ln>
            <a:noFill/>
          </a:ln>
        </p:spPr>
        <p:txBody>
          <a:bodyPr spcFirstLastPara="1" wrap="square" lIns="144000" tIns="108000" rIns="108000" bIns="108000" anchor="ctr" anchorCtr="0">
            <a:normAutofit/>
          </a:bodyPr>
          <a:lstStyle>
            <a:lvl1pPr marL="457200" lvl="0" indent="-228600" algn="l">
              <a:lnSpc>
                <a:spcPct val="90000"/>
              </a:lnSpc>
              <a:spcBef>
                <a:spcPts val="1000"/>
              </a:spcBef>
              <a:spcAft>
                <a:spcPts val="0"/>
              </a:spcAft>
              <a:buClr>
                <a:schemeClr val="lt1"/>
              </a:buClr>
              <a:buSzPts val="2000"/>
              <a:buNone/>
              <a:defRPr sz="2000" b="1">
                <a:solidFill>
                  <a:schemeClr val="lt1"/>
                </a:solidFill>
              </a:defRPr>
            </a:lvl1pPr>
            <a:lvl2pPr marL="914400" lvl="1" indent="-228600" algn="l">
              <a:lnSpc>
                <a:spcPct val="90000"/>
              </a:lnSpc>
              <a:spcBef>
                <a:spcPts val="500"/>
              </a:spcBef>
              <a:spcAft>
                <a:spcPts val="0"/>
              </a:spcAft>
              <a:buClr>
                <a:srgbClr val="BB8888"/>
              </a:buClr>
              <a:buSzPts val="2000"/>
              <a:buNone/>
              <a:defRPr sz="2000">
                <a:solidFill>
                  <a:srgbClr val="BB8888"/>
                </a:solidFill>
              </a:defRPr>
            </a:lvl2pPr>
            <a:lvl3pPr marL="1371600" lvl="2" indent="-228600" algn="l">
              <a:lnSpc>
                <a:spcPct val="90000"/>
              </a:lnSpc>
              <a:spcBef>
                <a:spcPts val="500"/>
              </a:spcBef>
              <a:spcAft>
                <a:spcPts val="0"/>
              </a:spcAft>
              <a:buClr>
                <a:srgbClr val="BB8888"/>
              </a:buClr>
              <a:buSzPts val="1800"/>
              <a:buNone/>
              <a:defRPr sz="1800">
                <a:solidFill>
                  <a:srgbClr val="BB8888"/>
                </a:solidFill>
              </a:defRPr>
            </a:lvl3pPr>
            <a:lvl4pPr marL="1828800" lvl="3" indent="-228600" algn="l">
              <a:lnSpc>
                <a:spcPct val="90000"/>
              </a:lnSpc>
              <a:spcBef>
                <a:spcPts val="500"/>
              </a:spcBef>
              <a:spcAft>
                <a:spcPts val="0"/>
              </a:spcAft>
              <a:buClr>
                <a:srgbClr val="BB8888"/>
              </a:buClr>
              <a:buSzPts val="1600"/>
              <a:buNone/>
              <a:defRPr sz="1600">
                <a:solidFill>
                  <a:srgbClr val="BB8888"/>
                </a:solidFill>
              </a:defRPr>
            </a:lvl4pPr>
            <a:lvl5pPr marL="2286000" lvl="4" indent="-228600" algn="l">
              <a:lnSpc>
                <a:spcPct val="90000"/>
              </a:lnSpc>
              <a:spcBef>
                <a:spcPts val="500"/>
              </a:spcBef>
              <a:spcAft>
                <a:spcPts val="0"/>
              </a:spcAft>
              <a:buClr>
                <a:srgbClr val="BB8888"/>
              </a:buClr>
              <a:buSzPts val="1600"/>
              <a:buNone/>
              <a:defRPr sz="1600">
                <a:solidFill>
                  <a:srgbClr val="BB8888"/>
                </a:solidFill>
              </a:defRPr>
            </a:lvl5pPr>
            <a:lvl6pPr marL="2743200" lvl="5" indent="-228600" algn="l">
              <a:lnSpc>
                <a:spcPct val="90000"/>
              </a:lnSpc>
              <a:spcBef>
                <a:spcPts val="500"/>
              </a:spcBef>
              <a:spcAft>
                <a:spcPts val="0"/>
              </a:spcAft>
              <a:buClr>
                <a:srgbClr val="BB8888"/>
              </a:buClr>
              <a:buSzPts val="1600"/>
              <a:buNone/>
              <a:defRPr sz="1600">
                <a:solidFill>
                  <a:srgbClr val="BB8888"/>
                </a:solidFill>
              </a:defRPr>
            </a:lvl6pPr>
            <a:lvl7pPr marL="3200400" lvl="6" indent="-228600" algn="l">
              <a:lnSpc>
                <a:spcPct val="90000"/>
              </a:lnSpc>
              <a:spcBef>
                <a:spcPts val="500"/>
              </a:spcBef>
              <a:spcAft>
                <a:spcPts val="0"/>
              </a:spcAft>
              <a:buClr>
                <a:srgbClr val="BB8888"/>
              </a:buClr>
              <a:buSzPts val="1600"/>
              <a:buNone/>
              <a:defRPr sz="1600">
                <a:solidFill>
                  <a:srgbClr val="BB8888"/>
                </a:solidFill>
              </a:defRPr>
            </a:lvl7pPr>
            <a:lvl8pPr marL="3657600" lvl="7" indent="-228600" algn="l">
              <a:lnSpc>
                <a:spcPct val="90000"/>
              </a:lnSpc>
              <a:spcBef>
                <a:spcPts val="500"/>
              </a:spcBef>
              <a:spcAft>
                <a:spcPts val="0"/>
              </a:spcAft>
              <a:buClr>
                <a:srgbClr val="BB8888"/>
              </a:buClr>
              <a:buSzPts val="1600"/>
              <a:buNone/>
              <a:defRPr sz="1600">
                <a:solidFill>
                  <a:srgbClr val="BB8888"/>
                </a:solidFill>
              </a:defRPr>
            </a:lvl8pPr>
            <a:lvl9pPr marL="4114800" lvl="8" indent="-228600" algn="l">
              <a:lnSpc>
                <a:spcPct val="90000"/>
              </a:lnSpc>
              <a:spcBef>
                <a:spcPts val="500"/>
              </a:spcBef>
              <a:spcAft>
                <a:spcPts val="0"/>
              </a:spcAft>
              <a:buClr>
                <a:srgbClr val="BB8888"/>
              </a:buClr>
              <a:buSzPts val="1600"/>
              <a:buNone/>
              <a:defRPr sz="1600">
                <a:solidFill>
                  <a:srgbClr val="BB8888"/>
                </a:solidFill>
              </a:defRPr>
            </a:lvl9pPr>
          </a:lstStyle>
          <a:p>
            <a:endParaRPr/>
          </a:p>
        </p:txBody>
      </p:sp>
      <p:sp>
        <p:nvSpPr>
          <p:cNvPr id="149" name="Google Shape;149;p23"/>
          <p:cNvSpPr/>
          <p:nvPr/>
        </p:nvSpPr>
        <p:spPr>
          <a:xfrm>
            <a:off x="4200902" y="5658793"/>
            <a:ext cx="1842058" cy="1206865"/>
          </a:xfrm>
          <a:custGeom>
            <a:avLst/>
            <a:gdLst/>
            <a:ahLst/>
            <a:cxnLst/>
            <a:rect l="l" t="t" r="r" b="b"/>
            <a:pathLst>
              <a:path w="1842057" h="1206865" extrusionOk="0">
                <a:moveTo>
                  <a:pt x="1838211" y="12668"/>
                </a:moveTo>
                <a:lnTo>
                  <a:pt x="1156014" y="331534"/>
                </a:lnTo>
                <a:lnTo>
                  <a:pt x="12668" y="1200477"/>
                </a:lnTo>
                <a:lnTo>
                  <a:pt x="557663" y="1200477"/>
                </a:lnTo>
                <a:lnTo>
                  <a:pt x="1389765" y="576719"/>
                </a:lnTo>
                <a:close/>
              </a:path>
            </a:pathLst>
          </a:custGeom>
          <a:gradFill>
            <a:gsLst>
              <a:gs pos="0">
                <a:srgbClr val="C07400">
                  <a:alpha val="4705"/>
                </a:srgbClr>
              </a:gs>
              <a:gs pos="100000">
                <a:srgbClr val="C07400">
                  <a:alpha val="20000"/>
                </a:srgbClr>
              </a:gs>
            </a:gsLst>
            <a:lin ang="834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50" name="Google Shape;150;p23"/>
          <p:cNvSpPr/>
          <p:nvPr/>
        </p:nvSpPr>
        <p:spPr>
          <a:xfrm>
            <a:off x="4406705" y="5524132"/>
            <a:ext cx="2045319" cy="1346608"/>
          </a:xfrm>
          <a:custGeom>
            <a:avLst/>
            <a:gdLst/>
            <a:ahLst/>
            <a:cxnLst/>
            <a:rect l="l" t="t" r="r" b="b"/>
            <a:pathLst>
              <a:path w="2045319" h="1346607" extrusionOk="0">
                <a:moveTo>
                  <a:pt x="12668" y="1335138"/>
                </a:moveTo>
                <a:lnTo>
                  <a:pt x="705027" y="1335138"/>
                </a:lnTo>
                <a:lnTo>
                  <a:pt x="2044013" y="342968"/>
                </a:lnTo>
                <a:lnTo>
                  <a:pt x="1800099" y="12668"/>
                </a:lnTo>
                <a:close/>
              </a:path>
            </a:pathLst>
          </a:custGeom>
          <a:blipFill rotWithShape="1">
            <a:blip r:embed="rId2">
              <a:alphaModFix/>
            </a:blip>
            <a:stretch>
              <a:fillRect l="-51457" t="10701" r="5238" b="-85590"/>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hart Slide">
  <p:cSld name="Chart Slide">
    <p:spTree>
      <p:nvGrpSpPr>
        <p:cNvPr id="1" name="Shape 151"/>
        <p:cNvGrpSpPr/>
        <p:nvPr/>
      </p:nvGrpSpPr>
      <p:grpSpPr>
        <a:xfrm>
          <a:off x="0" y="0"/>
          <a:ext cx="0" cy="0"/>
          <a:chOff x="0" y="0"/>
          <a:chExt cx="0" cy="0"/>
        </a:xfrm>
      </p:grpSpPr>
      <p:grpSp>
        <p:nvGrpSpPr>
          <p:cNvPr id="152" name="Google Shape;152;p24"/>
          <p:cNvGrpSpPr/>
          <p:nvPr/>
        </p:nvGrpSpPr>
        <p:grpSpPr>
          <a:xfrm>
            <a:off x="10962579" y="5678327"/>
            <a:ext cx="1234800" cy="1051200"/>
            <a:chOff x="5626893" y="3026568"/>
            <a:chExt cx="937260" cy="800760"/>
          </a:xfrm>
        </p:grpSpPr>
        <p:sp>
          <p:nvSpPr>
            <p:cNvPr id="153" name="Google Shape;153;p24"/>
            <p:cNvSpPr/>
            <p:nvPr/>
          </p:nvSpPr>
          <p:spPr>
            <a:xfrm>
              <a:off x="5640228" y="3236778"/>
              <a:ext cx="923925" cy="590550"/>
            </a:xfrm>
            <a:custGeom>
              <a:avLst/>
              <a:gdLst/>
              <a:ahLst/>
              <a:cxnLst/>
              <a:rect l="l" t="t" r="r" b="b"/>
              <a:pathLst>
                <a:path w="923925" h="590550" extrusionOk="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a:gsLst>
                <a:gs pos="0">
                  <a:srgbClr val="3DA800">
                    <a:alpha val="5882"/>
                  </a:srgbClr>
                </a:gs>
                <a:gs pos="3000">
                  <a:srgbClr val="3DA800">
                    <a:alpha val="5882"/>
                  </a:srgbClr>
                </a:gs>
                <a:gs pos="100000">
                  <a:srgbClr val="3DA800">
                    <a:alpha val="49803"/>
                  </a:srgbClr>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54" name="Google Shape;154;p24"/>
            <p:cNvSpPr/>
            <p:nvPr/>
          </p:nvSpPr>
          <p:spPr>
            <a:xfrm>
              <a:off x="5626893" y="3026568"/>
              <a:ext cx="933450" cy="771525"/>
            </a:xfrm>
            <a:custGeom>
              <a:avLst/>
              <a:gdLst/>
              <a:ahLst/>
              <a:cxnLst/>
              <a:rect l="l" t="t" r="r" b="b"/>
              <a:pathLst>
                <a:path w="933450" h="771525" extrusionOk="0">
                  <a:moveTo>
                    <a:pt x="932021" y="289084"/>
                  </a:moveTo>
                  <a:lnTo>
                    <a:pt x="160496" y="7144"/>
                  </a:lnTo>
                  <a:lnTo>
                    <a:pt x="7144" y="429101"/>
                  </a:lnTo>
                  <a:lnTo>
                    <a:pt x="932021" y="767239"/>
                  </a:lnTo>
                  <a:close/>
                </a:path>
              </a:pathLst>
            </a:custGeom>
            <a:gradFill>
              <a:gsLst>
                <a:gs pos="0">
                  <a:schemeClr val="accent3"/>
                </a:gs>
                <a:gs pos="3000">
                  <a:schemeClr val="accent3"/>
                </a:gs>
                <a:gs pos="100000">
                  <a:schemeClr val="accent6"/>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grpSp>
      <p:sp>
        <p:nvSpPr>
          <p:cNvPr id="155" name="Google Shape;155;p24"/>
          <p:cNvSpPr txBox="1">
            <a:spLocks noGrp="1"/>
          </p:cNvSpPr>
          <p:nvPr>
            <p:ph type="ftr" idx="11"/>
          </p:nvPr>
        </p:nvSpPr>
        <p:spPr>
          <a:xfrm>
            <a:off x="911225" y="5945824"/>
            <a:ext cx="2639323" cy="365125"/>
          </a:xfrm>
          <a:prstGeom prst="rect">
            <a:avLst/>
          </a:prstGeom>
          <a:noFill/>
          <a:ln>
            <a:noFill/>
          </a:ln>
        </p:spPr>
        <p:txBody>
          <a:bodyPr spcFirstLastPara="1" wrap="square" lIns="0"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4"/>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57" name="Google Shape;157;p24"/>
          <p:cNvSpPr/>
          <p:nvPr/>
        </p:nvSpPr>
        <p:spPr>
          <a:xfrm>
            <a:off x="-24517" y="970945"/>
            <a:ext cx="4593600" cy="1238400"/>
          </a:xfrm>
          <a:custGeom>
            <a:avLst/>
            <a:gdLst/>
            <a:ahLst/>
            <a:cxnLst/>
            <a:rect l="l" t="t" r="r" b="b"/>
            <a:pathLst>
              <a:path w="3457575" h="942975" extrusionOk="0">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a:gsLst>
              <a:gs pos="0">
                <a:srgbClr val="008EDC">
                  <a:alpha val="9803"/>
                </a:srgbClr>
              </a:gs>
              <a:gs pos="88000">
                <a:srgbClr val="008EDC">
                  <a:alpha val="49803"/>
                </a:srgbClr>
              </a:gs>
              <a:gs pos="100000">
                <a:srgbClr val="008EDC">
                  <a:alpha val="49803"/>
                </a:srgbClr>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58" name="Google Shape;158;p24"/>
          <p:cNvSpPr/>
          <p:nvPr/>
        </p:nvSpPr>
        <p:spPr>
          <a:xfrm>
            <a:off x="-26126" y="587196"/>
            <a:ext cx="4885313" cy="1632656"/>
          </a:xfrm>
          <a:custGeom>
            <a:avLst/>
            <a:gdLst/>
            <a:ahLst/>
            <a:cxnLst/>
            <a:rect l="l" t="t" r="r" b="b"/>
            <a:pathLst>
              <a:path w="4885312" h="1632656" extrusionOk="0">
                <a:moveTo>
                  <a:pt x="12607" y="1627544"/>
                </a:moveTo>
                <a:lnTo>
                  <a:pt x="4876404" y="1073201"/>
                </a:lnTo>
                <a:lnTo>
                  <a:pt x="4765029" y="12607"/>
                </a:lnTo>
                <a:lnTo>
                  <a:pt x="12607" y="554294"/>
                </a:lnTo>
                <a:close/>
              </a:path>
            </a:pathLst>
          </a:custGeom>
          <a:gradFill>
            <a:gsLst>
              <a:gs pos="0">
                <a:schemeClr val="accent1"/>
              </a:gs>
              <a:gs pos="9000">
                <a:schemeClr val="accent1"/>
              </a:gs>
              <a:gs pos="100000">
                <a:schemeClr val="accent2"/>
              </a:gs>
            </a:gsLst>
            <a:lin ang="36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59" name="Google Shape;159;p24"/>
          <p:cNvSpPr txBox="1">
            <a:spLocks noGrp="1"/>
          </p:cNvSpPr>
          <p:nvPr>
            <p:ph type="title"/>
          </p:nvPr>
        </p:nvSpPr>
        <p:spPr>
          <a:xfrm rot="-360000">
            <a:off x="837870" y="842706"/>
            <a:ext cx="3960711" cy="106150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omic Sans M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24"/>
          <p:cNvSpPr txBox="1">
            <a:spLocks noGrp="1"/>
          </p:cNvSpPr>
          <p:nvPr>
            <p:ph type="body" idx="1"/>
          </p:nvPr>
        </p:nvSpPr>
        <p:spPr>
          <a:xfrm>
            <a:off x="748030" y="2755778"/>
            <a:ext cx="2724912" cy="2267712"/>
          </a:xfrm>
          <a:prstGeom prst="rect">
            <a:avLst/>
          </a:prstGeom>
          <a:gradFill>
            <a:gsLst>
              <a:gs pos="0">
                <a:schemeClr val="dk2"/>
              </a:gs>
              <a:gs pos="100000">
                <a:schemeClr val="dk1"/>
              </a:gs>
            </a:gsLst>
            <a:lin ang="10800000" scaled="0"/>
          </a:gradFill>
          <a:ln>
            <a:noFill/>
          </a:ln>
        </p:spPr>
        <p:txBody>
          <a:bodyPr spcFirstLastPara="1" wrap="square" lIns="144000" tIns="108000" rIns="108000" bIns="108000" anchor="ctr" anchorCtr="0">
            <a:normAutofit/>
          </a:bodyPr>
          <a:lstStyle>
            <a:lvl1pPr marL="457200" lvl="0" indent="-228600" algn="l">
              <a:lnSpc>
                <a:spcPct val="90000"/>
              </a:lnSpc>
              <a:spcBef>
                <a:spcPts val="1000"/>
              </a:spcBef>
              <a:spcAft>
                <a:spcPts val="0"/>
              </a:spcAft>
              <a:buClr>
                <a:schemeClr val="lt1"/>
              </a:buClr>
              <a:buSzPts val="2000"/>
              <a:buNone/>
              <a:defRPr sz="2000" b="1">
                <a:solidFill>
                  <a:schemeClr val="lt1"/>
                </a:solidFill>
              </a:defRPr>
            </a:lvl1pPr>
            <a:lvl2pPr marL="914400" lvl="1" indent="-228600" algn="l">
              <a:lnSpc>
                <a:spcPct val="90000"/>
              </a:lnSpc>
              <a:spcBef>
                <a:spcPts val="500"/>
              </a:spcBef>
              <a:spcAft>
                <a:spcPts val="0"/>
              </a:spcAft>
              <a:buClr>
                <a:srgbClr val="BB8888"/>
              </a:buClr>
              <a:buSzPts val="2000"/>
              <a:buNone/>
              <a:defRPr sz="2000">
                <a:solidFill>
                  <a:srgbClr val="BB8888"/>
                </a:solidFill>
              </a:defRPr>
            </a:lvl2pPr>
            <a:lvl3pPr marL="1371600" lvl="2" indent="-228600" algn="l">
              <a:lnSpc>
                <a:spcPct val="90000"/>
              </a:lnSpc>
              <a:spcBef>
                <a:spcPts val="500"/>
              </a:spcBef>
              <a:spcAft>
                <a:spcPts val="0"/>
              </a:spcAft>
              <a:buClr>
                <a:srgbClr val="BB8888"/>
              </a:buClr>
              <a:buSzPts val="1800"/>
              <a:buNone/>
              <a:defRPr sz="1800">
                <a:solidFill>
                  <a:srgbClr val="BB8888"/>
                </a:solidFill>
              </a:defRPr>
            </a:lvl3pPr>
            <a:lvl4pPr marL="1828800" lvl="3" indent="-228600" algn="l">
              <a:lnSpc>
                <a:spcPct val="90000"/>
              </a:lnSpc>
              <a:spcBef>
                <a:spcPts val="500"/>
              </a:spcBef>
              <a:spcAft>
                <a:spcPts val="0"/>
              </a:spcAft>
              <a:buClr>
                <a:srgbClr val="BB8888"/>
              </a:buClr>
              <a:buSzPts val="1600"/>
              <a:buNone/>
              <a:defRPr sz="1600">
                <a:solidFill>
                  <a:srgbClr val="BB8888"/>
                </a:solidFill>
              </a:defRPr>
            </a:lvl4pPr>
            <a:lvl5pPr marL="2286000" lvl="4" indent="-228600" algn="l">
              <a:lnSpc>
                <a:spcPct val="90000"/>
              </a:lnSpc>
              <a:spcBef>
                <a:spcPts val="500"/>
              </a:spcBef>
              <a:spcAft>
                <a:spcPts val="0"/>
              </a:spcAft>
              <a:buClr>
                <a:srgbClr val="BB8888"/>
              </a:buClr>
              <a:buSzPts val="1600"/>
              <a:buNone/>
              <a:defRPr sz="1600">
                <a:solidFill>
                  <a:srgbClr val="BB8888"/>
                </a:solidFill>
              </a:defRPr>
            </a:lvl5pPr>
            <a:lvl6pPr marL="2743200" lvl="5" indent="-228600" algn="l">
              <a:lnSpc>
                <a:spcPct val="90000"/>
              </a:lnSpc>
              <a:spcBef>
                <a:spcPts val="500"/>
              </a:spcBef>
              <a:spcAft>
                <a:spcPts val="0"/>
              </a:spcAft>
              <a:buClr>
                <a:srgbClr val="BB8888"/>
              </a:buClr>
              <a:buSzPts val="1600"/>
              <a:buNone/>
              <a:defRPr sz="1600">
                <a:solidFill>
                  <a:srgbClr val="BB8888"/>
                </a:solidFill>
              </a:defRPr>
            </a:lvl6pPr>
            <a:lvl7pPr marL="3200400" lvl="6" indent="-228600" algn="l">
              <a:lnSpc>
                <a:spcPct val="90000"/>
              </a:lnSpc>
              <a:spcBef>
                <a:spcPts val="500"/>
              </a:spcBef>
              <a:spcAft>
                <a:spcPts val="0"/>
              </a:spcAft>
              <a:buClr>
                <a:srgbClr val="BB8888"/>
              </a:buClr>
              <a:buSzPts val="1600"/>
              <a:buNone/>
              <a:defRPr sz="1600">
                <a:solidFill>
                  <a:srgbClr val="BB8888"/>
                </a:solidFill>
              </a:defRPr>
            </a:lvl7pPr>
            <a:lvl8pPr marL="3657600" lvl="7" indent="-228600" algn="l">
              <a:lnSpc>
                <a:spcPct val="90000"/>
              </a:lnSpc>
              <a:spcBef>
                <a:spcPts val="500"/>
              </a:spcBef>
              <a:spcAft>
                <a:spcPts val="0"/>
              </a:spcAft>
              <a:buClr>
                <a:srgbClr val="BB8888"/>
              </a:buClr>
              <a:buSzPts val="1600"/>
              <a:buNone/>
              <a:defRPr sz="1600">
                <a:solidFill>
                  <a:srgbClr val="BB8888"/>
                </a:solidFill>
              </a:defRPr>
            </a:lvl8pPr>
            <a:lvl9pPr marL="4114800" lvl="8" indent="-228600" algn="l">
              <a:lnSpc>
                <a:spcPct val="90000"/>
              </a:lnSpc>
              <a:spcBef>
                <a:spcPts val="500"/>
              </a:spcBef>
              <a:spcAft>
                <a:spcPts val="0"/>
              </a:spcAft>
              <a:buClr>
                <a:srgbClr val="BB8888"/>
              </a:buClr>
              <a:buSzPts val="1600"/>
              <a:buNone/>
              <a:defRPr sz="1600">
                <a:solidFill>
                  <a:srgbClr val="BB8888"/>
                </a:solidFill>
              </a:defRPr>
            </a:lvl9pPr>
          </a:lstStyle>
          <a:p>
            <a:endParaRPr/>
          </a:p>
        </p:txBody>
      </p:sp>
      <p:sp>
        <p:nvSpPr>
          <p:cNvPr id="161" name="Google Shape;161;p24"/>
          <p:cNvSpPr>
            <a:spLocks noGrp="1"/>
          </p:cNvSpPr>
          <p:nvPr>
            <p:ph type="chart" idx="2"/>
          </p:nvPr>
        </p:nvSpPr>
        <p:spPr>
          <a:xfrm>
            <a:off x="5159375" y="1347788"/>
            <a:ext cx="6121400" cy="4090987"/>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accent4"/>
              </a:buClr>
              <a:buSzPts val="1400"/>
              <a:buFont typeface="Arial"/>
              <a:buNone/>
              <a:defRPr sz="1400" b="0" i="0" u="none" strike="noStrike" cap="none">
                <a:solidFill>
                  <a:schemeClr val="accent4"/>
                </a:solidFill>
                <a:latin typeface="Libre Franklin"/>
                <a:ea typeface="Libre Franklin"/>
                <a:cs typeface="Libre Franklin"/>
                <a:sym typeface="Libre Franklin"/>
              </a:defRPr>
            </a:lvl1pPr>
            <a:lvl2pPr marR="0" lvl="1" algn="l" rtl="0">
              <a:lnSpc>
                <a:spcPct val="90000"/>
              </a:lnSpc>
              <a:spcBef>
                <a:spcPts val="500"/>
              </a:spcBef>
              <a:spcAft>
                <a:spcPts val="0"/>
              </a:spcAft>
              <a:buClr>
                <a:schemeClr val="accent4"/>
              </a:buClr>
              <a:buSzPts val="2400"/>
              <a:buFont typeface="Arial"/>
              <a:buChar char="•"/>
              <a:defRPr sz="2400" b="0" i="0" u="none" strike="noStrike" cap="none">
                <a:solidFill>
                  <a:schemeClr val="accent4"/>
                </a:solidFill>
                <a:latin typeface="Libre Franklin"/>
                <a:ea typeface="Libre Franklin"/>
                <a:cs typeface="Libre Franklin"/>
                <a:sym typeface="Libre Franklin"/>
              </a:defRPr>
            </a:lvl2pPr>
            <a:lvl3pPr marR="0" lvl="2" algn="l" rtl="0">
              <a:lnSpc>
                <a:spcPct val="90000"/>
              </a:lnSpc>
              <a:spcBef>
                <a:spcPts val="500"/>
              </a:spcBef>
              <a:spcAft>
                <a:spcPts val="0"/>
              </a:spcAft>
              <a:buClr>
                <a:schemeClr val="accent4"/>
              </a:buClr>
              <a:buSzPts val="2000"/>
              <a:buFont typeface="Arial"/>
              <a:buChar char="•"/>
              <a:defRPr sz="2000" b="0" i="0" u="none" strike="noStrike" cap="none">
                <a:solidFill>
                  <a:schemeClr val="accent4"/>
                </a:solidFill>
                <a:latin typeface="Libre Franklin"/>
                <a:ea typeface="Libre Franklin"/>
                <a:cs typeface="Libre Franklin"/>
                <a:sym typeface="Libre Franklin"/>
              </a:defRPr>
            </a:lvl3pPr>
            <a:lvl4pPr marR="0" lvl="3" algn="l" rtl="0">
              <a:lnSpc>
                <a:spcPct val="90000"/>
              </a:lnSpc>
              <a:spcBef>
                <a:spcPts val="500"/>
              </a:spcBef>
              <a:spcAft>
                <a:spcPts val="0"/>
              </a:spcAft>
              <a:buClr>
                <a:schemeClr val="accent4"/>
              </a:buClr>
              <a:buSzPts val="1800"/>
              <a:buFont typeface="Arial"/>
              <a:buChar char="•"/>
              <a:defRPr sz="1800" b="0" i="0" u="none" strike="noStrike" cap="none">
                <a:solidFill>
                  <a:schemeClr val="accent4"/>
                </a:solidFill>
                <a:latin typeface="Libre Franklin"/>
                <a:ea typeface="Libre Franklin"/>
                <a:cs typeface="Libre Franklin"/>
                <a:sym typeface="Libre Franklin"/>
              </a:defRPr>
            </a:lvl4pPr>
            <a:lvl5pPr marR="0" lvl="4" algn="l" rtl="0">
              <a:lnSpc>
                <a:spcPct val="90000"/>
              </a:lnSpc>
              <a:spcBef>
                <a:spcPts val="500"/>
              </a:spcBef>
              <a:spcAft>
                <a:spcPts val="0"/>
              </a:spcAft>
              <a:buClr>
                <a:schemeClr val="accent4"/>
              </a:buClr>
              <a:buSzPts val="1800"/>
              <a:buFont typeface="Arial"/>
              <a:buChar char="•"/>
              <a:defRPr sz="1800" b="0" i="0" u="none" strike="noStrike" cap="none">
                <a:solidFill>
                  <a:schemeClr val="accent4"/>
                </a:solidFill>
                <a:latin typeface="Libre Franklin"/>
                <a:ea typeface="Libre Franklin"/>
                <a:cs typeface="Libre Franklin"/>
                <a:sym typeface="Libre Franklin"/>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62" name="Google Shape;162;p24"/>
          <p:cNvSpPr/>
          <p:nvPr/>
        </p:nvSpPr>
        <p:spPr>
          <a:xfrm>
            <a:off x="6083299" y="-12701"/>
            <a:ext cx="1092308" cy="1016100"/>
          </a:xfrm>
          <a:custGeom>
            <a:avLst/>
            <a:gdLst/>
            <a:ahLst/>
            <a:cxnLst/>
            <a:rect l="l" t="t" r="r" b="b"/>
            <a:pathLst>
              <a:path w="1092307" h="1016100" extrusionOk="0">
                <a:moveTo>
                  <a:pt x="638873" y="12701"/>
                </a:moveTo>
                <a:lnTo>
                  <a:pt x="332773" y="361986"/>
                </a:lnTo>
                <a:lnTo>
                  <a:pt x="12701" y="1007209"/>
                </a:lnTo>
                <a:lnTo>
                  <a:pt x="12701" y="1007209"/>
                </a:lnTo>
                <a:lnTo>
                  <a:pt x="612200" y="553775"/>
                </a:lnTo>
                <a:lnTo>
                  <a:pt x="1079606" y="12701"/>
                </a:lnTo>
                <a:close/>
              </a:path>
            </a:pathLst>
          </a:custGeom>
          <a:gradFill>
            <a:gsLst>
              <a:gs pos="0">
                <a:srgbClr val="FFAA00">
                  <a:alpha val="4705"/>
                </a:srgbClr>
              </a:gs>
              <a:gs pos="100000">
                <a:srgbClr val="C07400">
                  <a:alpha val="20000"/>
                </a:srgbClr>
              </a:gs>
            </a:gsLst>
            <a:lin ang="318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163" name="Google Shape;163;p24"/>
          <p:cNvSpPr/>
          <p:nvPr/>
        </p:nvSpPr>
        <p:spPr>
          <a:xfrm>
            <a:off x="5972798" y="-12701"/>
            <a:ext cx="1486046" cy="1333631"/>
          </a:xfrm>
          <a:custGeom>
            <a:avLst/>
            <a:gdLst/>
            <a:ahLst/>
            <a:cxnLst/>
            <a:rect l="l" t="t" r="r" b="b"/>
            <a:pathLst>
              <a:path w="1486046" h="1333631" extrusionOk="0">
                <a:moveTo>
                  <a:pt x="929732" y="12701"/>
                </a:moveTo>
                <a:lnTo>
                  <a:pt x="12701" y="1049123"/>
                </a:lnTo>
                <a:lnTo>
                  <a:pt x="321342" y="1322200"/>
                </a:lnTo>
                <a:lnTo>
                  <a:pt x="1478426" y="12701"/>
                </a:lnTo>
                <a:close/>
              </a:path>
            </a:pathLst>
          </a:custGeom>
          <a:blipFill rotWithShape="1">
            <a:blip r:embed="rId2">
              <a:alphaModFix/>
            </a:blip>
            <a:stretch>
              <a:fillRect l="10563" t="-152622" r="-103964" b="10222"/>
            </a:stretch>
          </a:bli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omic Sans MS"/>
              <a:buNone/>
              <a:defRPr sz="4000" b="1" i="0" u="none" strike="noStrike" cap="none">
                <a:solidFill>
                  <a:schemeClr val="dk1"/>
                </a:solidFill>
                <a:latin typeface="Comic Sans MS"/>
                <a:ea typeface="Comic Sans MS"/>
                <a:cs typeface="Comic Sans MS"/>
                <a:sym typeface="Comic Sans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4"/>
              </a:buClr>
              <a:buSzPts val="2800"/>
              <a:buFont typeface="Arial"/>
              <a:buChar char="•"/>
              <a:defRPr sz="2800" b="0" i="0" u="none" strike="noStrike" cap="none">
                <a:solidFill>
                  <a:schemeClr val="accent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accent4"/>
              </a:buClr>
              <a:buSzPts val="2400"/>
              <a:buFont typeface="Arial"/>
              <a:buChar char="•"/>
              <a:defRPr sz="2400" b="0" i="0" u="none" strike="noStrike" cap="none">
                <a:solidFill>
                  <a:schemeClr val="accent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accent4"/>
              </a:buClr>
              <a:buSzPts val="2000"/>
              <a:buFont typeface="Arial"/>
              <a:buChar char="•"/>
              <a:defRPr sz="2000" b="0" i="0" u="none" strike="noStrike" cap="none">
                <a:solidFill>
                  <a:schemeClr val="accent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accent4"/>
              </a:buClr>
              <a:buSzPts val="1800"/>
              <a:buFont typeface="Arial"/>
              <a:buChar char="•"/>
              <a:defRPr sz="1800" b="0" i="0" u="none" strike="noStrike" cap="none">
                <a:solidFill>
                  <a:schemeClr val="accent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accent4"/>
              </a:buClr>
              <a:buSzPts val="1800"/>
              <a:buFont typeface="Arial"/>
              <a:buChar char="•"/>
              <a:defRPr sz="1800" b="0" i="0" u="none" strike="noStrike" cap="none">
                <a:solidFill>
                  <a:schemeClr val="accent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15"/>
          <p:cNvSpPr txBox="1">
            <a:spLocks noGrp="1"/>
          </p:cNvSpPr>
          <p:nvPr>
            <p:ph type="dt" idx="10"/>
          </p:nvPr>
        </p:nvSpPr>
        <p:spPr>
          <a:xfrm>
            <a:off x="4521925" y="5945824"/>
            <a:ext cx="27432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1" i="0" u="none" strike="noStrike" cap="none">
                <a:solidFill>
                  <a:srgbClr val="BB8888"/>
                </a:solidFill>
                <a:latin typeface="Comic Sans MS"/>
                <a:ea typeface="Comic Sans MS"/>
                <a:cs typeface="Comic Sans MS"/>
                <a:sym typeface="Comic Sans MS"/>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15"/>
          <p:cNvSpPr txBox="1">
            <a:spLocks noGrp="1"/>
          </p:cNvSpPr>
          <p:nvPr>
            <p:ph type="ftr" idx="11"/>
          </p:nvPr>
        </p:nvSpPr>
        <p:spPr>
          <a:xfrm>
            <a:off x="911225" y="5945824"/>
            <a:ext cx="2639323" cy="365125"/>
          </a:xfrm>
          <a:prstGeom prst="rect">
            <a:avLst/>
          </a:prstGeom>
          <a:noFill/>
          <a:ln>
            <a:noFill/>
          </a:ln>
        </p:spPr>
        <p:txBody>
          <a:bodyPr spcFirstLastPara="1" wrap="square" lIns="0" tIns="45700" rIns="91425" bIns="45700" anchor="ctr" anchorCtr="0">
            <a:noAutofit/>
          </a:bodyPr>
          <a:lstStyle>
            <a:lvl1pPr marR="0" lvl="0" algn="l" rtl="0">
              <a:spcBef>
                <a:spcPts val="0"/>
              </a:spcBef>
              <a:spcAft>
                <a:spcPts val="0"/>
              </a:spcAft>
              <a:buSzPts val="1400"/>
              <a:buNone/>
              <a:defRPr sz="1600" b="1" i="0" u="none" strike="noStrike" cap="none">
                <a:solidFill>
                  <a:schemeClr val="lt2"/>
                </a:solidFill>
                <a:latin typeface="Comic Sans MS"/>
                <a:ea typeface="Comic Sans MS"/>
                <a:cs typeface="Comic Sans MS"/>
                <a:sym typeface="Comic Sans MS"/>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15"/>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1" i="0" u="none" strike="noStrike" cap="none">
                <a:solidFill>
                  <a:schemeClr val="lt1"/>
                </a:solidFill>
                <a:latin typeface="Comic Sans MS"/>
                <a:ea typeface="Comic Sans MS"/>
                <a:cs typeface="Comic Sans MS"/>
                <a:sym typeface="Comic Sans MS"/>
              </a:defRPr>
            </a:lvl1pPr>
            <a:lvl2pPr marL="0" marR="0" lvl="1" indent="0" algn="ctr" rtl="0">
              <a:spcBef>
                <a:spcPts val="0"/>
              </a:spcBef>
              <a:buNone/>
              <a:defRPr sz="1600" b="1" i="0" u="none" strike="noStrike" cap="none">
                <a:solidFill>
                  <a:schemeClr val="lt1"/>
                </a:solidFill>
                <a:latin typeface="Comic Sans MS"/>
                <a:ea typeface="Comic Sans MS"/>
                <a:cs typeface="Comic Sans MS"/>
                <a:sym typeface="Comic Sans MS"/>
              </a:defRPr>
            </a:lvl2pPr>
            <a:lvl3pPr marL="0" marR="0" lvl="2" indent="0" algn="ctr" rtl="0">
              <a:spcBef>
                <a:spcPts val="0"/>
              </a:spcBef>
              <a:buNone/>
              <a:defRPr sz="1600" b="1" i="0" u="none" strike="noStrike" cap="none">
                <a:solidFill>
                  <a:schemeClr val="lt1"/>
                </a:solidFill>
                <a:latin typeface="Comic Sans MS"/>
                <a:ea typeface="Comic Sans MS"/>
                <a:cs typeface="Comic Sans MS"/>
                <a:sym typeface="Comic Sans MS"/>
              </a:defRPr>
            </a:lvl3pPr>
            <a:lvl4pPr marL="0" marR="0" lvl="3" indent="0" algn="ctr" rtl="0">
              <a:spcBef>
                <a:spcPts val="0"/>
              </a:spcBef>
              <a:buNone/>
              <a:defRPr sz="1600" b="1" i="0" u="none" strike="noStrike" cap="none">
                <a:solidFill>
                  <a:schemeClr val="lt1"/>
                </a:solidFill>
                <a:latin typeface="Comic Sans MS"/>
                <a:ea typeface="Comic Sans MS"/>
                <a:cs typeface="Comic Sans MS"/>
                <a:sym typeface="Comic Sans MS"/>
              </a:defRPr>
            </a:lvl4pPr>
            <a:lvl5pPr marL="0" marR="0" lvl="4" indent="0" algn="ctr" rtl="0">
              <a:spcBef>
                <a:spcPts val="0"/>
              </a:spcBef>
              <a:buNone/>
              <a:defRPr sz="1600" b="1" i="0" u="none" strike="noStrike" cap="none">
                <a:solidFill>
                  <a:schemeClr val="lt1"/>
                </a:solidFill>
                <a:latin typeface="Comic Sans MS"/>
                <a:ea typeface="Comic Sans MS"/>
                <a:cs typeface="Comic Sans MS"/>
                <a:sym typeface="Comic Sans MS"/>
              </a:defRPr>
            </a:lvl5pPr>
            <a:lvl6pPr marL="0" marR="0" lvl="5" indent="0" algn="ctr" rtl="0">
              <a:spcBef>
                <a:spcPts val="0"/>
              </a:spcBef>
              <a:buNone/>
              <a:defRPr sz="1600" b="1" i="0" u="none" strike="noStrike" cap="none">
                <a:solidFill>
                  <a:schemeClr val="lt1"/>
                </a:solidFill>
                <a:latin typeface="Comic Sans MS"/>
                <a:ea typeface="Comic Sans MS"/>
                <a:cs typeface="Comic Sans MS"/>
                <a:sym typeface="Comic Sans MS"/>
              </a:defRPr>
            </a:lvl6pPr>
            <a:lvl7pPr marL="0" marR="0" lvl="6" indent="0" algn="ctr" rtl="0">
              <a:spcBef>
                <a:spcPts val="0"/>
              </a:spcBef>
              <a:buNone/>
              <a:defRPr sz="1600" b="1" i="0" u="none" strike="noStrike" cap="none">
                <a:solidFill>
                  <a:schemeClr val="lt1"/>
                </a:solidFill>
                <a:latin typeface="Comic Sans MS"/>
                <a:ea typeface="Comic Sans MS"/>
                <a:cs typeface="Comic Sans MS"/>
                <a:sym typeface="Comic Sans MS"/>
              </a:defRPr>
            </a:lvl7pPr>
            <a:lvl8pPr marL="0" marR="0" lvl="7" indent="0" algn="ctr" rtl="0">
              <a:spcBef>
                <a:spcPts val="0"/>
              </a:spcBef>
              <a:buNone/>
              <a:defRPr sz="1600" b="1" i="0" u="none" strike="noStrike" cap="none">
                <a:solidFill>
                  <a:schemeClr val="lt1"/>
                </a:solidFill>
                <a:latin typeface="Comic Sans MS"/>
                <a:ea typeface="Comic Sans MS"/>
                <a:cs typeface="Comic Sans MS"/>
                <a:sym typeface="Comic Sans MS"/>
              </a:defRPr>
            </a:lvl8pPr>
            <a:lvl9pPr marL="0" marR="0" lvl="8" indent="0" algn="ctr" rtl="0">
              <a:spcBef>
                <a:spcPts val="0"/>
              </a:spcBef>
              <a:buNone/>
              <a:defRPr sz="1600" b="1" i="0" u="none" strike="noStrike" cap="none">
                <a:solidFill>
                  <a:schemeClr val="lt1"/>
                </a:solidFill>
                <a:latin typeface="Comic Sans MS"/>
                <a:ea typeface="Comic Sans MS"/>
                <a:cs typeface="Comic Sans MS"/>
                <a:sym typeface="Comic Sans M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1" r:id="rId22"/>
    <p:sldLayoutId id="2147483672"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2">
          <p15:clr>
            <a:srgbClr val="F26B43"/>
          </p15:clr>
        </p15:guide>
        <p15:guide id="2" pos="3840">
          <p15:clr>
            <a:srgbClr val="F26B43"/>
          </p15:clr>
        </p15:guide>
        <p15:guide id="3" pos="574">
          <p15:clr>
            <a:srgbClr val="F26B43"/>
          </p15:clr>
        </p15:guide>
        <p15:guide id="4" pos="7106">
          <p15:clr>
            <a:srgbClr val="F26B43"/>
          </p15:clr>
        </p15:guide>
        <p15:guide id="5" orient="horz" pos="3748">
          <p15:clr>
            <a:srgbClr val="F26B43"/>
          </p15:clr>
        </p15:guide>
        <p15:guide id="6" pos="3250">
          <p15:clr>
            <a:srgbClr val="F26B43"/>
          </p15:clr>
        </p15:guide>
        <p15:guide id="7" pos="4430">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
          <p:cNvSpPr txBox="1">
            <a:spLocks noGrp="1"/>
          </p:cNvSpPr>
          <p:nvPr>
            <p:ph type="ctrTitle"/>
          </p:nvPr>
        </p:nvSpPr>
        <p:spPr>
          <a:xfrm rot="840000">
            <a:off x="6907671" y="2768529"/>
            <a:ext cx="5480073" cy="182706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Comic Sans MS"/>
              <a:buNone/>
            </a:pPr>
            <a:r>
              <a:rPr lang="en-US" sz="4800"/>
              <a:t>Parent Welcome Meeting</a:t>
            </a:r>
            <a:endParaRPr sz="4800"/>
          </a:p>
        </p:txBody>
      </p:sp>
      <p:sp>
        <p:nvSpPr>
          <p:cNvPr id="362" name="Google Shape;362;p1"/>
          <p:cNvSpPr txBox="1">
            <a:spLocks noGrp="1"/>
          </p:cNvSpPr>
          <p:nvPr>
            <p:ph type="subTitle" idx="1"/>
          </p:nvPr>
        </p:nvSpPr>
        <p:spPr>
          <a:xfrm rot="720000">
            <a:off x="8126323" y="5127866"/>
            <a:ext cx="3963590" cy="85876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600"/>
              <a:buNone/>
            </a:pPr>
            <a:r>
              <a:rPr lang="en-US" dirty="0"/>
              <a:t>Year Four</a:t>
            </a:r>
            <a:endParaRPr dirty="0"/>
          </a:p>
        </p:txBody>
      </p:sp>
      <p:sp>
        <p:nvSpPr>
          <p:cNvPr id="363" name="Google Shape;363;p1"/>
          <p:cNvSpPr txBox="1">
            <a:spLocks noGrp="1"/>
          </p:cNvSpPr>
          <p:nvPr>
            <p:ph type="body" idx="3"/>
          </p:nvPr>
        </p:nvSpPr>
        <p:spPr>
          <a:xfrm rot="720000">
            <a:off x="9571721" y="580664"/>
            <a:ext cx="1391775" cy="85883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600"/>
              <a:buNone/>
            </a:pPr>
            <a:r>
              <a:rPr lang="en-US" dirty="0"/>
              <a:t>Sept 2025</a:t>
            </a:r>
            <a:endParaRPr dirty="0"/>
          </a:p>
        </p:txBody>
      </p:sp>
      <p:pic>
        <p:nvPicPr>
          <p:cNvPr id="2050" name="Picture 2" descr="Welcome Images – Browse 1,420,161 Stock Photos, Vectors, and Video | Adobe  Stock">
            <a:extLst>
              <a:ext uri="{FF2B5EF4-FFF2-40B4-BE49-F238E27FC236}">
                <a16:creationId xmlns:a16="http://schemas.microsoft.com/office/drawing/2014/main" id="{BA6BACC7-5A01-4D2F-ADB3-39ACF4171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03332">
            <a:off x="4021" y="2575685"/>
            <a:ext cx="5923991" cy="1937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1F12957-C58F-4971-AF17-D19F57B14EB1}"/>
              </a:ext>
            </a:extLst>
          </p:cNvPr>
          <p:cNvSpPr txBox="1"/>
          <p:nvPr/>
        </p:nvSpPr>
        <p:spPr>
          <a:xfrm rot="20903152">
            <a:off x="-428294" y="3772183"/>
            <a:ext cx="619125" cy="1294902"/>
          </a:xfrm>
          <a:prstGeom prst="rect">
            <a:avLst/>
          </a:prstGeom>
          <a:solidFill>
            <a:schemeClr val="bg1"/>
          </a:solidFill>
        </p:spPr>
        <p:txBody>
          <a:bodyPr wrap="square" rtlCol="0">
            <a:spAutoFit/>
          </a:bodyPr>
          <a:lstStyle/>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8"/>
          <p:cNvSpPr txBox="1">
            <a:spLocks noGrp="1"/>
          </p:cNvSpPr>
          <p:nvPr>
            <p:ph type="title"/>
          </p:nvPr>
        </p:nvSpPr>
        <p:spPr>
          <a:xfrm rot="-360000">
            <a:off x="511479" y="1137440"/>
            <a:ext cx="3933620" cy="73441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3200"/>
              <a:buFont typeface="Comic Sans MS"/>
              <a:buNone/>
            </a:pPr>
            <a:r>
              <a:rPr lang="en-US" sz="3200"/>
              <a:t>AR and Reading Records</a:t>
            </a:r>
            <a:endParaRPr/>
          </a:p>
        </p:txBody>
      </p:sp>
      <p:sp>
        <p:nvSpPr>
          <p:cNvPr id="428" name="Google Shape;428;p8"/>
          <p:cNvSpPr txBox="1">
            <a:spLocks noGrp="1"/>
          </p:cNvSpPr>
          <p:nvPr>
            <p:ph type="body" idx="1"/>
          </p:nvPr>
        </p:nvSpPr>
        <p:spPr>
          <a:xfrm>
            <a:off x="356149" y="2442375"/>
            <a:ext cx="4518000" cy="3940800"/>
          </a:xfrm>
          <a:prstGeom prst="rect">
            <a:avLst/>
          </a:prstGeom>
          <a:gradFill>
            <a:gsLst>
              <a:gs pos="0">
                <a:schemeClr val="dk2"/>
              </a:gs>
              <a:gs pos="100000">
                <a:schemeClr val="dk1"/>
              </a:gs>
            </a:gsLst>
            <a:lin ang="10800000" scaled="0"/>
          </a:gradFill>
          <a:ln>
            <a:noFill/>
          </a:ln>
        </p:spPr>
        <p:txBody>
          <a:bodyPr spcFirstLastPara="1" wrap="square" lIns="144000" tIns="72000" rIns="91425" bIns="72000" anchor="t" anchorCtr="0">
            <a:normAutofit fontScale="92500" lnSpcReduction="10000"/>
          </a:bodyPr>
          <a:lstStyle/>
          <a:p>
            <a:pPr marL="0" lvl="0" indent="0" algn="l" rtl="0">
              <a:lnSpc>
                <a:spcPct val="90000"/>
              </a:lnSpc>
              <a:spcBef>
                <a:spcPts val="0"/>
              </a:spcBef>
              <a:spcAft>
                <a:spcPts val="0"/>
              </a:spcAft>
              <a:buClr>
                <a:schemeClr val="lt1"/>
              </a:buClr>
              <a:buSzPct val="100000"/>
              <a:buNone/>
            </a:pPr>
            <a:r>
              <a:rPr lang="en-US" dirty="0"/>
              <a:t>Accelerated Reader is a measure of a child’s comprehension. </a:t>
            </a:r>
            <a:endParaRPr dirty="0"/>
          </a:p>
          <a:p>
            <a:pPr marL="0" lvl="0" indent="0" algn="l" rtl="0">
              <a:lnSpc>
                <a:spcPct val="90000"/>
              </a:lnSpc>
              <a:spcBef>
                <a:spcPts val="1000"/>
              </a:spcBef>
              <a:spcAft>
                <a:spcPts val="0"/>
              </a:spcAft>
              <a:buClr>
                <a:schemeClr val="lt1"/>
              </a:buClr>
              <a:buSzPct val="100000"/>
              <a:buNone/>
            </a:pPr>
            <a:r>
              <a:rPr lang="en-US" dirty="0"/>
              <a:t>If they have AR books they will be able to choose from a level range, e.g. 2.2-3.2 </a:t>
            </a:r>
            <a:endParaRPr dirty="0"/>
          </a:p>
          <a:p>
            <a:pPr marL="0" lvl="0" indent="0" algn="l" rtl="0">
              <a:lnSpc>
                <a:spcPct val="90000"/>
              </a:lnSpc>
              <a:spcBef>
                <a:spcPts val="1000"/>
              </a:spcBef>
              <a:spcAft>
                <a:spcPts val="0"/>
              </a:spcAft>
              <a:buClr>
                <a:schemeClr val="lt1"/>
              </a:buClr>
              <a:buSzPct val="100000"/>
              <a:buNone/>
            </a:pPr>
            <a:endParaRPr dirty="0"/>
          </a:p>
          <a:p>
            <a:pPr marL="0" lvl="0" indent="0" algn="l" rtl="0">
              <a:lnSpc>
                <a:spcPct val="90000"/>
              </a:lnSpc>
              <a:spcBef>
                <a:spcPts val="1000"/>
              </a:spcBef>
              <a:spcAft>
                <a:spcPts val="0"/>
              </a:spcAft>
              <a:buClr>
                <a:schemeClr val="lt1"/>
              </a:buClr>
              <a:buSzPct val="100000"/>
              <a:buNone/>
            </a:pPr>
            <a:r>
              <a:rPr lang="en-US" dirty="0"/>
              <a:t>After each </a:t>
            </a:r>
            <a:r>
              <a:rPr lang="en-US" dirty="0" err="1"/>
              <a:t>book,your</a:t>
            </a:r>
            <a:r>
              <a:rPr lang="en-US" dirty="0"/>
              <a:t> child will take a quiz and this will be recorded. </a:t>
            </a:r>
            <a:endParaRPr dirty="0"/>
          </a:p>
          <a:p>
            <a:pPr marL="0" lvl="0" indent="0" algn="l" rtl="0">
              <a:lnSpc>
                <a:spcPct val="90000"/>
              </a:lnSpc>
              <a:spcBef>
                <a:spcPts val="1000"/>
              </a:spcBef>
              <a:spcAft>
                <a:spcPts val="0"/>
              </a:spcAft>
              <a:buClr>
                <a:schemeClr val="lt1"/>
              </a:buClr>
              <a:buSzPct val="100000"/>
              <a:buNone/>
            </a:pPr>
            <a:endParaRPr dirty="0"/>
          </a:p>
          <a:p>
            <a:pPr marL="0" lvl="0" indent="0" algn="l" rtl="0">
              <a:lnSpc>
                <a:spcPct val="90000"/>
              </a:lnSpc>
              <a:spcBef>
                <a:spcPts val="1000"/>
              </a:spcBef>
              <a:spcAft>
                <a:spcPts val="0"/>
              </a:spcAft>
              <a:buClr>
                <a:schemeClr val="lt1"/>
              </a:buClr>
              <a:buSzPct val="100000"/>
              <a:buNone/>
            </a:pPr>
            <a:r>
              <a:rPr lang="en-US" dirty="0"/>
              <a:t>Please make sure your child is reading every night. If they do, please make sure their planner is signed.  </a:t>
            </a:r>
            <a:endParaRPr dirty="0"/>
          </a:p>
          <a:p>
            <a:pPr marL="0" lvl="0" indent="0" algn="l" rtl="0">
              <a:lnSpc>
                <a:spcPct val="90000"/>
              </a:lnSpc>
              <a:spcBef>
                <a:spcPts val="1000"/>
              </a:spcBef>
              <a:spcAft>
                <a:spcPts val="0"/>
              </a:spcAft>
              <a:buClr>
                <a:schemeClr val="lt1"/>
              </a:buClr>
              <a:buSzPct val="100000"/>
              <a:buNone/>
            </a:pPr>
            <a:endParaRPr dirty="0"/>
          </a:p>
        </p:txBody>
      </p:sp>
      <p:sp>
        <p:nvSpPr>
          <p:cNvPr id="429" name="Google Shape;429;p8"/>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a:t>
            </a:fld>
            <a:endParaRPr/>
          </a:p>
        </p:txBody>
      </p:sp>
      <p:sp>
        <p:nvSpPr>
          <p:cNvPr id="430" name="Google Shape;430;p8"/>
          <p:cNvSpPr>
            <a:spLocks noGrp="1"/>
          </p:cNvSpPr>
          <p:nvPr>
            <p:ph type="pic" idx="3"/>
          </p:nvPr>
        </p:nvSpPr>
        <p:spPr>
          <a:xfrm rot="720000">
            <a:off x="6384187" y="209524"/>
            <a:ext cx="4647699" cy="5472101"/>
          </a:xfrm>
          <a:prstGeom prst="rect">
            <a:avLst/>
          </a:prstGeom>
          <a:noFill/>
          <a:ln>
            <a:noFill/>
          </a:ln>
        </p:spPr>
      </p:sp>
      <p:pic>
        <p:nvPicPr>
          <p:cNvPr id="431" name="Google Shape;431;p8"/>
          <p:cNvPicPr preferRelativeResize="0"/>
          <p:nvPr/>
        </p:nvPicPr>
        <p:blipFill>
          <a:blip r:embed="rId3">
            <a:alphaModFix/>
          </a:blip>
          <a:stretch>
            <a:fillRect/>
          </a:stretch>
        </p:blipFill>
        <p:spPr>
          <a:xfrm>
            <a:off x="5462387" y="781813"/>
            <a:ext cx="6491275" cy="4327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9"/>
          <p:cNvSpPr txBox="1">
            <a:spLocks noGrp="1"/>
          </p:cNvSpPr>
          <p:nvPr>
            <p:ph type="title"/>
          </p:nvPr>
        </p:nvSpPr>
        <p:spPr>
          <a:xfrm rot="-360000">
            <a:off x="439711" y="938791"/>
            <a:ext cx="3933620" cy="73441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Comic Sans MS"/>
              <a:buNone/>
            </a:pPr>
            <a:r>
              <a:rPr lang="en-US"/>
              <a:t>Dojo and Aspens</a:t>
            </a:r>
            <a:endParaRPr/>
          </a:p>
        </p:txBody>
      </p:sp>
      <p:sp>
        <p:nvSpPr>
          <p:cNvPr id="437" name="Google Shape;437;p9"/>
          <p:cNvSpPr txBox="1">
            <a:spLocks noGrp="1"/>
          </p:cNvSpPr>
          <p:nvPr>
            <p:ph type="body" idx="1"/>
          </p:nvPr>
        </p:nvSpPr>
        <p:spPr>
          <a:xfrm>
            <a:off x="258150" y="2368875"/>
            <a:ext cx="5164800" cy="4119300"/>
          </a:xfrm>
          <a:prstGeom prst="rect">
            <a:avLst/>
          </a:prstGeom>
          <a:gradFill>
            <a:gsLst>
              <a:gs pos="0">
                <a:schemeClr val="dk2"/>
              </a:gs>
              <a:gs pos="100000">
                <a:schemeClr val="dk1"/>
              </a:gs>
            </a:gsLst>
            <a:lin ang="10800000" scaled="0"/>
          </a:gradFill>
          <a:ln>
            <a:noFill/>
          </a:ln>
        </p:spPr>
        <p:txBody>
          <a:bodyPr spcFirstLastPara="1" wrap="square" lIns="144000" tIns="72000" rIns="91425" bIns="72000" anchor="ctr" anchorCtr="0">
            <a:normAutofit/>
          </a:bodyPr>
          <a:lstStyle/>
          <a:p>
            <a:pPr marL="0" lvl="0" indent="0" algn="l" rtl="0">
              <a:lnSpc>
                <a:spcPct val="90000"/>
              </a:lnSpc>
              <a:spcBef>
                <a:spcPts val="0"/>
              </a:spcBef>
              <a:spcAft>
                <a:spcPts val="0"/>
              </a:spcAft>
              <a:buClr>
                <a:schemeClr val="lt1"/>
              </a:buClr>
              <a:buSzPts val="2000"/>
              <a:buNone/>
            </a:pPr>
            <a:r>
              <a:rPr lang="en-US" dirty="0"/>
              <a:t>Please make sure you are connected to Class Dojo and have notifications on!</a:t>
            </a:r>
            <a:endParaRPr dirty="0"/>
          </a:p>
          <a:p>
            <a:pPr marL="0" lvl="0" indent="0" algn="l" rtl="0">
              <a:lnSpc>
                <a:spcPct val="90000"/>
              </a:lnSpc>
              <a:spcBef>
                <a:spcPts val="1000"/>
              </a:spcBef>
              <a:spcAft>
                <a:spcPts val="0"/>
              </a:spcAft>
              <a:buClr>
                <a:schemeClr val="lt1"/>
              </a:buClr>
              <a:buSzPts val="2000"/>
              <a:buNone/>
            </a:pPr>
            <a:endParaRPr dirty="0"/>
          </a:p>
          <a:p>
            <a:pPr marL="0" lvl="0" indent="0" algn="l" rtl="0">
              <a:lnSpc>
                <a:spcPct val="90000"/>
              </a:lnSpc>
              <a:spcBef>
                <a:spcPts val="1000"/>
              </a:spcBef>
              <a:spcAft>
                <a:spcPts val="0"/>
              </a:spcAft>
              <a:buClr>
                <a:schemeClr val="lt1"/>
              </a:buClr>
              <a:buSzPts val="2000"/>
              <a:buNone/>
            </a:pPr>
            <a:r>
              <a:rPr lang="en-US" dirty="0"/>
              <a:t>We will share important information regarding class trips, after-school clubs, interventions and homework on Dojo.</a:t>
            </a:r>
            <a:endParaRPr dirty="0"/>
          </a:p>
          <a:p>
            <a:pPr marL="0" lvl="0" indent="0" algn="l" rtl="0">
              <a:lnSpc>
                <a:spcPct val="90000"/>
              </a:lnSpc>
              <a:spcBef>
                <a:spcPts val="1000"/>
              </a:spcBef>
              <a:spcAft>
                <a:spcPts val="0"/>
              </a:spcAft>
              <a:buClr>
                <a:schemeClr val="lt1"/>
              </a:buClr>
              <a:buSzPts val="2000"/>
              <a:buNone/>
            </a:pPr>
            <a:r>
              <a:rPr lang="en-US" dirty="0"/>
              <a:t>If you need to contact us, this is the easiest way.</a:t>
            </a:r>
            <a:endParaRPr dirty="0"/>
          </a:p>
          <a:p>
            <a:pPr marL="0" lvl="0" indent="0" algn="l" rtl="0">
              <a:lnSpc>
                <a:spcPct val="90000"/>
              </a:lnSpc>
              <a:spcBef>
                <a:spcPts val="1000"/>
              </a:spcBef>
              <a:spcAft>
                <a:spcPts val="0"/>
              </a:spcAft>
              <a:buClr>
                <a:schemeClr val="lt1"/>
              </a:buClr>
              <a:buSzPts val="2000"/>
              <a:buNone/>
            </a:pPr>
            <a:r>
              <a:rPr lang="en-US" dirty="0"/>
              <a:t>Please order school dinners on the school spider </a:t>
            </a:r>
            <a:r>
              <a:rPr lang="en-US" dirty="0" err="1"/>
              <a:t>wesbite</a:t>
            </a:r>
            <a:r>
              <a:rPr lang="en-US" dirty="0"/>
              <a:t> by the 9:30am deadline each day if your child isn’t having a packed lunch. </a:t>
            </a:r>
            <a:endParaRPr dirty="0"/>
          </a:p>
        </p:txBody>
      </p:sp>
      <p:sp>
        <p:nvSpPr>
          <p:cNvPr id="438" name="Google Shape;438;p9"/>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pic>
        <p:nvPicPr>
          <p:cNvPr id="439" name="Google Shape;439;p9"/>
          <p:cNvPicPr preferRelativeResize="0">
            <a:picLocks noGrp="1"/>
          </p:cNvPicPr>
          <p:nvPr>
            <p:ph type="pic" idx="3"/>
          </p:nvPr>
        </p:nvPicPr>
        <p:blipFill rotWithShape="1">
          <a:blip r:embed="rId3">
            <a:alphaModFix/>
          </a:blip>
          <a:srcRect l="30041" r="30041"/>
          <a:stretch/>
        </p:blipFill>
        <p:spPr>
          <a:xfrm rot="720000">
            <a:off x="6418264" y="154224"/>
            <a:ext cx="4647699" cy="54721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0"/>
          <p:cNvSpPr txBox="1">
            <a:spLocks noGrp="1"/>
          </p:cNvSpPr>
          <p:nvPr>
            <p:ph type="title"/>
          </p:nvPr>
        </p:nvSpPr>
        <p:spPr>
          <a:xfrm rot="-360000">
            <a:off x="439711" y="938791"/>
            <a:ext cx="3933620" cy="73441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3200"/>
              <a:buFont typeface="Comic Sans MS"/>
              <a:buNone/>
            </a:pPr>
            <a:r>
              <a:rPr lang="en-US" sz="3200"/>
              <a:t>Behaviour- G2BG</a:t>
            </a:r>
            <a:endParaRPr/>
          </a:p>
        </p:txBody>
      </p:sp>
      <p:sp>
        <p:nvSpPr>
          <p:cNvPr id="445" name="Google Shape;445;p10"/>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12</a:t>
            </a:fld>
            <a:endParaRPr/>
          </a:p>
        </p:txBody>
      </p:sp>
      <p:sp>
        <p:nvSpPr>
          <p:cNvPr id="446" name="Google Shape;446;p10"/>
          <p:cNvSpPr>
            <a:spLocks noGrp="1"/>
          </p:cNvSpPr>
          <p:nvPr>
            <p:ph type="pic" idx="3"/>
          </p:nvPr>
        </p:nvSpPr>
        <p:spPr>
          <a:xfrm rot="720000">
            <a:off x="6384187" y="209524"/>
            <a:ext cx="4647699" cy="5472101"/>
          </a:xfrm>
          <a:prstGeom prst="rect">
            <a:avLst/>
          </a:prstGeom>
          <a:noFill/>
          <a:ln>
            <a:noFill/>
          </a:ln>
        </p:spPr>
      </p:sp>
      <p:pic>
        <p:nvPicPr>
          <p:cNvPr id="447" name="Google Shape;447;p10"/>
          <p:cNvPicPr preferRelativeResize="0"/>
          <p:nvPr/>
        </p:nvPicPr>
        <p:blipFill rotWithShape="1">
          <a:blip r:embed="rId3">
            <a:alphaModFix/>
          </a:blip>
          <a:srcRect/>
          <a:stretch/>
        </p:blipFill>
        <p:spPr>
          <a:xfrm rot="743554">
            <a:off x="6276331" y="242719"/>
            <a:ext cx="4945621" cy="5602816"/>
          </a:xfrm>
          <a:prstGeom prst="rect">
            <a:avLst/>
          </a:prstGeom>
          <a:noFill/>
          <a:ln>
            <a:noFill/>
          </a:ln>
        </p:spPr>
      </p:pic>
      <p:pic>
        <p:nvPicPr>
          <p:cNvPr id="449" name="Google Shape;449;p10"/>
          <p:cNvPicPr preferRelativeResize="0"/>
          <p:nvPr/>
        </p:nvPicPr>
        <p:blipFill>
          <a:blip r:embed="rId4">
            <a:alphaModFix/>
          </a:blip>
          <a:stretch>
            <a:fillRect/>
          </a:stretch>
        </p:blipFill>
        <p:spPr>
          <a:xfrm>
            <a:off x="1934875" y="2225557"/>
            <a:ext cx="1800225" cy="1847850"/>
          </a:xfrm>
          <a:prstGeom prst="rect">
            <a:avLst/>
          </a:prstGeom>
          <a:noFill/>
          <a:ln>
            <a:noFill/>
          </a:ln>
        </p:spPr>
      </p:pic>
      <p:sp>
        <p:nvSpPr>
          <p:cNvPr id="8" name="Google Shape;437;p9">
            <a:extLst>
              <a:ext uri="{FF2B5EF4-FFF2-40B4-BE49-F238E27FC236}">
                <a16:creationId xmlns:a16="http://schemas.microsoft.com/office/drawing/2014/main" id="{D6B79E91-E967-40B5-877F-89B765800A1F}"/>
              </a:ext>
            </a:extLst>
          </p:cNvPr>
          <p:cNvSpPr txBox="1">
            <a:spLocks noGrp="1"/>
          </p:cNvSpPr>
          <p:nvPr>
            <p:ph type="body" idx="1"/>
          </p:nvPr>
        </p:nvSpPr>
        <p:spPr>
          <a:xfrm>
            <a:off x="642038" y="4432730"/>
            <a:ext cx="4552721" cy="1878219"/>
          </a:xfrm>
          <a:prstGeom prst="rect">
            <a:avLst/>
          </a:prstGeom>
          <a:gradFill>
            <a:gsLst>
              <a:gs pos="0">
                <a:schemeClr val="dk2"/>
              </a:gs>
              <a:gs pos="100000">
                <a:schemeClr val="dk1"/>
              </a:gs>
            </a:gsLst>
            <a:lin ang="10800000" scaled="0"/>
          </a:gradFill>
          <a:ln>
            <a:noFill/>
          </a:ln>
        </p:spPr>
        <p:txBody>
          <a:bodyPr spcFirstLastPara="1" wrap="square" lIns="144000" tIns="72000" rIns="91425" bIns="72000" anchor="t" anchorCtr="0">
            <a:normAutofit/>
          </a:bodyPr>
          <a:lstStyle/>
          <a:p>
            <a:pPr marL="0" lvl="0" indent="0" algn="ctr" rtl="0">
              <a:lnSpc>
                <a:spcPct val="90000"/>
              </a:lnSpc>
              <a:spcBef>
                <a:spcPts val="0"/>
              </a:spcBef>
              <a:spcAft>
                <a:spcPts val="0"/>
              </a:spcAft>
              <a:buClr>
                <a:schemeClr val="lt1"/>
              </a:buClr>
              <a:buSzPts val="2000"/>
              <a:buNone/>
            </a:pPr>
            <a:r>
              <a:rPr lang="en-GB" dirty="0"/>
              <a:t>To celebrate fantastic behaviour we use Good To Be Green cards and Class Dojo. The Dojo points are also added up at the end of each week to enter the House Points competition.</a:t>
            </a:r>
          </a:p>
          <a:p>
            <a:pPr marL="0" lvl="0" indent="0" algn="ctr" rtl="0">
              <a:lnSpc>
                <a:spcPct val="90000"/>
              </a:lnSpc>
              <a:spcBef>
                <a:spcPts val="0"/>
              </a:spcBef>
              <a:spcAft>
                <a:spcPts val="0"/>
              </a:spcAft>
              <a:buClr>
                <a:schemeClr val="lt1"/>
              </a:buClr>
              <a:buSzPts val="20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14"/>
          <p:cNvSpPr txBox="1">
            <a:spLocks noGrp="1"/>
          </p:cNvSpPr>
          <p:nvPr>
            <p:ph type="title"/>
          </p:nvPr>
        </p:nvSpPr>
        <p:spPr>
          <a:xfrm rot="840000">
            <a:off x="7388594" y="2045086"/>
            <a:ext cx="482121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500"/>
              <a:buFont typeface="Comic Sans MS"/>
              <a:buNone/>
            </a:pPr>
            <a:r>
              <a:rPr lang="en-US"/>
              <a:t>Thank You!</a:t>
            </a:r>
            <a:endParaRPr/>
          </a:p>
        </p:txBody>
      </p:sp>
      <p:pic>
        <p:nvPicPr>
          <p:cNvPr id="455" name="Google Shape;455;p14" descr="Boy Carrying Red Backpack"/>
          <p:cNvPicPr preferRelativeResize="0">
            <a:picLocks noGrp="1"/>
          </p:cNvPicPr>
          <p:nvPr>
            <p:ph type="pic" idx="2"/>
          </p:nvPr>
        </p:nvPicPr>
        <p:blipFill rotWithShape="1">
          <a:blip r:embed="rId3">
            <a:alphaModFix/>
          </a:blip>
          <a:srcRect l="17932" t="26156" r="14037" b="34430"/>
          <a:stretch/>
        </p:blipFill>
        <p:spPr>
          <a:xfrm>
            <a:off x="-1600" y="1096296"/>
            <a:ext cx="6052552" cy="5259842"/>
          </a:xfrm>
          <a:prstGeom prst="rect">
            <a:avLst/>
          </a:prstGeom>
          <a:noFill/>
          <a:ln w="9525" cap="flat" cmpd="sng">
            <a:solidFill>
              <a:srgbClr val="BFBFBF"/>
            </a:solidFill>
            <a:prstDash val="solid"/>
            <a:round/>
            <a:headEnd type="none" w="sm" len="sm"/>
            <a:tailEnd type="none" w="sm" len="sm"/>
          </a:ln>
        </p:spPr>
      </p:pic>
      <p:sp>
        <p:nvSpPr>
          <p:cNvPr id="456" name="Google Shape;456;p14"/>
          <p:cNvSpPr txBox="1">
            <a:spLocks noGrp="1"/>
          </p:cNvSpPr>
          <p:nvPr>
            <p:ph type="body" idx="1"/>
          </p:nvPr>
        </p:nvSpPr>
        <p:spPr>
          <a:xfrm rot="720000">
            <a:off x="8526498" y="4052877"/>
            <a:ext cx="3689627" cy="642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600"/>
              <a:buNone/>
            </a:pPr>
            <a:r>
              <a:rPr lang="en-US"/>
              <a:t>Any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
          <p:cNvSpPr txBox="1">
            <a:spLocks noGrp="1"/>
          </p:cNvSpPr>
          <p:nvPr>
            <p:ph type="title"/>
          </p:nvPr>
        </p:nvSpPr>
        <p:spPr>
          <a:xfrm rot="-360000">
            <a:off x="460030" y="959111"/>
            <a:ext cx="3933620" cy="7344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omic Sans MS"/>
              <a:buNone/>
            </a:pPr>
            <a:r>
              <a:rPr lang="en-US"/>
              <a:t>Meet the team</a:t>
            </a:r>
            <a:endParaRPr/>
          </a:p>
        </p:txBody>
      </p:sp>
      <p:sp>
        <p:nvSpPr>
          <p:cNvPr id="371" name="Google Shape;371;p2"/>
          <p:cNvSpPr txBox="1">
            <a:spLocks noGrp="1"/>
          </p:cNvSpPr>
          <p:nvPr>
            <p:ph type="body" idx="1"/>
          </p:nvPr>
        </p:nvSpPr>
        <p:spPr>
          <a:xfrm>
            <a:off x="5128475" y="1584128"/>
            <a:ext cx="4984466" cy="4887798"/>
          </a:xfrm>
          <a:prstGeom prst="rect">
            <a:avLst/>
          </a:prstGeom>
          <a:gradFill>
            <a:gsLst>
              <a:gs pos="0">
                <a:schemeClr val="dk2"/>
              </a:gs>
              <a:gs pos="100000">
                <a:schemeClr val="dk1"/>
              </a:gs>
            </a:gsLst>
            <a:lin ang="10800000" scaled="0"/>
          </a:gradFill>
          <a:ln>
            <a:noFill/>
          </a:ln>
        </p:spPr>
        <p:txBody>
          <a:bodyPr spcFirstLastPara="1" wrap="square" lIns="144000" tIns="72000" rIns="91425" bIns="72000" anchor="ctr" anchorCtr="0">
            <a:normAutofit/>
          </a:bodyPr>
          <a:lstStyle/>
          <a:p>
            <a:pPr marL="0" lvl="0" indent="0" algn="l" rtl="0">
              <a:lnSpc>
                <a:spcPct val="90000"/>
              </a:lnSpc>
              <a:spcBef>
                <a:spcPts val="0"/>
              </a:spcBef>
              <a:spcAft>
                <a:spcPts val="0"/>
              </a:spcAft>
              <a:buClr>
                <a:schemeClr val="lt1"/>
              </a:buClr>
              <a:buSzPts val="2000"/>
              <a:buNone/>
            </a:pPr>
            <a:endParaRPr dirty="0"/>
          </a:p>
          <a:p>
            <a:pPr marL="0" lvl="0" indent="0" algn="l" rtl="0">
              <a:lnSpc>
                <a:spcPct val="90000"/>
              </a:lnSpc>
              <a:spcBef>
                <a:spcPts val="1000"/>
              </a:spcBef>
              <a:spcAft>
                <a:spcPts val="0"/>
              </a:spcAft>
              <a:buClr>
                <a:schemeClr val="lt1"/>
              </a:buClr>
              <a:buSzPts val="2000"/>
              <a:buNone/>
            </a:pPr>
            <a:r>
              <a:rPr lang="en-US" dirty="0"/>
              <a:t>Year 4 Class Teachers- </a:t>
            </a:r>
          </a:p>
          <a:p>
            <a:pPr marL="0" lvl="0" indent="0" algn="l" rtl="0">
              <a:lnSpc>
                <a:spcPct val="90000"/>
              </a:lnSpc>
              <a:spcBef>
                <a:spcPts val="1000"/>
              </a:spcBef>
              <a:spcAft>
                <a:spcPts val="0"/>
              </a:spcAft>
              <a:buClr>
                <a:schemeClr val="lt1"/>
              </a:buClr>
              <a:buSzPts val="2000"/>
              <a:buNone/>
            </a:pPr>
            <a:r>
              <a:rPr lang="en-GB" dirty="0"/>
              <a:t>Miss Fagan and Mrs Doran</a:t>
            </a:r>
          </a:p>
          <a:p>
            <a:pPr marL="0" lvl="0" indent="0" algn="l" rtl="0">
              <a:lnSpc>
                <a:spcPct val="90000"/>
              </a:lnSpc>
              <a:spcBef>
                <a:spcPts val="1000"/>
              </a:spcBef>
              <a:spcAft>
                <a:spcPts val="0"/>
              </a:spcAft>
              <a:buClr>
                <a:schemeClr val="lt1"/>
              </a:buClr>
              <a:buSzPts val="2000"/>
              <a:buNone/>
            </a:pPr>
            <a:endParaRPr dirty="0"/>
          </a:p>
          <a:p>
            <a:pPr marL="0" lvl="0" indent="0" algn="l" rtl="0">
              <a:lnSpc>
                <a:spcPct val="90000"/>
              </a:lnSpc>
              <a:spcBef>
                <a:spcPts val="1000"/>
              </a:spcBef>
              <a:spcAft>
                <a:spcPts val="0"/>
              </a:spcAft>
              <a:buClr>
                <a:schemeClr val="lt1"/>
              </a:buClr>
              <a:buSzPts val="2000"/>
              <a:buNone/>
            </a:pPr>
            <a:r>
              <a:rPr lang="en-US" dirty="0"/>
              <a:t>Classroom TAs – </a:t>
            </a:r>
          </a:p>
          <a:p>
            <a:pPr marL="0" lvl="0" indent="0" algn="l" rtl="0">
              <a:lnSpc>
                <a:spcPct val="90000"/>
              </a:lnSpc>
              <a:spcBef>
                <a:spcPts val="1000"/>
              </a:spcBef>
              <a:spcAft>
                <a:spcPts val="0"/>
              </a:spcAft>
              <a:buClr>
                <a:schemeClr val="lt1"/>
              </a:buClr>
              <a:buSzPts val="2000"/>
              <a:buNone/>
            </a:pPr>
            <a:r>
              <a:rPr lang="en-GB" dirty="0"/>
              <a:t>Miss Frances</a:t>
            </a:r>
            <a:endParaRPr dirty="0"/>
          </a:p>
          <a:p>
            <a:pPr marL="0" lvl="0" indent="0" algn="l" rtl="0">
              <a:lnSpc>
                <a:spcPct val="90000"/>
              </a:lnSpc>
              <a:spcBef>
                <a:spcPts val="1000"/>
              </a:spcBef>
              <a:spcAft>
                <a:spcPts val="0"/>
              </a:spcAft>
              <a:buClr>
                <a:schemeClr val="lt1"/>
              </a:buClr>
              <a:buSzPts val="2000"/>
              <a:buNone/>
            </a:pPr>
            <a:endParaRPr lang="en-US" dirty="0"/>
          </a:p>
          <a:p>
            <a:pPr marL="0" lvl="0" indent="0" algn="l" rtl="0">
              <a:lnSpc>
                <a:spcPct val="90000"/>
              </a:lnSpc>
              <a:spcBef>
                <a:spcPts val="1000"/>
              </a:spcBef>
              <a:spcAft>
                <a:spcPts val="0"/>
              </a:spcAft>
              <a:buClr>
                <a:schemeClr val="lt1"/>
              </a:buClr>
              <a:buSzPts val="2000"/>
              <a:buNone/>
            </a:pPr>
            <a:r>
              <a:rPr lang="en-US" dirty="0"/>
              <a:t>PPA Cover- </a:t>
            </a:r>
            <a:r>
              <a:rPr lang="en-US" dirty="0" err="1"/>
              <a:t>Mrs</a:t>
            </a:r>
            <a:r>
              <a:rPr lang="en-US" dirty="0"/>
              <a:t> Phelan</a:t>
            </a:r>
            <a:endParaRPr dirty="0"/>
          </a:p>
          <a:p>
            <a:pPr marL="0" lvl="0" indent="0" algn="l" rtl="0">
              <a:lnSpc>
                <a:spcPct val="90000"/>
              </a:lnSpc>
              <a:spcBef>
                <a:spcPts val="1000"/>
              </a:spcBef>
              <a:spcAft>
                <a:spcPts val="0"/>
              </a:spcAft>
              <a:buClr>
                <a:schemeClr val="lt1"/>
              </a:buClr>
              <a:buSzPts val="2000"/>
              <a:buNone/>
            </a:pPr>
            <a:endParaRPr dirty="0"/>
          </a:p>
          <a:p>
            <a:pPr marL="0" lvl="0" indent="0" algn="l" rtl="0">
              <a:lnSpc>
                <a:spcPct val="90000"/>
              </a:lnSpc>
              <a:spcBef>
                <a:spcPts val="1000"/>
              </a:spcBef>
              <a:spcAft>
                <a:spcPts val="0"/>
              </a:spcAft>
              <a:buClr>
                <a:schemeClr val="lt1"/>
              </a:buClr>
              <a:buSzPts val="2000"/>
              <a:buNone/>
            </a:pPr>
            <a:r>
              <a:rPr lang="en-US" dirty="0"/>
              <a:t>Other important staff – </a:t>
            </a:r>
          </a:p>
          <a:p>
            <a:pPr marL="0" lvl="0" indent="0" algn="l" rtl="0">
              <a:lnSpc>
                <a:spcPct val="90000"/>
              </a:lnSpc>
              <a:spcBef>
                <a:spcPts val="1000"/>
              </a:spcBef>
              <a:spcAft>
                <a:spcPts val="0"/>
              </a:spcAft>
              <a:buClr>
                <a:schemeClr val="lt1"/>
              </a:buClr>
              <a:buSzPts val="2000"/>
              <a:buNone/>
            </a:pPr>
            <a:r>
              <a:rPr lang="en-US" dirty="0" err="1"/>
              <a:t>Mrs</a:t>
            </a:r>
            <a:r>
              <a:rPr lang="en-US" dirty="0"/>
              <a:t> Stevenson</a:t>
            </a:r>
            <a:endParaRPr dirty="0"/>
          </a:p>
          <a:p>
            <a:pPr marL="0" lvl="0" indent="0" algn="l" rtl="0">
              <a:lnSpc>
                <a:spcPct val="90000"/>
              </a:lnSpc>
              <a:spcBef>
                <a:spcPts val="1000"/>
              </a:spcBef>
              <a:spcAft>
                <a:spcPts val="0"/>
              </a:spcAft>
              <a:buClr>
                <a:schemeClr val="lt1"/>
              </a:buClr>
              <a:buSzPts val="2000"/>
              <a:buNone/>
            </a:pPr>
            <a:endParaRPr dirty="0"/>
          </a:p>
        </p:txBody>
      </p:sp>
      <p:sp>
        <p:nvSpPr>
          <p:cNvPr id="372" name="Google Shape;372;p2"/>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pic>
        <p:nvPicPr>
          <p:cNvPr id="3074" name="Picture 2" descr="Pike Fold Primary School: Our Staff">
            <a:extLst>
              <a:ext uri="{FF2B5EF4-FFF2-40B4-BE49-F238E27FC236}">
                <a16:creationId xmlns:a16="http://schemas.microsoft.com/office/drawing/2014/main" id="{66BAAAEF-D073-4663-85EC-E7013B6E2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861" y="3261264"/>
            <a:ext cx="2990850" cy="1533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
          <p:cNvSpPr txBox="1">
            <a:spLocks noGrp="1"/>
          </p:cNvSpPr>
          <p:nvPr>
            <p:ph type="title"/>
          </p:nvPr>
        </p:nvSpPr>
        <p:spPr>
          <a:xfrm rot="-360000">
            <a:off x="846111" y="974881"/>
            <a:ext cx="3933620" cy="7344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omic Sans MS"/>
              <a:buNone/>
            </a:pPr>
            <a:r>
              <a:rPr lang="en-US"/>
              <a:t>Timetable</a:t>
            </a:r>
            <a:endParaRPr/>
          </a:p>
        </p:txBody>
      </p:sp>
      <p:sp>
        <p:nvSpPr>
          <p:cNvPr id="378" name="Google Shape;378;p4"/>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sp>
        <p:nvSpPr>
          <p:cNvPr id="379" name="Google Shape;379;p4"/>
          <p:cNvSpPr txBox="1"/>
          <p:nvPr/>
        </p:nvSpPr>
        <p:spPr>
          <a:xfrm>
            <a:off x="6332652" y="107900"/>
            <a:ext cx="5473500" cy="1416000"/>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Libre Franklin"/>
                <a:ea typeface="Libre Franklin"/>
                <a:cs typeface="Libre Franklin"/>
                <a:sym typeface="Libre Franklin"/>
              </a:rPr>
              <a:t>Swimming: </a:t>
            </a:r>
            <a:endParaRPr sz="18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US" sz="1800" dirty="0">
                <a:solidFill>
                  <a:schemeClr val="dk1"/>
                </a:solidFill>
                <a:latin typeface="Libre Franklin"/>
                <a:ea typeface="Libre Franklin"/>
                <a:cs typeface="Libre Franklin"/>
                <a:sym typeface="Libre Franklin"/>
              </a:rPr>
              <a:t>4P Monday </a:t>
            </a:r>
            <a:endParaRPr sz="18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US" sz="1800" dirty="0">
                <a:solidFill>
                  <a:schemeClr val="dk1"/>
                </a:solidFill>
                <a:latin typeface="Libre Franklin"/>
                <a:ea typeface="Libre Franklin"/>
                <a:cs typeface="Libre Franklin"/>
                <a:sym typeface="Libre Franklin"/>
              </a:rPr>
              <a:t>4F Thursday </a:t>
            </a:r>
            <a:endParaRPr sz="18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sz="1800" dirty="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endParaRPr dirty="0"/>
          </a:p>
        </p:txBody>
      </p:sp>
      <p:sp>
        <p:nvSpPr>
          <p:cNvPr id="380" name="Google Shape;380;p4"/>
          <p:cNvSpPr txBox="1"/>
          <p:nvPr/>
        </p:nvSpPr>
        <p:spPr>
          <a:xfrm>
            <a:off x="8385199" y="107900"/>
            <a:ext cx="2988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Font typeface="Arial"/>
              <a:buNone/>
            </a:pPr>
            <a:r>
              <a:rPr lang="en-US" sz="1800" dirty="0">
                <a:solidFill>
                  <a:schemeClr val="dk1"/>
                </a:solidFill>
                <a:latin typeface="Libre Franklin"/>
                <a:ea typeface="Libre Franklin"/>
                <a:cs typeface="Libre Franklin"/>
                <a:sym typeface="Libre Franklin"/>
              </a:rPr>
              <a:t>PE: </a:t>
            </a:r>
            <a:endParaRPr sz="1800" dirty="0">
              <a:solidFill>
                <a:schemeClr val="dk1"/>
              </a:solidFill>
              <a:latin typeface="Libre Franklin"/>
              <a:ea typeface="Libre Franklin"/>
              <a:cs typeface="Libre Franklin"/>
              <a:sym typeface="Libre Franklin"/>
            </a:endParaRPr>
          </a:p>
          <a:p>
            <a:pPr marL="0" lvl="0" indent="0" algn="l" rtl="0">
              <a:spcBef>
                <a:spcPts val="0"/>
              </a:spcBef>
              <a:spcAft>
                <a:spcPts val="0"/>
              </a:spcAft>
              <a:buClr>
                <a:srgbClr val="000000"/>
              </a:buClr>
              <a:buFont typeface="Arial"/>
              <a:buNone/>
            </a:pPr>
            <a:r>
              <a:rPr lang="en-US" sz="1800" dirty="0">
                <a:solidFill>
                  <a:schemeClr val="dk1"/>
                </a:solidFill>
                <a:latin typeface="Libre Franklin"/>
                <a:ea typeface="Libre Franklin"/>
                <a:cs typeface="Libre Franklin"/>
                <a:sym typeface="Libre Franklin"/>
              </a:rPr>
              <a:t>Friday   </a:t>
            </a:r>
            <a:endParaRPr dirty="0">
              <a:latin typeface="Libre Franklin"/>
              <a:ea typeface="Libre Franklin"/>
              <a:cs typeface="Libre Franklin"/>
              <a:sym typeface="Libre Franklin"/>
            </a:endParaRPr>
          </a:p>
        </p:txBody>
      </p:sp>
      <p:pic>
        <p:nvPicPr>
          <p:cNvPr id="4" name="Picture 3">
            <a:extLst>
              <a:ext uri="{FF2B5EF4-FFF2-40B4-BE49-F238E27FC236}">
                <a16:creationId xmlns:a16="http://schemas.microsoft.com/office/drawing/2014/main" id="{CA838BD4-3685-464E-934C-21618A2B9643}"/>
              </a:ext>
            </a:extLst>
          </p:cNvPr>
          <p:cNvPicPr>
            <a:picLocks noChangeAspect="1"/>
          </p:cNvPicPr>
          <p:nvPr/>
        </p:nvPicPr>
        <p:blipFill>
          <a:blip r:embed="rId3"/>
          <a:stretch>
            <a:fillRect/>
          </a:stretch>
        </p:blipFill>
        <p:spPr>
          <a:xfrm>
            <a:off x="509587" y="2236536"/>
            <a:ext cx="11172825" cy="37092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360000">
            <a:off x="328587" y="1094462"/>
            <a:ext cx="4367170" cy="734415"/>
          </a:xfrm>
        </p:spPr>
        <p:txBody>
          <a:bodyPr>
            <a:noAutofit/>
          </a:bodyPr>
          <a:lstStyle/>
          <a:p>
            <a:pPr algn="ctr"/>
            <a:r>
              <a:rPr lang="en-US" sz="3200" dirty="0"/>
              <a:t>Uniforms</a:t>
            </a: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748029" y="2385391"/>
            <a:ext cx="4800845" cy="4288025"/>
          </a:xfrm>
        </p:spPr>
        <p:txBody>
          <a:bodyPr>
            <a:normAutofit/>
          </a:bodyPr>
          <a:lstStyle/>
          <a:p>
            <a:pPr marL="342900" indent="-342900">
              <a:buFont typeface="Arial" panose="020B0604020202020204" pitchFamily="34" charset="0"/>
              <a:buChar char="•"/>
            </a:pPr>
            <a:r>
              <a:rPr lang="en-US" dirty="0"/>
              <a:t>All long hair needs to be tied up.</a:t>
            </a:r>
          </a:p>
          <a:p>
            <a:pPr marL="342900" indent="-342900">
              <a:buFont typeface="Arial" panose="020B0604020202020204" pitchFamily="34" charset="0"/>
              <a:buChar char="•"/>
            </a:pPr>
            <a:r>
              <a:rPr lang="en-US" dirty="0"/>
              <a:t>Children are not permitted to bring a bag with them every day. Reading book bags will be provided.</a:t>
            </a:r>
          </a:p>
          <a:p>
            <a:pPr marL="342900" indent="-342900">
              <a:buFont typeface="Arial" panose="020B0604020202020204" pitchFamily="34" charset="0"/>
              <a:buChar char="•"/>
            </a:pPr>
            <a:r>
              <a:rPr lang="en-US" dirty="0"/>
              <a:t>All phones and smart watches must be handed to the teacher.</a:t>
            </a:r>
          </a:p>
          <a:p>
            <a:pPr marL="342900" indent="-342900">
              <a:buFont typeface="Arial" panose="020B0604020202020204" pitchFamily="34" charset="0"/>
              <a:buChar char="•"/>
            </a:pPr>
            <a:r>
              <a:rPr lang="en-US" dirty="0"/>
              <a:t>Footwear must be black and appropriate for the cage and equipment.</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4</a:t>
            </a:fld>
            <a:endParaRPr lang="en-US" dirty="0"/>
          </a:p>
        </p:txBody>
      </p:sp>
      <p:sp>
        <p:nvSpPr>
          <p:cNvPr id="3" name="TextBox 2">
            <a:extLst>
              <a:ext uri="{FF2B5EF4-FFF2-40B4-BE49-F238E27FC236}">
                <a16:creationId xmlns:a16="http://schemas.microsoft.com/office/drawing/2014/main" id="{37D7EF62-1E29-4B06-8F6F-205EF054D12A}"/>
              </a:ext>
            </a:extLst>
          </p:cNvPr>
          <p:cNvSpPr txBox="1"/>
          <p:nvPr/>
        </p:nvSpPr>
        <p:spPr>
          <a:xfrm rot="799643">
            <a:off x="6577659" y="417544"/>
            <a:ext cx="4242975" cy="5309146"/>
          </a:xfrm>
          <a:prstGeom prst="rect">
            <a:avLst/>
          </a:prstGeom>
          <a:noFill/>
        </p:spPr>
        <p:txBody>
          <a:bodyPr wrap="square" rtlCol="0">
            <a:spAutoFit/>
          </a:bodyPr>
          <a:lstStyle/>
          <a:p>
            <a:r>
              <a:rPr lang="en-GB" sz="3500" dirty="0">
                <a:solidFill>
                  <a:srgbClr val="002060"/>
                </a:solidFill>
              </a:rPr>
              <a:t>Please put names in all items of clothing.</a:t>
            </a:r>
          </a:p>
          <a:p>
            <a:endParaRPr lang="en-GB" sz="3500" dirty="0">
              <a:solidFill>
                <a:srgbClr val="002060"/>
              </a:solidFill>
            </a:endParaRPr>
          </a:p>
          <a:p>
            <a:r>
              <a:rPr lang="en-GB" sz="3500" dirty="0">
                <a:solidFill>
                  <a:srgbClr val="002060"/>
                </a:solidFill>
              </a:rPr>
              <a:t>Please ensure child has coat every day just in case.</a:t>
            </a:r>
          </a:p>
          <a:p>
            <a:endParaRPr lang="en-GB" sz="3500" dirty="0"/>
          </a:p>
          <a:p>
            <a:r>
              <a:rPr lang="en-GB" sz="3500" b="1" dirty="0">
                <a:solidFill>
                  <a:srgbClr val="002060"/>
                </a:solidFill>
              </a:rPr>
              <a:t>Uniform has been perfect so far!</a:t>
            </a:r>
          </a:p>
          <a:p>
            <a:endParaRPr lang="en-GB" sz="2400" dirty="0"/>
          </a:p>
        </p:txBody>
      </p:sp>
    </p:spTree>
    <p:extLst>
      <p:ext uri="{BB962C8B-B14F-4D97-AF65-F5344CB8AC3E}">
        <p14:creationId xmlns:p14="http://schemas.microsoft.com/office/powerpoint/2010/main" val="2940617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
          <p:cNvSpPr txBox="1">
            <a:spLocks noGrp="1"/>
          </p:cNvSpPr>
          <p:nvPr>
            <p:ph type="title"/>
          </p:nvPr>
        </p:nvSpPr>
        <p:spPr>
          <a:xfrm rot="-360000">
            <a:off x="328587" y="1094462"/>
            <a:ext cx="4367170" cy="73441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3200"/>
              <a:buFont typeface="Comic Sans MS"/>
              <a:buNone/>
            </a:pPr>
            <a:r>
              <a:rPr lang="en-US" sz="3200"/>
              <a:t>P.E. Kits and Uniforms</a:t>
            </a:r>
            <a:endParaRPr/>
          </a:p>
        </p:txBody>
      </p:sp>
      <p:sp>
        <p:nvSpPr>
          <p:cNvPr id="397" name="Google Shape;397;p5"/>
          <p:cNvSpPr txBox="1">
            <a:spLocks noGrp="1"/>
          </p:cNvSpPr>
          <p:nvPr>
            <p:ph type="body" idx="1"/>
          </p:nvPr>
        </p:nvSpPr>
        <p:spPr>
          <a:xfrm>
            <a:off x="748029" y="2385391"/>
            <a:ext cx="4800845" cy="4288025"/>
          </a:xfrm>
          <a:prstGeom prst="rect">
            <a:avLst/>
          </a:prstGeom>
          <a:gradFill>
            <a:gsLst>
              <a:gs pos="0">
                <a:schemeClr val="dk2"/>
              </a:gs>
              <a:gs pos="100000">
                <a:schemeClr val="dk1"/>
              </a:gs>
            </a:gsLst>
            <a:lin ang="10800000" scaled="0"/>
          </a:gradFill>
          <a:ln>
            <a:noFill/>
          </a:ln>
        </p:spPr>
        <p:txBody>
          <a:bodyPr spcFirstLastPara="1" wrap="square" lIns="144000" tIns="72000" rIns="91425" bIns="72000" anchor="ctr" anchorCtr="0">
            <a:normAutofit/>
          </a:bodyPr>
          <a:lstStyle/>
          <a:p>
            <a:pPr marL="0" lvl="0" indent="0" algn="l" rtl="0">
              <a:lnSpc>
                <a:spcPct val="90000"/>
              </a:lnSpc>
              <a:spcBef>
                <a:spcPts val="0"/>
              </a:spcBef>
              <a:spcAft>
                <a:spcPts val="0"/>
              </a:spcAft>
              <a:buClr>
                <a:schemeClr val="lt1"/>
              </a:buClr>
              <a:buSzPts val="2000"/>
              <a:buNone/>
            </a:pPr>
            <a:r>
              <a:rPr lang="en-US"/>
              <a:t>PE Kit</a:t>
            </a:r>
            <a:endParaRPr/>
          </a:p>
          <a:p>
            <a:pPr marL="342900" lvl="0" indent="-342900" algn="l" rtl="0">
              <a:lnSpc>
                <a:spcPct val="90000"/>
              </a:lnSpc>
              <a:spcBef>
                <a:spcPts val="1000"/>
              </a:spcBef>
              <a:spcAft>
                <a:spcPts val="0"/>
              </a:spcAft>
              <a:buClr>
                <a:schemeClr val="lt1"/>
              </a:buClr>
              <a:buSzPts val="2000"/>
              <a:buFont typeface="Arial"/>
              <a:buChar char="•"/>
            </a:pPr>
            <a:r>
              <a:rPr lang="en-US"/>
              <a:t> Plain Yellow/white t-shirt</a:t>
            </a:r>
            <a:endParaRPr/>
          </a:p>
          <a:p>
            <a:pPr marL="342900" lvl="0" indent="-342900" algn="l" rtl="0">
              <a:lnSpc>
                <a:spcPct val="90000"/>
              </a:lnSpc>
              <a:spcBef>
                <a:spcPts val="1000"/>
              </a:spcBef>
              <a:spcAft>
                <a:spcPts val="0"/>
              </a:spcAft>
              <a:buClr>
                <a:schemeClr val="lt1"/>
              </a:buClr>
              <a:buSzPts val="2000"/>
              <a:buFont typeface="Arial"/>
              <a:buChar char="•"/>
            </a:pPr>
            <a:r>
              <a:rPr lang="en-US"/>
              <a:t>Black shorts (not cycling)</a:t>
            </a:r>
            <a:endParaRPr/>
          </a:p>
          <a:p>
            <a:pPr marL="342900" lvl="0" indent="-342900" algn="l" rtl="0">
              <a:lnSpc>
                <a:spcPct val="90000"/>
              </a:lnSpc>
              <a:spcBef>
                <a:spcPts val="1000"/>
              </a:spcBef>
              <a:spcAft>
                <a:spcPts val="0"/>
              </a:spcAft>
              <a:buSzPts val="2000"/>
              <a:buChar char="•"/>
            </a:pPr>
            <a:r>
              <a:rPr lang="en-US"/>
              <a:t>Swimming trunks or costumes. </a:t>
            </a:r>
            <a:endParaRPr/>
          </a:p>
          <a:p>
            <a:pPr marL="342900" lvl="0" indent="-342900" algn="l" rtl="0">
              <a:lnSpc>
                <a:spcPct val="90000"/>
              </a:lnSpc>
              <a:spcBef>
                <a:spcPts val="1000"/>
              </a:spcBef>
              <a:spcAft>
                <a:spcPts val="0"/>
              </a:spcAft>
              <a:buSzPts val="2000"/>
              <a:buChar char="•"/>
            </a:pPr>
            <a:r>
              <a:rPr lang="en-US"/>
              <a:t>Prescription goggles only. </a:t>
            </a:r>
            <a:endParaRPr/>
          </a:p>
          <a:p>
            <a:pPr marL="342900" lvl="0" indent="-342900" algn="l" rtl="0">
              <a:lnSpc>
                <a:spcPct val="90000"/>
              </a:lnSpc>
              <a:spcBef>
                <a:spcPts val="1000"/>
              </a:spcBef>
              <a:spcAft>
                <a:spcPts val="0"/>
              </a:spcAft>
              <a:buSzPts val="2000"/>
              <a:buChar char="•"/>
            </a:pPr>
            <a:r>
              <a:rPr lang="en-US"/>
              <a:t>No jewellery (children must be able to take their own earrings out).</a:t>
            </a:r>
            <a:endParaRPr/>
          </a:p>
          <a:p>
            <a:pPr marL="342900" lvl="0" indent="-215900" algn="l" rtl="0">
              <a:lnSpc>
                <a:spcPct val="90000"/>
              </a:lnSpc>
              <a:spcBef>
                <a:spcPts val="1000"/>
              </a:spcBef>
              <a:spcAft>
                <a:spcPts val="0"/>
              </a:spcAft>
              <a:buClr>
                <a:schemeClr val="lt1"/>
              </a:buClr>
              <a:buSzPts val="2000"/>
              <a:buFont typeface="Arial"/>
              <a:buNone/>
            </a:pPr>
            <a:endParaRPr/>
          </a:p>
        </p:txBody>
      </p:sp>
      <p:sp>
        <p:nvSpPr>
          <p:cNvPr id="398" name="Google Shape;398;p5"/>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pic>
        <p:nvPicPr>
          <p:cNvPr id="1026" name="Picture 2" descr="BBC Radio 4 - Woman's Hour - Five reasons why more women should get into sports  coaching (and how to actually make it happen)">
            <a:extLst>
              <a:ext uri="{FF2B5EF4-FFF2-40B4-BE49-F238E27FC236}">
                <a16:creationId xmlns:a16="http://schemas.microsoft.com/office/drawing/2014/main" id="{4038AC7C-3134-4244-9BCE-C02CC89A1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44831">
            <a:off x="6524106" y="557354"/>
            <a:ext cx="4468937" cy="4468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
          <p:cNvSpPr txBox="1">
            <a:spLocks noGrp="1"/>
          </p:cNvSpPr>
          <p:nvPr>
            <p:ph type="body" idx="1"/>
          </p:nvPr>
        </p:nvSpPr>
        <p:spPr>
          <a:xfrm>
            <a:off x="506325" y="2063450"/>
            <a:ext cx="4866600" cy="4247400"/>
          </a:xfrm>
          <a:prstGeom prst="rect">
            <a:avLst/>
          </a:prstGeom>
          <a:gradFill>
            <a:gsLst>
              <a:gs pos="0">
                <a:schemeClr val="dk2"/>
              </a:gs>
              <a:gs pos="100000">
                <a:schemeClr val="dk1"/>
              </a:gs>
            </a:gsLst>
            <a:lin ang="10800000" scaled="0"/>
          </a:gradFill>
          <a:ln>
            <a:noFill/>
          </a:ln>
        </p:spPr>
        <p:txBody>
          <a:bodyPr spcFirstLastPara="1" wrap="square" lIns="144000" tIns="72000" rIns="91425" bIns="72000" anchor="ctr" anchorCtr="0">
            <a:normAutofit lnSpcReduction="10000"/>
          </a:bodyPr>
          <a:lstStyle/>
          <a:p>
            <a:pPr marL="0" lvl="0" indent="0" algn="l" rtl="0">
              <a:lnSpc>
                <a:spcPct val="90000"/>
              </a:lnSpc>
              <a:spcBef>
                <a:spcPts val="0"/>
              </a:spcBef>
              <a:spcAft>
                <a:spcPts val="0"/>
              </a:spcAft>
              <a:buClr>
                <a:schemeClr val="lt1"/>
              </a:buClr>
              <a:buSzPts val="2000"/>
              <a:buNone/>
            </a:pPr>
            <a:r>
              <a:rPr lang="en-US" dirty="0"/>
              <a:t>Homework is set every FRIDAY and needs to be completed by WEDNESDAY. Homework will be tasks on TTRS, Spelling shed and Century.</a:t>
            </a:r>
          </a:p>
          <a:p>
            <a:pPr marL="0" lvl="0" indent="0" algn="l" rtl="0">
              <a:lnSpc>
                <a:spcPct val="90000"/>
              </a:lnSpc>
              <a:spcBef>
                <a:spcPts val="0"/>
              </a:spcBef>
              <a:spcAft>
                <a:spcPts val="0"/>
              </a:spcAft>
              <a:buClr>
                <a:schemeClr val="lt1"/>
              </a:buClr>
              <a:buSzPts val="2000"/>
              <a:buNone/>
            </a:pPr>
            <a:endParaRPr lang="en-US" dirty="0"/>
          </a:p>
          <a:p>
            <a:pPr marL="0" lvl="0" indent="0" algn="l" rtl="0">
              <a:lnSpc>
                <a:spcPct val="90000"/>
              </a:lnSpc>
              <a:spcBef>
                <a:spcPts val="0"/>
              </a:spcBef>
              <a:spcAft>
                <a:spcPts val="0"/>
              </a:spcAft>
              <a:buClr>
                <a:schemeClr val="lt1"/>
              </a:buClr>
              <a:buSzPts val="2000"/>
              <a:buNone/>
            </a:pPr>
            <a:endParaRPr dirty="0"/>
          </a:p>
          <a:p>
            <a:pPr marL="0" lvl="0" indent="0" algn="l" rtl="0">
              <a:lnSpc>
                <a:spcPct val="90000"/>
              </a:lnSpc>
              <a:spcBef>
                <a:spcPts val="1000"/>
              </a:spcBef>
              <a:spcAft>
                <a:spcPts val="0"/>
              </a:spcAft>
              <a:buClr>
                <a:schemeClr val="lt1"/>
              </a:buClr>
              <a:buSzPts val="2000"/>
              <a:buNone/>
            </a:pPr>
            <a:r>
              <a:rPr lang="en-US" dirty="0"/>
              <a:t>Spelling will be provided weekly on a MONDAY for 4P and THURSDAY for 4F. </a:t>
            </a:r>
          </a:p>
          <a:p>
            <a:pPr marL="0" lvl="0" indent="0" algn="l" rtl="0">
              <a:lnSpc>
                <a:spcPct val="90000"/>
              </a:lnSpc>
              <a:spcBef>
                <a:spcPts val="1000"/>
              </a:spcBef>
              <a:spcAft>
                <a:spcPts val="0"/>
              </a:spcAft>
              <a:buClr>
                <a:schemeClr val="lt1"/>
              </a:buClr>
              <a:buSzPts val="2000"/>
              <a:buNone/>
            </a:pPr>
            <a:endParaRPr lang="en-US" dirty="0"/>
          </a:p>
          <a:p>
            <a:pPr marL="0" lvl="0" indent="0" algn="l" rtl="0">
              <a:lnSpc>
                <a:spcPct val="90000"/>
              </a:lnSpc>
              <a:spcBef>
                <a:spcPts val="1000"/>
              </a:spcBef>
              <a:spcAft>
                <a:spcPts val="0"/>
              </a:spcAft>
              <a:buClr>
                <a:schemeClr val="lt1"/>
              </a:buClr>
              <a:buSzPts val="2000"/>
              <a:buNone/>
            </a:pPr>
            <a:r>
              <a:rPr lang="en-US" dirty="0"/>
              <a:t>The school follows the Spelling shed system. You can download the app to support your children’s spellings- they have log in details. </a:t>
            </a:r>
            <a:endParaRPr dirty="0"/>
          </a:p>
        </p:txBody>
      </p:sp>
      <p:sp>
        <p:nvSpPr>
          <p:cNvPr id="408" name="Google Shape;408;p6"/>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sp>
        <p:nvSpPr>
          <p:cNvPr id="409" name="Google Shape;409;p6"/>
          <p:cNvSpPr txBox="1">
            <a:spLocks noGrp="1"/>
          </p:cNvSpPr>
          <p:nvPr>
            <p:ph type="title"/>
          </p:nvPr>
        </p:nvSpPr>
        <p:spPr>
          <a:xfrm rot="-360000">
            <a:off x="431507" y="1037355"/>
            <a:ext cx="3933620" cy="73441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2800"/>
              <a:buFont typeface="Comic Sans MS"/>
              <a:buNone/>
            </a:pPr>
            <a:r>
              <a:rPr lang="en-US" sz="2800"/>
              <a:t>Homework and Spellings</a:t>
            </a:r>
            <a:endParaRPr/>
          </a:p>
        </p:txBody>
      </p:sp>
      <p:sp>
        <p:nvSpPr>
          <p:cNvPr id="410" name="Google Shape;410;p6"/>
          <p:cNvSpPr>
            <a:spLocks noGrp="1"/>
          </p:cNvSpPr>
          <p:nvPr>
            <p:ph type="pic" idx="3"/>
          </p:nvPr>
        </p:nvSpPr>
        <p:spPr>
          <a:xfrm rot="720000">
            <a:off x="6384187" y="209524"/>
            <a:ext cx="4647699" cy="5472101"/>
          </a:xfrm>
          <a:prstGeom prst="rect">
            <a:avLst/>
          </a:prstGeom>
          <a:noFill/>
          <a:ln>
            <a:noFill/>
          </a:ln>
        </p:spPr>
      </p:sp>
      <p:pic>
        <p:nvPicPr>
          <p:cNvPr id="411" name="Google Shape;411;p6"/>
          <p:cNvPicPr preferRelativeResize="0"/>
          <p:nvPr/>
        </p:nvPicPr>
        <p:blipFill rotWithShape="1">
          <a:blip r:embed="rId3">
            <a:alphaModFix/>
          </a:blip>
          <a:srcRect/>
          <a:stretch/>
        </p:blipFill>
        <p:spPr>
          <a:xfrm rot="-4655871">
            <a:off x="5836712" y="555823"/>
            <a:ext cx="5628932" cy="48606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391F6A-F274-4697-B72F-6701F8C4324C}"/>
              </a:ext>
            </a:extLst>
          </p:cNvPr>
          <p:cNvSpPr>
            <a:spLocks noGrp="1"/>
          </p:cNvSpPr>
          <p:nvPr>
            <p:ph type="ftr" sz="quarter" idx="11"/>
          </p:nvPr>
        </p:nvSpPr>
        <p:spPr>
          <a:xfrm>
            <a:off x="496622" y="3063875"/>
            <a:ext cx="3649415" cy="1127598"/>
          </a:xfrm>
        </p:spPr>
        <p:txBody>
          <a:bodyPr/>
          <a:lstStyle/>
          <a:p>
            <a:r>
              <a:rPr lang="en-US" sz="2800" noProof="0" dirty="0" err="1"/>
              <a:t>App.century.tech</a:t>
            </a:r>
            <a:endParaRPr lang="en-US" sz="2800" noProof="0" dirty="0"/>
          </a:p>
        </p:txBody>
      </p:sp>
      <p:sp>
        <p:nvSpPr>
          <p:cNvPr id="3" name="Slide Number Placeholder 2">
            <a:extLst>
              <a:ext uri="{FF2B5EF4-FFF2-40B4-BE49-F238E27FC236}">
                <a16:creationId xmlns:a16="http://schemas.microsoft.com/office/drawing/2014/main" id="{3BFF0B44-6A1B-421F-AA25-91B3C378E57A}"/>
              </a:ext>
            </a:extLst>
          </p:cNvPr>
          <p:cNvSpPr>
            <a:spLocks noGrp="1"/>
          </p:cNvSpPr>
          <p:nvPr>
            <p:ph type="sldNum" sz="quarter" idx="12"/>
          </p:nvPr>
        </p:nvSpPr>
        <p:spPr/>
        <p:txBody>
          <a:bodyPr/>
          <a:lstStyle/>
          <a:p>
            <a:fld id="{98C0CDE5-970C-4CC4-BF43-0DA127E73E82}" type="slidenum">
              <a:rPr lang="en-US" noProof="0" smtClean="0"/>
              <a:t>7</a:t>
            </a:fld>
            <a:endParaRPr lang="en-US" noProof="0" dirty="0"/>
          </a:p>
        </p:txBody>
      </p:sp>
      <p:sp>
        <p:nvSpPr>
          <p:cNvPr id="4" name="Title 3">
            <a:extLst>
              <a:ext uri="{FF2B5EF4-FFF2-40B4-BE49-F238E27FC236}">
                <a16:creationId xmlns:a16="http://schemas.microsoft.com/office/drawing/2014/main" id="{E60ED4F3-BCE8-4933-BCB8-3F5A93AE2DA9}"/>
              </a:ext>
            </a:extLst>
          </p:cNvPr>
          <p:cNvSpPr>
            <a:spLocks noGrp="1"/>
          </p:cNvSpPr>
          <p:nvPr>
            <p:ph type="title"/>
          </p:nvPr>
        </p:nvSpPr>
        <p:spPr/>
        <p:txBody>
          <a:bodyPr>
            <a:normAutofit fontScale="90000"/>
          </a:bodyPr>
          <a:lstStyle/>
          <a:p>
            <a:r>
              <a:rPr lang="en-GB" dirty="0"/>
              <a:t>Century Learning</a:t>
            </a:r>
          </a:p>
        </p:txBody>
      </p:sp>
      <p:pic>
        <p:nvPicPr>
          <p:cNvPr id="8" name="Picture 7">
            <a:extLst>
              <a:ext uri="{FF2B5EF4-FFF2-40B4-BE49-F238E27FC236}">
                <a16:creationId xmlns:a16="http://schemas.microsoft.com/office/drawing/2014/main" id="{04860408-728F-48A6-92C8-4CCCED2A73ED}"/>
              </a:ext>
            </a:extLst>
          </p:cNvPr>
          <p:cNvPicPr>
            <a:picLocks noChangeAspect="1"/>
          </p:cNvPicPr>
          <p:nvPr/>
        </p:nvPicPr>
        <p:blipFill>
          <a:blip r:embed="rId2"/>
          <a:stretch>
            <a:fillRect/>
          </a:stretch>
        </p:blipFill>
        <p:spPr>
          <a:xfrm>
            <a:off x="4907297" y="2399014"/>
            <a:ext cx="6898703" cy="2848226"/>
          </a:xfrm>
          <a:prstGeom prst="rect">
            <a:avLst/>
          </a:prstGeom>
        </p:spPr>
      </p:pic>
    </p:spTree>
    <p:extLst>
      <p:ext uri="{BB962C8B-B14F-4D97-AF65-F5344CB8AC3E}">
        <p14:creationId xmlns:p14="http://schemas.microsoft.com/office/powerpoint/2010/main" val="1050731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8</a:t>
            </a:fld>
            <a:endParaRPr lang="en-US" noProof="0" dirty="0"/>
          </a:p>
        </p:txBody>
      </p:sp>
      <p:sp>
        <p:nvSpPr>
          <p:cNvPr id="4" name="Title 3"/>
          <p:cNvSpPr>
            <a:spLocks noGrp="1"/>
          </p:cNvSpPr>
          <p:nvPr>
            <p:ph type="title"/>
          </p:nvPr>
        </p:nvSpPr>
        <p:spPr/>
        <p:txBody>
          <a:bodyPr/>
          <a:lstStyle/>
          <a:p>
            <a:r>
              <a:rPr lang="en-GB" dirty="0"/>
              <a:t>Parent Pledge</a:t>
            </a:r>
          </a:p>
        </p:txBody>
      </p:sp>
      <p:pic>
        <p:nvPicPr>
          <p:cNvPr id="7" name="Picture 6"/>
          <p:cNvPicPr>
            <a:picLocks noChangeAspect="1"/>
          </p:cNvPicPr>
          <p:nvPr/>
        </p:nvPicPr>
        <p:blipFill>
          <a:blip r:embed="rId2"/>
          <a:stretch>
            <a:fillRect/>
          </a:stretch>
        </p:blipFill>
        <p:spPr>
          <a:xfrm>
            <a:off x="250222" y="2384112"/>
            <a:ext cx="11097424" cy="2238375"/>
          </a:xfrm>
          <a:prstGeom prst="rect">
            <a:avLst/>
          </a:prstGeom>
        </p:spPr>
      </p:pic>
      <p:sp>
        <p:nvSpPr>
          <p:cNvPr id="5" name="Text Placeholder 4"/>
          <p:cNvSpPr>
            <a:spLocks noGrp="1"/>
          </p:cNvSpPr>
          <p:nvPr>
            <p:ph type="body" idx="1"/>
          </p:nvPr>
        </p:nvSpPr>
        <p:spPr>
          <a:xfrm>
            <a:off x="6927330" y="4348246"/>
            <a:ext cx="3200400" cy="1700784"/>
          </a:xfrm>
        </p:spPr>
        <p:txBody>
          <a:bodyPr>
            <a:normAutofit fontScale="70000" lnSpcReduction="20000"/>
          </a:bodyPr>
          <a:lstStyle/>
          <a:p>
            <a:pPr marL="342900" indent="-342900">
              <a:buFont typeface="Arial" panose="020B0604020202020204" pitchFamily="34" charset="0"/>
              <a:buChar char="•"/>
            </a:pPr>
            <a:r>
              <a:rPr lang="en-GB" dirty="0"/>
              <a:t>In-class interventions</a:t>
            </a:r>
          </a:p>
          <a:p>
            <a:pPr marL="342900" indent="-342900">
              <a:buFont typeface="Arial" panose="020B0604020202020204" pitchFamily="34" charset="0"/>
              <a:buChar char="•"/>
            </a:pPr>
            <a:r>
              <a:rPr lang="en-GB" dirty="0"/>
              <a:t>Tutoring</a:t>
            </a:r>
          </a:p>
          <a:p>
            <a:pPr marL="342900" indent="-342900">
              <a:buFont typeface="Arial" panose="020B0604020202020204" pitchFamily="34" charset="0"/>
              <a:buChar char="•"/>
            </a:pPr>
            <a:r>
              <a:rPr lang="en-GB" dirty="0"/>
              <a:t>Termly updates</a:t>
            </a:r>
          </a:p>
          <a:p>
            <a:pPr marL="342900" indent="-342900">
              <a:buFont typeface="Arial" panose="020B0604020202020204" pitchFamily="34" charset="0"/>
              <a:buChar char="•"/>
            </a:pPr>
            <a:r>
              <a:rPr lang="en-GB" dirty="0"/>
              <a:t>Greater communication between parent and teacher</a:t>
            </a:r>
          </a:p>
        </p:txBody>
      </p:sp>
    </p:spTree>
    <p:extLst>
      <p:ext uri="{BB962C8B-B14F-4D97-AF65-F5344CB8AC3E}">
        <p14:creationId xmlns:p14="http://schemas.microsoft.com/office/powerpoint/2010/main" val="808600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7"/>
          <p:cNvSpPr txBox="1">
            <a:spLocks noGrp="1"/>
          </p:cNvSpPr>
          <p:nvPr>
            <p:ph type="title"/>
          </p:nvPr>
        </p:nvSpPr>
        <p:spPr>
          <a:xfrm rot="-360000">
            <a:off x="338111" y="1056162"/>
            <a:ext cx="3933620" cy="73441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000"/>
              <a:buFont typeface="Comic Sans MS"/>
              <a:buNone/>
            </a:pPr>
            <a:r>
              <a:rPr lang="en-US"/>
              <a:t>TTRS</a:t>
            </a:r>
            <a:endParaRPr/>
          </a:p>
        </p:txBody>
      </p:sp>
      <p:sp>
        <p:nvSpPr>
          <p:cNvPr id="419" name="Google Shape;419;p7"/>
          <p:cNvSpPr txBox="1">
            <a:spLocks noGrp="1"/>
          </p:cNvSpPr>
          <p:nvPr>
            <p:ph type="body" idx="1"/>
          </p:nvPr>
        </p:nvSpPr>
        <p:spPr>
          <a:xfrm>
            <a:off x="748029" y="2073897"/>
            <a:ext cx="4494151" cy="4468891"/>
          </a:xfrm>
          <a:prstGeom prst="rect">
            <a:avLst/>
          </a:prstGeom>
          <a:gradFill>
            <a:gsLst>
              <a:gs pos="0">
                <a:schemeClr val="dk2"/>
              </a:gs>
              <a:gs pos="100000">
                <a:schemeClr val="dk1"/>
              </a:gs>
            </a:gsLst>
            <a:lin ang="10800000" scaled="0"/>
          </a:gradFill>
          <a:ln>
            <a:noFill/>
          </a:ln>
        </p:spPr>
        <p:txBody>
          <a:bodyPr spcFirstLastPara="1" wrap="square" lIns="144000" tIns="72000" rIns="91425" bIns="72000" anchor="t" anchorCtr="0">
            <a:normAutofit/>
          </a:bodyPr>
          <a:lstStyle/>
          <a:p>
            <a:pPr marL="342900" lvl="0" indent="-342900" algn="l" rtl="0">
              <a:lnSpc>
                <a:spcPct val="90000"/>
              </a:lnSpc>
              <a:spcBef>
                <a:spcPts val="0"/>
              </a:spcBef>
              <a:spcAft>
                <a:spcPts val="0"/>
              </a:spcAft>
              <a:buClr>
                <a:schemeClr val="lt1"/>
              </a:buClr>
              <a:buSzPts val="2000"/>
              <a:buFont typeface="Arial"/>
              <a:buChar char="•"/>
            </a:pPr>
            <a:r>
              <a:rPr lang="en-US" dirty="0"/>
              <a:t>The expectation for all children is to be fluent by the end of Year 4.</a:t>
            </a:r>
            <a:endParaRPr dirty="0"/>
          </a:p>
          <a:p>
            <a:pPr marL="342900" lvl="0" indent="-342900" algn="l" rtl="0">
              <a:lnSpc>
                <a:spcPct val="90000"/>
              </a:lnSpc>
              <a:spcBef>
                <a:spcPts val="1000"/>
              </a:spcBef>
              <a:spcAft>
                <a:spcPts val="0"/>
              </a:spcAft>
              <a:buClr>
                <a:schemeClr val="lt1"/>
              </a:buClr>
              <a:buSzPts val="2000"/>
              <a:buFont typeface="Arial"/>
              <a:buChar char="•"/>
            </a:pPr>
            <a:r>
              <a:rPr lang="en-US" dirty="0"/>
              <a:t>All children have access to TTRS via app or website.</a:t>
            </a:r>
            <a:endParaRPr dirty="0"/>
          </a:p>
          <a:p>
            <a:pPr marL="342900" lvl="0" indent="-342900" algn="l" rtl="0">
              <a:lnSpc>
                <a:spcPct val="90000"/>
              </a:lnSpc>
              <a:spcBef>
                <a:spcPts val="1000"/>
              </a:spcBef>
              <a:spcAft>
                <a:spcPts val="0"/>
              </a:spcAft>
              <a:buClr>
                <a:schemeClr val="lt1"/>
              </a:buClr>
              <a:buSzPts val="2000"/>
              <a:buFont typeface="Arial"/>
              <a:buChar char="•"/>
            </a:pPr>
            <a:r>
              <a:rPr lang="en-US" dirty="0"/>
              <a:t>Children should practice everyday to ensure they are fluent and therefore able to access the Y4 curriculum.</a:t>
            </a:r>
            <a:endParaRPr dirty="0"/>
          </a:p>
          <a:p>
            <a:pPr marL="342900" lvl="0" indent="-342900" algn="l" rtl="0">
              <a:lnSpc>
                <a:spcPct val="90000"/>
              </a:lnSpc>
              <a:spcBef>
                <a:spcPts val="1000"/>
              </a:spcBef>
              <a:spcAft>
                <a:spcPts val="0"/>
              </a:spcAft>
              <a:buClr>
                <a:schemeClr val="lt1"/>
              </a:buClr>
              <a:buSzPts val="2000"/>
              <a:buFont typeface="Arial"/>
              <a:buChar char="•"/>
            </a:pPr>
            <a:r>
              <a:rPr lang="en-US" dirty="0"/>
              <a:t>All children in Year 4 will sit a National Times Tables test in the Summer Term where they will need to know all of their times tables up to 12.</a:t>
            </a:r>
            <a:endParaRPr dirty="0"/>
          </a:p>
          <a:p>
            <a:pPr marL="0" lvl="0" indent="0" algn="l" rtl="0">
              <a:lnSpc>
                <a:spcPct val="90000"/>
              </a:lnSpc>
              <a:spcBef>
                <a:spcPts val="1000"/>
              </a:spcBef>
              <a:spcAft>
                <a:spcPts val="0"/>
              </a:spcAft>
              <a:buClr>
                <a:schemeClr val="lt1"/>
              </a:buClr>
              <a:buSzPts val="2000"/>
              <a:buNone/>
            </a:pPr>
            <a:endParaRPr dirty="0"/>
          </a:p>
        </p:txBody>
      </p:sp>
      <p:sp>
        <p:nvSpPr>
          <p:cNvPr id="420" name="Google Shape;420;p7"/>
          <p:cNvSpPr txBox="1">
            <a:spLocks noGrp="1"/>
          </p:cNvSpPr>
          <p:nvPr>
            <p:ph type="sldNum" idx="12"/>
          </p:nvPr>
        </p:nvSpPr>
        <p:spPr>
          <a:xfrm>
            <a:off x="11163743" y="5945824"/>
            <a:ext cx="64225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a:p>
        </p:txBody>
      </p:sp>
      <p:pic>
        <p:nvPicPr>
          <p:cNvPr id="421" name="Google Shape;421;p7"/>
          <p:cNvPicPr preferRelativeResize="0"/>
          <p:nvPr/>
        </p:nvPicPr>
        <p:blipFill rotWithShape="1">
          <a:blip r:embed="rId3">
            <a:alphaModFix/>
          </a:blip>
          <a:srcRect/>
          <a:stretch/>
        </p:blipFill>
        <p:spPr>
          <a:xfrm rot="696885">
            <a:off x="7075836" y="280129"/>
            <a:ext cx="4107152" cy="2028022"/>
          </a:xfrm>
          <a:prstGeom prst="rect">
            <a:avLst/>
          </a:prstGeom>
          <a:noFill/>
          <a:ln>
            <a:noFill/>
          </a:ln>
        </p:spPr>
      </p:pic>
      <p:pic>
        <p:nvPicPr>
          <p:cNvPr id="422" name="Google Shape;422;p7"/>
          <p:cNvPicPr preferRelativeResize="0"/>
          <p:nvPr/>
        </p:nvPicPr>
        <p:blipFill rotWithShape="1">
          <a:blip r:embed="rId4">
            <a:alphaModFix/>
          </a:blip>
          <a:srcRect/>
          <a:stretch/>
        </p:blipFill>
        <p:spPr>
          <a:xfrm rot="703237">
            <a:off x="6489324" y="2267105"/>
            <a:ext cx="4190015" cy="333189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22">
      <a:dk1>
        <a:srgbClr val="9D0F00"/>
      </a:dk1>
      <a:lt1>
        <a:srgbClr val="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45AC31F682544FA7095CA891FA3016" ma:contentTypeVersion="13" ma:contentTypeDescription="Create a new document." ma:contentTypeScope="" ma:versionID="7563b02bd49beb97a615081909d46e4d">
  <xsd:schema xmlns:xsd="http://www.w3.org/2001/XMLSchema" xmlns:xs="http://www.w3.org/2001/XMLSchema" xmlns:p="http://schemas.microsoft.com/office/2006/metadata/properties" xmlns:ns2="b71b33a2-0cac-46a0-8f4b-17dee4b62794" xmlns:ns3="2c5cd8a7-9ccb-452a-8d8e-23165ad1e99f" targetNamespace="http://schemas.microsoft.com/office/2006/metadata/properties" ma:root="true" ma:fieldsID="bf0aabce563233635f3c55476299fd5c" ns2:_="" ns3:_="">
    <xsd:import namespace="b71b33a2-0cac-46a0-8f4b-17dee4b62794"/>
    <xsd:import namespace="2c5cd8a7-9ccb-452a-8d8e-23165ad1e99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1b33a2-0cac-46a0-8f4b-17dee4b627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8f2b196-d079-49e7-8b43-fb8857ee81d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5cd8a7-9ccb-452a-8d8e-23165ad1e99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c47c714-76a7-43d0-91fd-661a2a42f16f}" ma:internalName="TaxCatchAll" ma:showField="CatchAllData" ma:web="2c5cd8a7-9ccb-452a-8d8e-23165ad1e9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1b33a2-0cac-46a0-8f4b-17dee4b62794">
      <Terms xmlns="http://schemas.microsoft.com/office/infopath/2007/PartnerControls"/>
    </lcf76f155ced4ddcb4097134ff3c332f>
    <TaxCatchAll xmlns="2c5cd8a7-9ccb-452a-8d8e-23165ad1e99f" xsi:nil="true"/>
  </documentManagement>
</p:properties>
</file>

<file path=customXml/itemProps1.xml><?xml version="1.0" encoding="utf-8"?>
<ds:datastoreItem xmlns:ds="http://schemas.openxmlformats.org/officeDocument/2006/customXml" ds:itemID="{22E7FF5B-FB11-4E47-8B95-1A2B18F24F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1b33a2-0cac-46a0-8f4b-17dee4b62794"/>
    <ds:schemaRef ds:uri="2c5cd8a7-9ccb-452a-8d8e-23165ad1e9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4D5B1B-A576-4A38-8D1D-C9D2E2CE9470}">
  <ds:schemaRefs>
    <ds:schemaRef ds:uri="http://schemas.microsoft.com/sharepoint/v3/contenttype/forms"/>
  </ds:schemaRefs>
</ds:datastoreItem>
</file>

<file path=customXml/itemProps3.xml><?xml version="1.0" encoding="utf-8"?>
<ds:datastoreItem xmlns:ds="http://schemas.openxmlformats.org/officeDocument/2006/customXml" ds:itemID="{9797BCFF-8B65-422C-A7C4-24366FF88275}">
  <ds:schemaRefs>
    <ds:schemaRef ds:uri="http://schemas.microsoft.com/office/2006/metadata/properties"/>
    <ds:schemaRef ds:uri="http://schemas.microsoft.com/office/infopath/2007/PartnerControls"/>
    <ds:schemaRef ds:uri="b71b33a2-0cac-46a0-8f4b-17dee4b62794"/>
    <ds:schemaRef ds:uri="2c5cd8a7-9ccb-452a-8d8e-23165ad1e99f"/>
  </ds:schemaRefs>
</ds:datastoreItem>
</file>

<file path=docProps/app.xml><?xml version="1.0" encoding="utf-8"?>
<Properties xmlns="http://schemas.openxmlformats.org/officeDocument/2006/extended-properties" xmlns:vt="http://schemas.openxmlformats.org/officeDocument/2006/docPropsVTypes">
  <TotalTime>4332</TotalTime>
  <Words>532</Words>
  <Application>Microsoft Office PowerPoint</Application>
  <PresentationFormat>Widescreen</PresentationFormat>
  <Paragraphs>85</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Libre Franklin</vt:lpstr>
      <vt:lpstr>Arial</vt:lpstr>
      <vt:lpstr>Calibri</vt:lpstr>
      <vt:lpstr>Comic Sans MS</vt:lpstr>
      <vt:lpstr>Franklin Gothic Book</vt:lpstr>
      <vt:lpstr>Office Theme</vt:lpstr>
      <vt:lpstr>Parent Welcome Meeting</vt:lpstr>
      <vt:lpstr>Meet the team</vt:lpstr>
      <vt:lpstr>Timetable</vt:lpstr>
      <vt:lpstr>Uniforms</vt:lpstr>
      <vt:lpstr>P.E. Kits and Uniforms</vt:lpstr>
      <vt:lpstr>Homework and Spellings</vt:lpstr>
      <vt:lpstr>Century Learning</vt:lpstr>
      <vt:lpstr>Parent Pledge</vt:lpstr>
      <vt:lpstr>TTRS</vt:lpstr>
      <vt:lpstr>AR and Reading Records</vt:lpstr>
      <vt:lpstr>Dojo and Aspens</vt:lpstr>
      <vt:lpstr>Behaviour- G2BG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Welcome Meeting</dc:title>
  <dc:creator>A Morris</dc:creator>
  <cp:lastModifiedBy>Louise FAGAN</cp:lastModifiedBy>
  <cp:revision>10</cp:revision>
  <dcterms:created xsi:type="dcterms:W3CDTF">2022-09-07T09:37:51Z</dcterms:created>
  <dcterms:modified xsi:type="dcterms:W3CDTF">2025-09-06T16:36:34Z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0x0101000445AC31F682544FA7095CA891FA3016</vt:lpwstr>
  </property>
  <property fmtid="{D5CDD505-2E9C-101B-9397-08002B2CF9AE}" pid="3" name="Order">
    <vt:r8>6171400</vt:r8>
  </property>
  <property fmtid="{D5CDD505-2E9C-101B-9397-08002B2CF9AE}" pid="4" name="MediaServiceImageTags">
    <vt:lpwstr/>
  </property>
</Properties>
</file>