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937FE-958D-6D38-218E-2782078DBE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C201F-39A0-C3C4-66CC-9020B41800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F767E-5150-C33E-8C2B-C71BB1F70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3303-B4C8-4407-A6E7-8F2BB03B6F68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A58F8-2939-3E11-71C1-600D2C318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777D6-7E48-306B-E7F4-8CC800FB6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74F32-B05F-4F9C-B950-DD4ECF1A7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467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55C58-6D62-2F9C-381F-2D3D996DF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55BDA3-B8CC-4875-B901-5E6D098743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F890D-029E-A2C9-F03B-97122867A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3303-B4C8-4407-A6E7-8F2BB03B6F68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BEEA1-6694-4E86-F1DB-F6E74A942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8D106-FE2D-669D-7D80-E6EE0B7C5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74F32-B05F-4F9C-B950-DD4ECF1A7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596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996CF7-317F-800D-7B81-2116B10F4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782CF8-A2A3-C110-2023-574C341A00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9E485-FEF7-1670-366A-63BD08DEA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3303-B4C8-4407-A6E7-8F2BB03B6F68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DEBF1D-CA24-DAB5-51E6-861B97971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87B44-746F-19F7-0898-28A9D9ECA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74F32-B05F-4F9C-B950-DD4ECF1A7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32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26585-47B2-7B14-F092-D3FE3FBE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27653-E007-9138-FBD2-B99AB54E3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7EB7E-DD36-43FE-CD79-118C24EA4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3303-B4C8-4407-A6E7-8F2BB03B6F68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B5B12C-4966-D34B-CCAB-BA4B1642F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270C5E-D2FE-670D-E1C7-FC8A34A95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74F32-B05F-4F9C-B950-DD4ECF1A7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329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FECD3-8748-2D5E-6222-87A58B4EA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42B29B-6108-1825-652A-0220514D2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A34C8-937F-5AD2-0846-FC41437D9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3303-B4C8-4407-A6E7-8F2BB03B6F68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AFB6AB-D5E3-75AC-BA3C-E213099E4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1837B-033E-E050-B85C-5A856AC05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74F32-B05F-4F9C-B950-DD4ECF1A7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867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E91D4-60D6-58D0-944B-22C28CF50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1F0A9-2B07-D3A8-7397-6DF0DC6921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5CF55B-9786-C043-951A-FADCF4B6E7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A8EB47-95DC-4D5C-EE18-CCA872162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3303-B4C8-4407-A6E7-8F2BB03B6F68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18A61F-AB0A-0858-C29C-53B3BE84E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C8E28-5F31-B2C8-7DCC-1C0E76E78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74F32-B05F-4F9C-B950-DD4ECF1A7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094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B1519-ACE3-8259-64FA-57D87251C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88D5FC-4172-D458-D3CF-3B8DBDCF2A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36E153-6051-0316-46B6-76143F655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A493EE-E350-9DEE-DC75-DC04BE431B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E50ACE-C52D-924F-8121-55A01D85C6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59B14A-9A87-9125-B8ED-1AF2BE722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3303-B4C8-4407-A6E7-8F2BB03B6F68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A835F5-FC44-6CD7-3C40-2D37D5580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24A12F-031A-1C3A-9DF2-9E6901E65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74F32-B05F-4F9C-B950-DD4ECF1A7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318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D5D30-3829-496D-55C3-4A6DA7001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E5A75E-E13B-DCDF-07DE-3936B1827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3303-B4C8-4407-A6E7-8F2BB03B6F68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C38239-10A0-0818-FDA8-4613EA320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D8A887-DB85-DAF8-F4A5-EA4E53862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74F32-B05F-4F9C-B950-DD4ECF1A7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786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185D74-61C2-71FC-4F1F-8A2269929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3303-B4C8-4407-A6E7-8F2BB03B6F68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768269-C07F-3092-4FC5-00F5BF0CF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4B62CE-7BEB-631A-BA4F-6EF7BDCE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74F32-B05F-4F9C-B950-DD4ECF1A7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007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62314-93BD-7B37-8625-E7948FE6C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FDB9B-1A8B-49AC-AE89-F8461E0E5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A55E24-9A01-A873-DCDF-585ABA0FD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F0503D-D28C-4950-6D92-500264A3B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3303-B4C8-4407-A6E7-8F2BB03B6F68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28D771-BDE9-B5F6-A52B-8D9D143A3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98B0D0-4A02-FBF4-2477-BD9FE11A4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74F32-B05F-4F9C-B950-DD4ECF1A7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008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BF2AA-31EE-7D16-B163-878215C22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D05AB7-3637-5D91-18D8-9E506668A3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9E72D1-72EC-BC66-3226-700D3435C2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F11D4C-010E-EA29-AF1C-43532F0BA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3303-B4C8-4407-A6E7-8F2BB03B6F68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E5B887-6364-53FB-D8C3-7B71E654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11310B-1145-114D-0814-110135785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74F32-B05F-4F9C-B950-DD4ECF1A7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572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63A770-B19B-6B9B-7096-43CCA1B00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A8A48A-9525-032C-2114-A77A27179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61B09-5223-9A00-5784-5188E3FF35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33303-B4C8-4407-A6E7-8F2BB03B6F68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86074-ACD1-DCF9-474C-F244326DEB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5A9F7-5A5A-6469-A352-02C1CF4302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74F32-B05F-4F9C-B950-DD4ECF1A7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53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4AA742DB-AF26-419D-9823-F737DE398401}"/>
              </a:ext>
            </a:extLst>
          </p:cNvPr>
          <p:cNvSpPr txBox="1"/>
          <p:nvPr/>
        </p:nvSpPr>
        <p:spPr>
          <a:xfrm>
            <a:off x="9441937" y="6663431"/>
            <a:ext cx="1540367" cy="220687"/>
          </a:xfrm>
          <a:prstGeom prst="rect">
            <a:avLst/>
          </a:prstGeom>
          <a:noFill/>
          <a:ln>
            <a:noFill/>
            <a:prstDash/>
          </a:ln>
        </p:spPr>
        <p:txBody>
          <a:bodyPr vert="horz" wrap="square" lIns="63305" tIns="31652" rIns="63305" bIns="31652" anchor="t" anchorCtr="0" compatLnSpc="0">
            <a:noAutofit/>
          </a:bodyPr>
          <a:lstStyle/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dirty="0">
                <a:ea typeface="Sweetness" panose="02000603000000000000" pitchFamily="2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/>
        </p:nvGraphicFramePr>
        <p:xfrm>
          <a:off x="1204545" y="1062979"/>
          <a:ext cx="9777758" cy="47215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697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772147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761364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33984587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6891856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49332907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920426860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90479465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03026631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587566285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189135501"/>
                    </a:ext>
                  </a:extLst>
                </a:gridCol>
              </a:tblGrid>
              <a:tr h="565525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Place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Addition, Subtraction, Multiplication and Division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Fractions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Converting Units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Ratio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Algebra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Decimals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FDP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Perimeter, Area and Volume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Area, Perimeter and Volume 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Statistics 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Shape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Position and Direction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SATS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Investigations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Investigations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B7BB2EA-DE0D-4147-8BF1-0AB3CDD6B3FC}"/>
              </a:ext>
            </a:extLst>
          </p:cNvPr>
          <p:cNvSpPr txBox="1"/>
          <p:nvPr/>
        </p:nvSpPr>
        <p:spPr>
          <a:xfrm>
            <a:off x="1204546" y="249590"/>
            <a:ext cx="5566171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Hartford Primary Year 6 – Yearly Overview</a:t>
            </a: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1936" y="0"/>
            <a:ext cx="974956" cy="1010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4400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70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Sweetness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Victoria Miller</dc:creator>
  <cp:lastModifiedBy>Lindsay Jones</cp:lastModifiedBy>
  <cp:revision>1</cp:revision>
  <dcterms:created xsi:type="dcterms:W3CDTF">2022-10-05T15:30:58Z</dcterms:created>
  <dcterms:modified xsi:type="dcterms:W3CDTF">2022-10-06T09:26:33Z</dcterms:modified>
</cp:coreProperties>
</file>