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92" r:id="rId2"/>
  </p:sldIdLst>
  <p:sldSz cx="9906000" cy="6858000" type="A4"/>
  <p:notesSz cx="6864350" cy="9996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BFF"/>
    <a:srgbClr val="B6E0FC"/>
    <a:srgbClr val="FFB9B9"/>
    <a:srgbClr val="FFFF99"/>
    <a:srgbClr val="FFFFCC"/>
    <a:srgbClr val="D9D9D9"/>
    <a:srgbClr val="2C2C2C"/>
    <a:srgbClr val="D7EEFD"/>
    <a:srgbClr val="E5E5FF"/>
    <a:srgbClr val="D1D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76" autoAdjust="0"/>
    <p:restoredTop sz="94660"/>
  </p:normalViewPr>
  <p:slideViewPr>
    <p:cSldViewPr snapToGrid="0">
      <p:cViewPr varScale="1">
        <p:scale>
          <a:sx n="53" d="100"/>
          <a:sy n="53" d="100"/>
        </p:scale>
        <p:origin x="7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10/10/2022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196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10/10/2022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475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10/10/2022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511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10/10/2022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647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10/10/2022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5227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10/10/2022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120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10/10/2022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0896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10/10/2022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03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10/10/2022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363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10/10/2022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879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10/10/2022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EC916-BFBE-4F92-A774-A6BE1B4F5BC3}" type="datetimeFigureOut">
              <a:rPr lang="en-GB" smtClean="0"/>
              <a:t>10/10/2022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927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0B42546-77B6-446B-A40A-8FB322A84B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6284379"/>
              </p:ext>
            </p:extLst>
          </p:nvPr>
        </p:nvGraphicFramePr>
        <p:xfrm>
          <a:off x="61545" y="1644869"/>
          <a:ext cx="9487411" cy="45599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3000">
                  <a:extLst>
                    <a:ext uri="{9D8B030D-6E8A-4147-A177-3AD203B41FA5}">
                      <a16:colId xmlns:a16="http://schemas.microsoft.com/office/drawing/2014/main" val="1558636196"/>
                    </a:ext>
                  </a:extLst>
                </a:gridCol>
                <a:gridCol w="602294">
                  <a:extLst>
                    <a:ext uri="{9D8B030D-6E8A-4147-A177-3AD203B41FA5}">
                      <a16:colId xmlns:a16="http://schemas.microsoft.com/office/drawing/2014/main" val="185067635"/>
                    </a:ext>
                  </a:extLst>
                </a:gridCol>
                <a:gridCol w="602294">
                  <a:extLst>
                    <a:ext uri="{9D8B030D-6E8A-4147-A177-3AD203B41FA5}">
                      <a16:colId xmlns:a16="http://schemas.microsoft.com/office/drawing/2014/main" val="839010137"/>
                    </a:ext>
                  </a:extLst>
                </a:gridCol>
                <a:gridCol w="602294">
                  <a:extLst>
                    <a:ext uri="{9D8B030D-6E8A-4147-A177-3AD203B41FA5}">
                      <a16:colId xmlns:a16="http://schemas.microsoft.com/office/drawing/2014/main" val="2881577828"/>
                    </a:ext>
                  </a:extLst>
                </a:gridCol>
                <a:gridCol w="602294">
                  <a:extLst>
                    <a:ext uri="{9D8B030D-6E8A-4147-A177-3AD203B41FA5}">
                      <a16:colId xmlns:a16="http://schemas.microsoft.com/office/drawing/2014/main" val="2333984587"/>
                    </a:ext>
                  </a:extLst>
                </a:gridCol>
                <a:gridCol w="574853">
                  <a:extLst>
                    <a:ext uri="{9D8B030D-6E8A-4147-A177-3AD203B41FA5}">
                      <a16:colId xmlns:a16="http://schemas.microsoft.com/office/drawing/2014/main" val="2368918563"/>
                    </a:ext>
                  </a:extLst>
                </a:gridCol>
                <a:gridCol w="629735">
                  <a:extLst>
                    <a:ext uri="{9D8B030D-6E8A-4147-A177-3AD203B41FA5}">
                      <a16:colId xmlns:a16="http://schemas.microsoft.com/office/drawing/2014/main" val="493329073"/>
                    </a:ext>
                  </a:extLst>
                </a:gridCol>
                <a:gridCol w="582839">
                  <a:extLst>
                    <a:ext uri="{9D8B030D-6E8A-4147-A177-3AD203B41FA5}">
                      <a16:colId xmlns:a16="http://schemas.microsoft.com/office/drawing/2014/main" val="920426860"/>
                    </a:ext>
                  </a:extLst>
                </a:gridCol>
                <a:gridCol w="621749">
                  <a:extLst>
                    <a:ext uri="{9D8B030D-6E8A-4147-A177-3AD203B41FA5}">
                      <a16:colId xmlns:a16="http://schemas.microsoft.com/office/drawing/2014/main" val="3366675494"/>
                    </a:ext>
                  </a:extLst>
                </a:gridCol>
                <a:gridCol w="602295">
                  <a:extLst>
                    <a:ext uri="{9D8B030D-6E8A-4147-A177-3AD203B41FA5}">
                      <a16:colId xmlns:a16="http://schemas.microsoft.com/office/drawing/2014/main" val="1904794656"/>
                    </a:ext>
                  </a:extLst>
                </a:gridCol>
                <a:gridCol w="602294">
                  <a:extLst>
                    <a:ext uri="{9D8B030D-6E8A-4147-A177-3AD203B41FA5}">
                      <a16:colId xmlns:a16="http://schemas.microsoft.com/office/drawing/2014/main" val="2030266313"/>
                    </a:ext>
                  </a:extLst>
                </a:gridCol>
                <a:gridCol w="602294">
                  <a:extLst>
                    <a:ext uri="{9D8B030D-6E8A-4147-A177-3AD203B41FA5}">
                      <a16:colId xmlns:a16="http://schemas.microsoft.com/office/drawing/2014/main" val="587566285"/>
                    </a:ext>
                  </a:extLst>
                </a:gridCol>
                <a:gridCol w="563046">
                  <a:extLst>
                    <a:ext uri="{9D8B030D-6E8A-4147-A177-3AD203B41FA5}">
                      <a16:colId xmlns:a16="http://schemas.microsoft.com/office/drawing/2014/main" val="1189135501"/>
                    </a:ext>
                  </a:extLst>
                </a:gridCol>
                <a:gridCol w="641542">
                  <a:extLst>
                    <a:ext uri="{9D8B030D-6E8A-4147-A177-3AD203B41FA5}">
                      <a16:colId xmlns:a16="http://schemas.microsoft.com/office/drawing/2014/main" val="464025269"/>
                    </a:ext>
                  </a:extLst>
                </a:gridCol>
                <a:gridCol w="602294">
                  <a:extLst>
                    <a:ext uri="{9D8B030D-6E8A-4147-A177-3AD203B41FA5}">
                      <a16:colId xmlns:a16="http://schemas.microsoft.com/office/drawing/2014/main" val="1077055907"/>
                    </a:ext>
                  </a:extLst>
                </a:gridCol>
                <a:gridCol w="602294">
                  <a:extLst>
                    <a:ext uri="{9D8B030D-6E8A-4147-A177-3AD203B41FA5}">
                      <a16:colId xmlns:a16="http://schemas.microsoft.com/office/drawing/2014/main" val="3177301666"/>
                    </a:ext>
                  </a:extLst>
                </a:gridCol>
              </a:tblGrid>
              <a:tr h="555057">
                <a:tc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15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5262664"/>
                  </a:ext>
                </a:extLst>
              </a:tr>
              <a:tr h="1334977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Autumn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Place Value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Addition and Subtraction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Time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Addition and Subtraction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Multiplication and Division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Addition</a:t>
                      </a:r>
                      <a:r>
                        <a:rPr lang="en-GB" sz="125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and Subtraction</a:t>
                      </a:r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Perimeter and Area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Money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Assessment</a:t>
                      </a:r>
                    </a:p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Position and Direction</a:t>
                      </a:r>
                    </a:p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0941894"/>
                  </a:ext>
                </a:extLst>
              </a:tr>
              <a:tr h="1334977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Spring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Fractions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Geometry: Properties of Shape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 Multiplication and Division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Measurement: Length and Height</a:t>
                      </a:r>
                    </a:p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Fractions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Fractions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Decimals and  Percentages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Decimals and  Percentages</a:t>
                      </a:r>
                    </a:p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3263820"/>
                  </a:ext>
                </a:extLst>
              </a:tr>
              <a:tr h="1334977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Summer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Decimals and Percentages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Properties of Shape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Properties of Shape</a:t>
                      </a:r>
                    </a:p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Assessment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Volume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Sassoon Infant Std" panose="020B0503020103030203" pitchFamily="34" charset="0"/>
                        </a:rPr>
                        <a:t>Assessment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Converting Units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Investigations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Sassoon Infant Std" panose="020B0503020103030203" pitchFamily="34" charset="0"/>
                        </a:rPr>
                        <a:t>Statistics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422624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7113920-C733-459B-BE40-BEBC40071668}"/>
              </a:ext>
            </a:extLst>
          </p:cNvPr>
          <p:cNvSpPr txBox="1"/>
          <p:nvPr/>
        </p:nvSpPr>
        <p:spPr>
          <a:xfrm>
            <a:off x="61545" y="374749"/>
            <a:ext cx="559942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Hartford Primary Year 5 – Yearly Overview</a:t>
            </a:r>
          </a:p>
        </p:txBody>
      </p:sp>
      <p:pic>
        <p:nvPicPr>
          <p:cNvPr id="8" name="Picture 2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2434" y="230104"/>
            <a:ext cx="974956" cy="1010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6996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444</TotalTime>
  <Words>75</Words>
  <Application>Microsoft Office PowerPoint</Application>
  <PresentationFormat>A4 Paper (210x297 mm)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Sassoon Infant Std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5</dc:title>
  <dc:subject>Measurement - Length and Perimeter</dc:subject>
  <dc:creator>The Digital Stationer</dc:creator>
  <cp:lastModifiedBy>Hartford Primary Deputy</cp:lastModifiedBy>
  <cp:revision>250</cp:revision>
  <cp:lastPrinted>2018-02-04T19:25:45Z</cp:lastPrinted>
  <dcterms:created xsi:type="dcterms:W3CDTF">2018-01-17T14:24:29Z</dcterms:created>
  <dcterms:modified xsi:type="dcterms:W3CDTF">2022-10-10T09:05:11Z</dcterms:modified>
</cp:coreProperties>
</file>