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474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06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21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48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18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93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689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4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43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21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443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1EFC4-3193-4C6C-8B3F-D5FD1AF1E88E}" type="datetimeFigureOut">
              <a:rPr lang="en-GB" smtClean="0"/>
              <a:t>11/10/2022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26DB4-3A60-43EF-8F3D-8ACF4259D9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29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270653"/>
              </p:ext>
            </p:extLst>
          </p:nvPr>
        </p:nvGraphicFramePr>
        <p:xfrm>
          <a:off x="1204545" y="1062978"/>
          <a:ext cx="9828490" cy="4818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996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583673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634397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448400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586713">
                  <a:extLst>
                    <a:ext uri="{9D8B030D-6E8A-4147-A177-3AD203B41FA5}">
                      <a16:colId xmlns:a16="http://schemas.microsoft.com/office/drawing/2014/main" val="2049372734"/>
                    </a:ext>
                  </a:extLst>
                </a:gridCol>
                <a:gridCol w="914582">
                  <a:extLst>
                    <a:ext uri="{9D8B030D-6E8A-4147-A177-3AD203B41FA5}">
                      <a16:colId xmlns:a16="http://schemas.microsoft.com/office/drawing/2014/main" val="2646081133"/>
                    </a:ext>
                  </a:extLst>
                </a:gridCol>
                <a:gridCol w="733392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818952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583673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583673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583673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583674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583673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  <a:gridCol w="583673">
                  <a:extLst>
                    <a:ext uri="{9D8B030D-6E8A-4147-A177-3AD203B41FA5}">
                      <a16:colId xmlns:a16="http://schemas.microsoft.com/office/drawing/2014/main" val="1104393822"/>
                    </a:ext>
                  </a:extLst>
                </a:gridCol>
                <a:gridCol w="583673">
                  <a:extLst>
                    <a:ext uri="{9D8B030D-6E8A-4147-A177-3AD203B41FA5}">
                      <a16:colId xmlns:a16="http://schemas.microsoft.com/office/drawing/2014/main" val="1915063798"/>
                    </a:ext>
                  </a:extLst>
                </a:gridCol>
                <a:gridCol w="583673">
                  <a:extLst>
                    <a:ext uri="{9D8B030D-6E8A-4147-A177-3AD203B41FA5}">
                      <a16:colId xmlns:a16="http://schemas.microsoft.com/office/drawing/2014/main" val="3715575964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Week 13</a:t>
                      </a:r>
                      <a:endParaRPr lang="en-GB" sz="125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Week 14</a:t>
                      </a:r>
                      <a:endParaRPr lang="en-GB" sz="125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Week 15</a:t>
                      </a:r>
                      <a:endParaRPr lang="en-GB" sz="125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</a:t>
                      </a:r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 and Subtraction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Measurement: Area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</a:t>
                      </a:r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Division A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</a:t>
                      </a:r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Division B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</a:t>
                      </a: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:</a:t>
                      </a:r>
                    </a:p>
                    <a:p>
                      <a:pPr algn="ctr"/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Length</a:t>
                      </a: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and Perimeter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</a:t>
                      </a:r>
                    </a:p>
                    <a:p>
                      <a:pPr algn="ctr"/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Fractions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Number</a:t>
                      </a:r>
                    </a:p>
                    <a:p>
                      <a:pPr algn="ctr"/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Decimals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25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Number</a:t>
                      </a:r>
                    </a:p>
                    <a:p>
                      <a:pPr algn="ctr"/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Decimals B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50" b="0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Measurement:Money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Measurement:Time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Sassoon Infant Std" panose="020B0503020103030203" pitchFamily="34" charset="0"/>
                        </a:rPr>
                        <a:t>Consolidation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</a:t>
                      </a:r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Shape</a:t>
                      </a:r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Statistics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5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Geometry: Position and Direction</a:t>
                      </a:r>
                    </a:p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79D25E6-7DD3-45F0-A83C-A4CFFE46A682}"/>
              </a:ext>
            </a:extLst>
          </p:cNvPr>
          <p:cNvSpPr txBox="1"/>
          <p:nvPr/>
        </p:nvSpPr>
        <p:spPr>
          <a:xfrm>
            <a:off x="1204545" y="374750"/>
            <a:ext cx="561604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Hartford Primary Year 4 – Yearly Overview</a:t>
            </a: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1936" y="0"/>
            <a:ext cx="974956" cy="101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841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89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 Infant Std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Harris</dc:creator>
  <cp:lastModifiedBy>Lindsay Jones</cp:lastModifiedBy>
  <cp:revision>6</cp:revision>
  <dcterms:created xsi:type="dcterms:W3CDTF">2022-10-05T15:35:13Z</dcterms:created>
  <dcterms:modified xsi:type="dcterms:W3CDTF">2022-10-11T11:40:07Z</dcterms:modified>
</cp:coreProperties>
</file>