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95" r:id="rId2"/>
  </p:sldIdLst>
  <p:sldSz cx="9906000" cy="6858000" type="A4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B9B9"/>
    <a:srgbClr val="D1D1FF"/>
    <a:srgbClr val="FFFF99"/>
    <a:srgbClr val="D9D9D9"/>
    <a:srgbClr val="2C2C2C"/>
    <a:srgbClr val="D7EEFD"/>
    <a:srgbClr val="B6E0FC"/>
    <a:srgbClr val="EBEBFF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315888"/>
              </p:ext>
            </p:extLst>
          </p:nvPr>
        </p:nvGraphicFramePr>
        <p:xfrm>
          <a:off x="61545" y="1751207"/>
          <a:ext cx="9777761" cy="47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66756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6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6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6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 :</a:t>
                      </a:r>
                      <a:r>
                        <a:rPr lang="en-GB" sz="12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Split this through out the year.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GB" sz="12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 and Subtraction</a:t>
                      </a:r>
                    </a:p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(reduce small steps and add and subtract in 100s)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 </a:t>
                      </a:r>
                      <a:r>
                        <a:rPr lang="en-GB" sz="1250" b="0">
                          <a:solidFill>
                            <a:schemeClr val="tx1"/>
                          </a:solidFill>
                          <a:latin typeface="+mn-lt"/>
                        </a:rPr>
                        <a:t>:</a:t>
                      </a:r>
                      <a:r>
                        <a:rPr lang="en-GB" sz="125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Time</a:t>
                      </a:r>
                      <a:endParaRPr lang="en-GB" sz="12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Length and perimeter. 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Mass and Capacity 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50" b="0" dirty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Measurement: Money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Property of Shapes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Mass and Capacity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Statistics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ICT-Picograms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Screen shots in maths books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Science: Tables and bar charts (Forces and Magnets)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182F294-F229-4B33-A1E2-E382BE7C4ECE}"/>
              </a:ext>
            </a:extLst>
          </p:cNvPr>
          <p:cNvSpPr txBox="1"/>
          <p:nvPr/>
        </p:nvSpPr>
        <p:spPr>
          <a:xfrm>
            <a:off x="61545" y="374749"/>
            <a:ext cx="568255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Hartford Primary Year 3 – Yearly Overview</a:t>
            </a: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929" y="331145"/>
            <a:ext cx="974956" cy="101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952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</TotalTime>
  <Words>118</Words>
  <Application>Microsoft Office PowerPoint</Application>
  <PresentationFormat>A4 Paper (210x297 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Sassoon Infant Std</vt:lpstr>
      <vt:lpstr>Sweetness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</dc:title>
  <dc:subject>Measurement - Length and Perimeter</dc:subject>
  <dc:creator>The Digital Stationer</dc:creator>
  <cp:lastModifiedBy>Lindsay Jones</cp:lastModifiedBy>
  <cp:revision>246</cp:revision>
  <cp:lastPrinted>2018-02-04T19:25:45Z</cp:lastPrinted>
  <dcterms:created xsi:type="dcterms:W3CDTF">2018-01-17T14:24:29Z</dcterms:created>
  <dcterms:modified xsi:type="dcterms:W3CDTF">2022-10-12T08:40:19Z</dcterms:modified>
</cp:coreProperties>
</file>