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92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06/10/2022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/>
        </p:nvGraphicFramePr>
        <p:xfrm>
          <a:off x="61545" y="1644869"/>
          <a:ext cx="9487410" cy="4559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000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464025269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1077055907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3177301666"/>
                    </a:ext>
                  </a:extLst>
                </a:gridCol>
              </a:tblGrid>
              <a:tr h="55505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34977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Addition</a:t>
                      </a:r>
                      <a:r>
                        <a:rPr lang="en-GB" sz="125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and Subtraction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Money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u="none" dirty="0">
                          <a:solidFill>
                            <a:schemeClr val="tx1"/>
                          </a:solidFill>
                          <a:latin typeface="+mn-lt"/>
                        </a:rPr>
                        <a:t>Number:</a:t>
                      </a:r>
                      <a:r>
                        <a:rPr lang="en-GB" sz="1250" b="0" u="none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GB" sz="1250" b="0" u="sng" dirty="0">
                          <a:solidFill>
                            <a:schemeClr val="tx1"/>
                          </a:solidFill>
                          <a:latin typeface="+mn-lt"/>
                        </a:rPr>
                        <a:t>Multiplication</a:t>
                      </a: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 and Division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34977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</a:t>
                      </a:r>
                      <a:r>
                        <a:rPr lang="en-GB" sz="1250" b="1" u="sng" dirty="0">
                          <a:solidFill>
                            <a:schemeClr val="tx1"/>
                          </a:solidFill>
                          <a:latin typeface="+mn-lt"/>
                        </a:rPr>
                        <a:t>Division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Properties of Shape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Height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>
                          <a:solidFill>
                            <a:schemeClr val="tx1"/>
                          </a:solidFill>
                          <a:latin typeface="+mn-lt"/>
                        </a:rPr>
                        <a:t>Consolidation 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34977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 of Addition / Subtraction / Multiplication / Division 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Problem solving and efficient methods 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SATs Revision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SATS </a:t>
                      </a: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Week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Time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Mass, Capacity and Temperature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Investigations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7113920-C733-459B-BE40-BEBC40071668}"/>
              </a:ext>
            </a:extLst>
          </p:cNvPr>
          <p:cNvSpPr txBox="1"/>
          <p:nvPr/>
        </p:nvSpPr>
        <p:spPr>
          <a:xfrm>
            <a:off x="61545" y="374749"/>
            <a:ext cx="559942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Hartford Primary Year 2 – Yearly Overview</a:t>
            </a: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434" y="230104"/>
            <a:ext cx="974956" cy="101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9683" y="917476"/>
            <a:ext cx="8360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1"/>
                </a:solidFill>
              </a:rPr>
              <a:t>Cross curricular links: Statistics – reading and science.</a:t>
            </a:r>
          </a:p>
          <a:p>
            <a:r>
              <a:rPr lang="en-GB" u="sng" dirty="0">
                <a:solidFill>
                  <a:schemeClr val="accent1"/>
                </a:solidFill>
              </a:rPr>
              <a:t>Position and Direction – all in topic /computing </a:t>
            </a:r>
          </a:p>
        </p:txBody>
      </p:sp>
    </p:spTree>
    <p:extLst>
      <p:ext uri="{BB962C8B-B14F-4D97-AF65-F5344CB8AC3E}">
        <p14:creationId xmlns:p14="http://schemas.microsoft.com/office/powerpoint/2010/main" val="2886996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122</Words>
  <Application>Microsoft Office PowerPoint</Application>
  <PresentationFormat>A4 Paper (210x297 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</dc:title>
  <dc:subject>Measurement - Length and Perimeter</dc:subject>
  <dc:creator>The Digital Stationer</dc:creator>
  <cp:lastModifiedBy>Lindsay Jones</cp:lastModifiedBy>
  <cp:revision>246</cp:revision>
  <cp:lastPrinted>2018-02-04T19:25:45Z</cp:lastPrinted>
  <dcterms:created xsi:type="dcterms:W3CDTF">2018-01-17T14:24:29Z</dcterms:created>
  <dcterms:modified xsi:type="dcterms:W3CDTF">2022-10-06T09:15:57Z</dcterms:modified>
</cp:coreProperties>
</file>