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17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52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24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70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413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54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379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69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44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932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87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AFADB-6810-4FBD-80D9-FFE10D47772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40FF5-A23D-4D68-A7BD-35EF3D7BA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555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cbeebies/shows/numberblock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9441937" y="6663431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82F294-F229-4B33-A1E2-E382BE7C4ECE}"/>
              </a:ext>
            </a:extLst>
          </p:cNvPr>
          <p:cNvSpPr txBox="1"/>
          <p:nvPr/>
        </p:nvSpPr>
        <p:spPr>
          <a:xfrm>
            <a:off x="522517" y="374749"/>
            <a:ext cx="568255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Hartford Primary EY – Yearly Overview</a:t>
            </a: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2304" y="100313"/>
            <a:ext cx="974956" cy="101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45281" y="6277323"/>
            <a:ext cx="8856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/>
              </a:rPr>
              <a:t>https://www.bbc.co.uk/cbeebies/shows/numberblocks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413438"/>
              </p:ext>
            </p:extLst>
          </p:nvPr>
        </p:nvGraphicFramePr>
        <p:xfrm>
          <a:off x="522518" y="1086011"/>
          <a:ext cx="10459785" cy="5093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255">
                  <a:extLst>
                    <a:ext uri="{9D8B030D-6E8A-4147-A177-3AD203B41FA5}">
                      <a16:colId xmlns:a16="http://schemas.microsoft.com/office/drawing/2014/main" val="1827286832"/>
                    </a:ext>
                  </a:extLst>
                </a:gridCol>
                <a:gridCol w="1494255">
                  <a:extLst>
                    <a:ext uri="{9D8B030D-6E8A-4147-A177-3AD203B41FA5}">
                      <a16:colId xmlns:a16="http://schemas.microsoft.com/office/drawing/2014/main" val="2484946315"/>
                    </a:ext>
                  </a:extLst>
                </a:gridCol>
                <a:gridCol w="1494255">
                  <a:extLst>
                    <a:ext uri="{9D8B030D-6E8A-4147-A177-3AD203B41FA5}">
                      <a16:colId xmlns:a16="http://schemas.microsoft.com/office/drawing/2014/main" val="2597936403"/>
                    </a:ext>
                  </a:extLst>
                </a:gridCol>
                <a:gridCol w="1494255">
                  <a:extLst>
                    <a:ext uri="{9D8B030D-6E8A-4147-A177-3AD203B41FA5}">
                      <a16:colId xmlns:a16="http://schemas.microsoft.com/office/drawing/2014/main" val="991343367"/>
                    </a:ext>
                  </a:extLst>
                </a:gridCol>
                <a:gridCol w="1494255">
                  <a:extLst>
                    <a:ext uri="{9D8B030D-6E8A-4147-A177-3AD203B41FA5}">
                      <a16:colId xmlns:a16="http://schemas.microsoft.com/office/drawing/2014/main" val="834919723"/>
                    </a:ext>
                  </a:extLst>
                </a:gridCol>
                <a:gridCol w="1494255">
                  <a:extLst>
                    <a:ext uri="{9D8B030D-6E8A-4147-A177-3AD203B41FA5}">
                      <a16:colId xmlns:a16="http://schemas.microsoft.com/office/drawing/2014/main" val="1630226265"/>
                    </a:ext>
                  </a:extLst>
                </a:gridCol>
                <a:gridCol w="1494255">
                  <a:extLst>
                    <a:ext uri="{9D8B030D-6E8A-4147-A177-3AD203B41FA5}">
                      <a16:colId xmlns:a16="http://schemas.microsoft.com/office/drawing/2014/main" val="1919161615"/>
                    </a:ext>
                  </a:extLst>
                </a:gridCol>
              </a:tblGrid>
              <a:tr h="344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1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2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7840040"/>
                  </a:ext>
                </a:extLst>
              </a:tr>
              <a:tr h="721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Cardinality and counting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Counting </a:t>
                      </a: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sets of objects 1-5.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err="1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Subitising</a:t>
                      </a: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1,2,3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Counting </a:t>
                      </a: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sets of objects 1-10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err="1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Subitising</a:t>
                      </a: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4, 5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Counting backwards 10-1 and ordering numbers 10-1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Counting beyond 10 and noticing pattern in ones.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Counting beyond 20 noticing patterns in tens.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0979784"/>
                  </a:ext>
                </a:extLst>
              </a:tr>
              <a:tr h="1254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Composition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Conceptual subitising – noticing numbers within numbers.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Applied conceptual subitising. Inverse operations.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Systematic approach to partitioning sets of objects 1-5. 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bonds 1-5.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Splitting and recombining sets of objects </a:t>
                      </a:r>
                      <a:r>
                        <a:rPr lang="en-GB" sz="1200" b="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6-9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Systematic approach to splitting sets of objects </a:t>
                      </a:r>
                      <a:r>
                        <a:rPr lang="en-GB" sz="1200" b="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1-10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Look at part, part whole models splitting numbers 1-10 – link to doubles and halves.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8231300"/>
                  </a:ext>
                </a:extLst>
              </a:tr>
              <a:tr h="1057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Comparison</a:t>
                      </a:r>
                      <a:endParaRPr lang="en-GB" sz="1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Comparing sets 1-5 using vocabulary of more/ fewer/most/fewest.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Compare numbers using vocab of more/less. Find 1 </a:t>
                      </a:r>
                      <a:r>
                        <a:rPr lang="en-GB" sz="1200" b="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more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Find 1 less using sets of objects on tens frame and number track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more/ 1 less using mental numberline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Sharing fairly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6736823"/>
                  </a:ext>
                </a:extLst>
              </a:tr>
              <a:tr h="5541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Measures</a:t>
                      </a:r>
                      <a:endParaRPr lang="en-GB" sz="1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Height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Length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Mass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Capacity 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3531363"/>
                  </a:ext>
                </a:extLst>
              </a:tr>
              <a:tr h="5541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Shape/ Space</a:t>
                      </a:r>
                      <a:endParaRPr lang="en-GB" sz="1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2D Shapes and their properties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Spatial understanding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Spatial understanding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3D Shapes and their properties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Relationship between shapes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5406292"/>
                  </a:ext>
                </a:extLst>
              </a:tr>
              <a:tr h="5541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Pattern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Simple AB patterns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Repeated pattern AB ABC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Complex patterns ABB ABBC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Numerical patterns 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Numerical patterns odds and evens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Symmetry/reflections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2946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400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Kimberly Rowland</dc:creator>
  <cp:lastModifiedBy>Lindsay Jones</cp:lastModifiedBy>
  <cp:revision>1</cp:revision>
  <dcterms:created xsi:type="dcterms:W3CDTF">2022-10-05T09:23:00Z</dcterms:created>
  <dcterms:modified xsi:type="dcterms:W3CDTF">2022-10-06T08:26:34Z</dcterms:modified>
</cp:coreProperties>
</file>