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0"/>
  </p:notesMasterIdLst>
  <p:sldIdLst>
    <p:sldId id="256" r:id="rId2"/>
    <p:sldId id="262" r:id="rId3"/>
    <p:sldId id="280" r:id="rId4"/>
    <p:sldId id="266" r:id="rId5"/>
    <p:sldId id="261" r:id="rId6"/>
    <p:sldId id="265" r:id="rId7"/>
    <p:sldId id="275" r:id="rId8"/>
    <p:sldId id="267" r:id="rId9"/>
    <p:sldId id="258" r:id="rId10"/>
    <p:sldId id="264" r:id="rId11"/>
    <p:sldId id="283" r:id="rId12"/>
    <p:sldId id="277" r:id="rId13"/>
    <p:sldId id="285" r:id="rId14"/>
    <p:sldId id="287" r:id="rId15"/>
    <p:sldId id="288" r:id="rId16"/>
    <p:sldId id="286" r:id="rId17"/>
    <p:sldId id="289" r:id="rId18"/>
    <p:sldId id="282" r:id="rId19"/>
    <p:sldId id="278" r:id="rId20"/>
    <p:sldId id="260" r:id="rId21"/>
    <p:sldId id="268" r:id="rId22"/>
    <p:sldId id="274" r:id="rId23"/>
    <p:sldId id="270" r:id="rId24"/>
    <p:sldId id="281" r:id="rId25"/>
    <p:sldId id="276" r:id="rId26"/>
    <p:sldId id="271" r:id="rId27"/>
    <p:sldId id="269" r:id="rId28"/>
    <p:sldId id="263" r:id="rId29"/>
  </p:sldIdLst>
  <p:sldSz cx="12192000" cy="6858000"/>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660"/>
  </p:normalViewPr>
  <p:slideViewPr>
    <p:cSldViewPr snapToGrid="0">
      <p:cViewPr varScale="1">
        <p:scale>
          <a:sx n="79" d="100"/>
          <a:sy n="79" d="100"/>
        </p:scale>
        <p:origin x="850"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8" Type="http://schemas.openxmlformats.org/officeDocument/2006/relationships/slide" Target="slides/slide7.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C6F0622-835E-4CA9-AAAF-2A464780F8CE}" type="doc">
      <dgm:prSet loTypeId="urn:microsoft.com/office/officeart/2005/8/layout/vProcess5" loCatId="process" qsTypeId="urn:microsoft.com/office/officeart/2005/8/quickstyle/simple1" qsCatId="simple" csTypeId="urn:microsoft.com/office/officeart/2005/8/colors/colorful2" csCatId="colorful"/>
      <dgm:spPr/>
      <dgm:t>
        <a:bodyPr/>
        <a:lstStyle/>
        <a:p>
          <a:endParaRPr lang="en-US"/>
        </a:p>
      </dgm:t>
    </dgm:pt>
    <dgm:pt modelId="{223259F0-5650-4723-8262-25E4E72652A8}">
      <dgm:prSet/>
      <dgm:spPr/>
      <dgm:t>
        <a:bodyPr/>
        <a:lstStyle/>
        <a:p>
          <a:r>
            <a:rPr lang="en-US"/>
            <a:t>Final year of the curriculum, continuation of curriculum delivered in Pre School.</a:t>
          </a:r>
        </a:p>
      </dgm:t>
    </dgm:pt>
    <dgm:pt modelId="{343372F3-9F7E-4DF2-B6DC-4FF553C0D823}" type="parTrans" cxnId="{0E32A9B7-645B-4A09-95A9-12A962ED9582}">
      <dgm:prSet/>
      <dgm:spPr/>
      <dgm:t>
        <a:bodyPr/>
        <a:lstStyle/>
        <a:p>
          <a:endParaRPr lang="en-US"/>
        </a:p>
      </dgm:t>
    </dgm:pt>
    <dgm:pt modelId="{0A7D2361-E4FE-4F22-9177-C3CAB9C340B8}" type="sibTrans" cxnId="{0E32A9B7-645B-4A09-95A9-12A962ED9582}">
      <dgm:prSet/>
      <dgm:spPr/>
      <dgm:t>
        <a:bodyPr/>
        <a:lstStyle/>
        <a:p>
          <a:endParaRPr lang="en-US"/>
        </a:p>
      </dgm:t>
    </dgm:pt>
    <dgm:pt modelId="{372312AD-5D3B-482F-81F4-691C09BD5E00}">
      <dgm:prSet/>
      <dgm:spPr/>
      <dgm:t>
        <a:bodyPr/>
        <a:lstStyle/>
        <a:p>
          <a:r>
            <a:rPr lang="en-US"/>
            <a:t>7 areas of learning – 3 Prime and 4 Specific.</a:t>
          </a:r>
        </a:p>
      </dgm:t>
    </dgm:pt>
    <dgm:pt modelId="{27E037AC-85E2-44BF-89F1-98B81FE27435}" type="parTrans" cxnId="{ACBD66F8-F463-4F68-8673-35B2B26019BB}">
      <dgm:prSet/>
      <dgm:spPr/>
      <dgm:t>
        <a:bodyPr/>
        <a:lstStyle/>
        <a:p>
          <a:endParaRPr lang="en-US"/>
        </a:p>
      </dgm:t>
    </dgm:pt>
    <dgm:pt modelId="{E8577A5B-1991-4F96-9AC0-A5B3B0A54DBD}" type="sibTrans" cxnId="{ACBD66F8-F463-4F68-8673-35B2B26019BB}">
      <dgm:prSet/>
      <dgm:spPr/>
      <dgm:t>
        <a:bodyPr/>
        <a:lstStyle/>
        <a:p>
          <a:endParaRPr lang="en-US"/>
        </a:p>
      </dgm:t>
    </dgm:pt>
    <dgm:pt modelId="{071565B9-6F5E-444C-B5C3-B67C904DB227}">
      <dgm:prSet/>
      <dgm:spPr/>
      <dgm:t>
        <a:bodyPr/>
        <a:lstStyle/>
        <a:p>
          <a:r>
            <a:rPr lang="en-US"/>
            <a:t>Expected levels at the end of Reception year are the Early Learning Goals (ELG’S)</a:t>
          </a:r>
        </a:p>
      </dgm:t>
    </dgm:pt>
    <dgm:pt modelId="{346B5EA2-035E-4009-862F-18297F4DFEFC}" type="parTrans" cxnId="{CFDBF9D5-2FB8-40CC-BAFC-EF5D31715101}">
      <dgm:prSet/>
      <dgm:spPr/>
      <dgm:t>
        <a:bodyPr/>
        <a:lstStyle/>
        <a:p>
          <a:endParaRPr lang="en-US"/>
        </a:p>
      </dgm:t>
    </dgm:pt>
    <dgm:pt modelId="{DDEBC928-C442-4550-94C3-A42EF34A7204}" type="sibTrans" cxnId="{CFDBF9D5-2FB8-40CC-BAFC-EF5D31715101}">
      <dgm:prSet/>
      <dgm:spPr/>
      <dgm:t>
        <a:bodyPr/>
        <a:lstStyle/>
        <a:p>
          <a:endParaRPr lang="en-US"/>
        </a:p>
      </dgm:t>
    </dgm:pt>
    <dgm:pt modelId="{0EDFD537-77A0-4D0C-8BDF-D76C283918FF}">
      <dgm:prSet/>
      <dgm:spPr/>
      <dgm:t>
        <a:bodyPr/>
        <a:lstStyle/>
        <a:p>
          <a:r>
            <a:rPr lang="en-US"/>
            <a:t>Children will be assessed against this criteria throughout the year.</a:t>
          </a:r>
        </a:p>
      </dgm:t>
    </dgm:pt>
    <dgm:pt modelId="{378DF670-5648-434D-8762-382CFCA5AE5D}" type="parTrans" cxnId="{7276BC2B-3555-49B8-8CA7-500848E79007}">
      <dgm:prSet/>
      <dgm:spPr/>
      <dgm:t>
        <a:bodyPr/>
        <a:lstStyle/>
        <a:p>
          <a:endParaRPr lang="en-US"/>
        </a:p>
      </dgm:t>
    </dgm:pt>
    <dgm:pt modelId="{F91BEA1E-F7C0-4A51-9860-6E5DE86B2363}" type="sibTrans" cxnId="{7276BC2B-3555-49B8-8CA7-500848E79007}">
      <dgm:prSet/>
      <dgm:spPr/>
      <dgm:t>
        <a:bodyPr/>
        <a:lstStyle/>
        <a:p>
          <a:endParaRPr lang="en-US"/>
        </a:p>
      </dgm:t>
    </dgm:pt>
    <dgm:pt modelId="{6B97586F-7335-49B5-8046-B7BF739F98D6}" type="pres">
      <dgm:prSet presAssocID="{0C6F0622-835E-4CA9-AAAF-2A464780F8CE}" presName="outerComposite" presStyleCnt="0">
        <dgm:presLayoutVars>
          <dgm:chMax val="5"/>
          <dgm:dir/>
          <dgm:resizeHandles val="exact"/>
        </dgm:presLayoutVars>
      </dgm:prSet>
      <dgm:spPr/>
    </dgm:pt>
    <dgm:pt modelId="{58B93007-5D97-42A5-A1AA-388125C5633B}" type="pres">
      <dgm:prSet presAssocID="{0C6F0622-835E-4CA9-AAAF-2A464780F8CE}" presName="dummyMaxCanvas" presStyleCnt="0">
        <dgm:presLayoutVars/>
      </dgm:prSet>
      <dgm:spPr/>
    </dgm:pt>
    <dgm:pt modelId="{0F324B82-D444-49E3-B1D5-D6CF624FC101}" type="pres">
      <dgm:prSet presAssocID="{0C6F0622-835E-4CA9-AAAF-2A464780F8CE}" presName="FourNodes_1" presStyleLbl="node1" presStyleIdx="0" presStyleCnt="4">
        <dgm:presLayoutVars>
          <dgm:bulletEnabled val="1"/>
        </dgm:presLayoutVars>
      </dgm:prSet>
      <dgm:spPr/>
    </dgm:pt>
    <dgm:pt modelId="{FAB70558-4040-4682-A9FE-1F34C5705249}" type="pres">
      <dgm:prSet presAssocID="{0C6F0622-835E-4CA9-AAAF-2A464780F8CE}" presName="FourNodes_2" presStyleLbl="node1" presStyleIdx="1" presStyleCnt="4">
        <dgm:presLayoutVars>
          <dgm:bulletEnabled val="1"/>
        </dgm:presLayoutVars>
      </dgm:prSet>
      <dgm:spPr/>
    </dgm:pt>
    <dgm:pt modelId="{B00DFF2E-7456-4C03-ACD1-AE93F996C722}" type="pres">
      <dgm:prSet presAssocID="{0C6F0622-835E-4CA9-AAAF-2A464780F8CE}" presName="FourNodes_3" presStyleLbl="node1" presStyleIdx="2" presStyleCnt="4">
        <dgm:presLayoutVars>
          <dgm:bulletEnabled val="1"/>
        </dgm:presLayoutVars>
      </dgm:prSet>
      <dgm:spPr/>
    </dgm:pt>
    <dgm:pt modelId="{5A6286B8-FD06-4EFE-ACD3-8A729E1F3EA7}" type="pres">
      <dgm:prSet presAssocID="{0C6F0622-835E-4CA9-AAAF-2A464780F8CE}" presName="FourNodes_4" presStyleLbl="node1" presStyleIdx="3" presStyleCnt="4">
        <dgm:presLayoutVars>
          <dgm:bulletEnabled val="1"/>
        </dgm:presLayoutVars>
      </dgm:prSet>
      <dgm:spPr/>
    </dgm:pt>
    <dgm:pt modelId="{EDFBBB5B-C32B-44A7-820F-385797B8F0B9}" type="pres">
      <dgm:prSet presAssocID="{0C6F0622-835E-4CA9-AAAF-2A464780F8CE}" presName="FourConn_1-2" presStyleLbl="fgAccFollowNode1" presStyleIdx="0" presStyleCnt="3">
        <dgm:presLayoutVars>
          <dgm:bulletEnabled val="1"/>
        </dgm:presLayoutVars>
      </dgm:prSet>
      <dgm:spPr/>
    </dgm:pt>
    <dgm:pt modelId="{EFB0B816-7E82-48A3-88AC-008E1E961CEA}" type="pres">
      <dgm:prSet presAssocID="{0C6F0622-835E-4CA9-AAAF-2A464780F8CE}" presName="FourConn_2-3" presStyleLbl="fgAccFollowNode1" presStyleIdx="1" presStyleCnt="3">
        <dgm:presLayoutVars>
          <dgm:bulletEnabled val="1"/>
        </dgm:presLayoutVars>
      </dgm:prSet>
      <dgm:spPr/>
    </dgm:pt>
    <dgm:pt modelId="{99ABBDCF-05B3-4AD3-8D5D-C44B8C2DEE06}" type="pres">
      <dgm:prSet presAssocID="{0C6F0622-835E-4CA9-AAAF-2A464780F8CE}" presName="FourConn_3-4" presStyleLbl="fgAccFollowNode1" presStyleIdx="2" presStyleCnt="3">
        <dgm:presLayoutVars>
          <dgm:bulletEnabled val="1"/>
        </dgm:presLayoutVars>
      </dgm:prSet>
      <dgm:spPr/>
    </dgm:pt>
    <dgm:pt modelId="{A137871A-3EC7-458B-88F2-7A3741F3D844}" type="pres">
      <dgm:prSet presAssocID="{0C6F0622-835E-4CA9-AAAF-2A464780F8CE}" presName="FourNodes_1_text" presStyleLbl="node1" presStyleIdx="3" presStyleCnt="4">
        <dgm:presLayoutVars>
          <dgm:bulletEnabled val="1"/>
        </dgm:presLayoutVars>
      </dgm:prSet>
      <dgm:spPr/>
    </dgm:pt>
    <dgm:pt modelId="{363F69D9-E284-4FA2-A3AA-8E79182C9591}" type="pres">
      <dgm:prSet presAssocID="{0C6F0622-835E-4CA9-AAAF-2A464780F8CE}" presName="FourNodes_2_text" presStyleLbl="node1" presStyleIdx="3" presStyleCnt="4">
        <dgm:presLayoutVars>
          <dgm:bulletEnabled val="1"/>
        </dgm:presLayoutVars>
      </dgm:prSet>
      <dgm:spPr/>
    </dgm:pt>
    <dgm:pt modelId="{33C84DFA-EF7B-49BD-981C-96184C750F2D}" type="pres">
      <dgm:prSet presAssocID="{0C6F0622-835E-4CA9-AAAF-2A464780F8CE}" presName="FourNodes_3_text" presStyleLbl="node1" presStyleIdx="3" presStyleCnt="4">
        <dgm:presLayoutVars>
          <dgm:bulletEnabled val="1"/>
        </dgm:presLayoutVars>
      </dgm:prSet>
      <dgm:spPr/>
    </dgm:pt>
    <dgm:pt modelId="{5DB4DAAA-F420-4664-856B-AC498733EAC3}" type="pres">
      <dgm:prSet presAssocID="{0C6F0622-835E-4CA9-AAAF-2A464780F8CE}" presName="FourNodes_4_text" presStyleLbl="node1" presStyleIdx="3" presStyleCnt="4">
        <dgm:presLayoutVars>
          <dgm:bulletEnabled val="1"/>
        </dgm:presLayoutVars>
      </dgm:prSet>
      <dgm:spPr/>
    </dgm:pt>
  </dgm:ptLst>
  <dgm:cxnLst>
    <dgm:cxn modelId="{34A09A0D-6289-410C-B874-5D2EA9F75DB9}" type="presOf" srcId="{071565B9-6F5E-444C-B5C3-B67C904DB227}" destId="{33C84DFA-EF7B-49BD-981C-96184C750F2D}" srcOrd="1" destOrd="0" presId="urn:microsoft.com/office/officeart/2005/8/layout/vProcess5"/>
    <dgm:cxn modelId="{7DAF8518-EC77-49BA-9FBD-A913DA326CBF}" type="presOf" srcId="{372312AD-5D3B-482F-81F4-691C09BD5E00}" destId="{FAB70558-4040-4682-A9FE-1F34C5705249}" srcOrd="0" destOrd="0" presId="urn:microsoft.com/office/officeart/2005/8/layout/vProcess5"/>
    <dgm:cxn modelId="{9D410719-C10F-4E4E-9FD7-8DCD7357E0F9}" type="presOf" srcId="{0A7D2361-E4FE-4F22-9177-C3CAB9C340B8}" destId="{EDFBBB5B-C32B-44A7-820F-385797B8F0B9}" srcOrd="0" destOrd="0" presId="urn:microsoft.com/office/officeart/2005/8/layout/vProcess5"/>
    <dgm:cxn modelId="{85F46B1F-499E-4D66-B8AD-07331B4AD9BB}" type="presOf" srcId="{0EDFD537-77A0-4D0C-8BDF-D76C283918FF}" destId="{5A6286B8-FD06-4EFE-ACD3-8A729E1F3EA7}" srcOrd="0" destOrd="0" presId="urn:microsoft.com/office/officeart/2005/8/layout/vProcess5"/>
    <dgm:cxn modelId="{7276BC2B-3555-49B8-8CA7-500848E79007}" srcId="{0C6F0622-835E-4CA9-AAAF-2A464780F8CE}" destId="{0EDFD537-77A0-4D0C-8BDF-D76C283918FF}" srcOrd="3" destOrd="0" parTransId="{378DF670-5648-434D-8762-382CFCA5AE5D}" sibTransId="{F91BEA1E-F7C0-4A51-9860-6E5DE86B2363}"/>
    <dgm:cxn modelId="{9576412E-39AA-4D58-A92F-08ABF76A9BE9}" type="presOf" srcId="{223259F0-5650-4723-8262-25E4E72652A8}" destId="{A137871A-3EC7-458B-88F2-7A3741F3D844}" srcOrd="1" destOrd="0" presId="urn:microsoft.com/office/officeart/2005/8/layout/vProcess5"/>
    <dgm:cxn modelId="{1BB8D745-4CC4-47DC-AA29-BC0EB07CB6E8}" type="presOf" srcId="{DDEBC928-C442-4550-94C3-A42EF34A7204}" destId="{99ABBDCF-05B3-4AD3-8D5D-C44B8C2DEE06}" srcOrd="0" destOrd="0" presId="urn:microsoft.com/office/officeart/2005/8/layout/vProcess5"/>
    <dgm:cxn modelId="{47E2C349-8B1A-44D2-8B79-5AE5F1369C00}" type="presOf" srcId="{0C6F0622-835E-4CA9-AAAF-2A464780F8CE}" destId="{6B97586F-7335-49B5-8046-B7BF739F98D6}" srcOrd="0" destOrd="0" presId="urn:microsoft.com/office/officeart/2005/8/layout/vProcess5"/>
    <dgm:cxn modelId="{1C606499-C1EB-4F6E-95CB-5BA8DF5845C9}" type="presOf" srcId="{0EDFD537-77A0-4D0C-8BDF-D76C283918FF}" destId="{5DB4DAAA-F420-4664-856B-AC498733EAC3}" srcOrd="1" destOrd="0" presId="urn:microsoft.com/office/officeart/2005/8/layout/vProcess5"/>
    <dgm:cxn modelId="{E0C4D9A5-DA18-4232-A050-F462CA545758}" type="presOf" srcId="{372312AD-5D3B-482F-81F4-691C09BD5E00}" destId="{363F69D9-E284-4FA2-A3AA-8E79182C9591}" srcOrd="1" destOrd="0" presId="urn:microsoft.com/office/officeart/2005/8/layout/vProcess5"/>
    <dgm:cxn modelId="{7B0F85B3-15AE-4DA5-AE58-45C385F5070C}" type="presOf" srcId="{223259F0-5650-4723-8262-25E4E72652A8}" destId="{0F324B82-D444-49E3-B1D5-D6CF624FC101}" srcOrd="0" destOrd="0" presId="urn:microsoft.com/office/officeart/2005/8/layout/vProcess5"/>
    <dgm:cxn modelId="{0E32A9B7-645B-4A09-95A9-12A962ED9582}" srcId="{0C6F0622-835E-4CA9-AAAF-2A464780F8CE}" destId="{223259F0-5650-4723-8262-25E4E72652A8}" srcOrd="0" destOrd="0" parTransId="{343372F3-9F7E-4DF2-B6DC-4FF553C0D823}" sibTransId="{0A7D2361-E4FE-4F22-9177-C3CAB9C340B8}"/>
    <dgm:cxn modelId="{4CD822CD-7DBF-4E3D-9663-AB92B5D82444}" type="presOf" srcId="{071565B9-6F5E-444C-B5C3-B67C904DB227}" destId="{B00DFF2E-7456-4C03-ACD1-AE93F996C722}" srcOrd="0" destOrd="0" presId="urn:microsoft.com/office/officeart/2005/8/layout/vProcess5"/>
    <dgm:cxn modelId="{D780ECD3-02C5-4EBF-B3D6-E326E658A7FA}" type="presOf" srcId="{E8577A5B-1991-4F96-9AC0-A5B3B0A54DBD}" destId="{EFB0B816-7E82-48A3-88AC-008E1E961CEA}" srcOrd="0" destOrd="0" presId="urn:microsoft.com/office/officeart/2005/8/layout/vProcess5"/>
    <dgm:cxn modelId="{CFDBF9D5-2FB8-40CC-BAFC-EF5D31715101}" srcId="{0C6F0622-835E-4CA9-AAAF-2A464780F8CE}" destId="{071565B9-6F5E-444C-B5C3-B67C904DB227}" srcOrd="2" destOrd="0" parTransId="{346B5EA2-035E-4009-862F-18297F4DFEFC}" sibTransId="{DDEBC928-C442-4550-94C3-A42EF34A7204}"/>
    <dgm:cxn modelId="{ACBD66F8-F463-4F68-8673-35B2B26019BB}" srcId="{0C6F0622-835E-4CA9-AAAF-2A464780F8CE}" destId="{372312AD-5D3B-482F-81F4-691C09BD5E00}" srcOrd="1" destOrd="0" parTransId="{27E037AC-85E2-44BF-89F1-98B81FE27435}" sibTransId="{E8577A5B-1991-4F96-9AC0-A5B3B0A54DBD}"/>
    <dgm:cxn modelId="{F5E353E9-8372-4E85-8CC7-7F8972FA0EFE}" type="presParOf" srcId="{6B97586F-7335-49B5-8046-B7BF739F98D6}" destId="{58B93007-5D97-42A5-A1AA-388125C5633B}" srcOrd="0" destOrd="0" presId="urn:microsoft.com/office/officeart/2005/8/layout/vProcess5"/>
    <dgm:cxn modelId="{F4015326-A1E7-4F3C-946C-E055A0E439D7}" type="presParOf" srcId="{6B97586F-7335-49B5-8046-B7BF739F98D6}" destId="{0F324B82-D444-49E3-B1D5-D6CF624FC101}" srcOrd="1" destOrd="0" presId="urn:microsoft.com/office/officeart/2005/8/layout/vProcess5"/>
    <dgm:cxn modelId="{D6183F3A-8D28-4FA6-9506-C71D5B5ED46C}" type="presParOf" srcId="{6B97586F-7335-49B5-8046-B7BF739F98D6}" destId="{FAB70558-4040-4682-A9FE-1F34C5705249}" srcOrd="2" destOrd="0" presId="urn:microsoft.com/office/officeart/2005/8/layout/vProcess5"/>
    <dgm:cxn modelId="{3FB9BCB4-6F3F-41A0-A8A2-DE77B1FCA2EA}" type="presParOf" srcId="{6B97586F-7335-49B5-8046-B7BF739F98D6}" destId="{B00DFF2E-7456-4C03-ACD1-AE93F996C722}" srcOrd="3" destOrd="0" presId="urn:microsoft.com/office/officeart/2005/8/layout/vProcess5"/>
    <dgm:cxn modelId="{6A6F8B3D-E871-4116-A349-3A5D3F25CAE7}" type="presParOf" srcId="{6B97586F-7335-49B5-8046-B7BF739F98D6}" destId="{5A6286B8-FD06-4EFE-ACD3-8A729E1F3EA7}" srcOrd="4" destOrd="0" presId="urn:microsoft.com/office/officeart/2005/8/layout/vProcess5"/>
    <dgm:cxn modelId="{896D5615-94E5-4444-A758-2DA630C86BB7}" type="presParOf" srcId="{6B97586F-7335-49B5-8046-B7BF739F98D6}" destId="{EDFBBB5B-C32B-44A7-820F-385797B8F0B9}" srcOrd="5" destOrd="0" presId="urn:microsoft.com/office/officeart/2005/8/layout/vProcess5"/>
    <dgm:cxn modelId="{8FB0548A-D826-44E7-AEB1-E456B85849AA}" type="presParOf" srcId="{6B97586F-7335-49B5-8046-B7BF739F98D6}" destId="{EFB0B816-7E82-48A3-88AC-008E1E961CEA}" srcOrd="6" destOrd="0" presId="urn:microsoft.com/office/officeart/2005/8/layout/vProcess5"/>
    <dgm:cxn modelId="{0EA0F809-D07C-402D-BE1F-9E4CE9C4E65C}" type="presParOf" srcId="{6B97586F-7335-49B5-8046-B7BF739F98D6}" destId="{99ABBDCF-05B3-4AD3-8D5D-C44B8C2DEE06}" srcOrd="7" destOrd="0" presId="urn:microsoft.com/office/officeart/2005/8/layout/vProcess5"/>
    <dgm:cxn modelId="{2A6AA94F-AA99-4255-8A79-E11BE44E922A}" type="presParOf" srcId="{6B97586F-7335-49B5-8046-B7BF739F98D6}" destId="{A137871A-3EC7-458B-88F2-7A3741F3D844}" srcOrd="8" destOrd="0" presId="urn:microsoft.com/office/officeart/2005/8/layout/vProcess5"/>
    <dgm:cxn modelId="{997ABB99-A42D-4DB7-9D1E-38A7F16B450D}" type="presParOf" srcId="{6B97586F-7335-49B5-8046-B7BF739F98D6}" destId="{363F69D9-E284-4FA2-A3AA-8E79182C9591}" srcOrd="9" destOrd="0" presId="urn:microsoft.com/office/officeart/2005/8/layout/vProcess5"/>
    <dgm:cxn modelId="{AEF48D9E-2659-4610-AE16-82845BCB697D}" type="presParOf" srcId="{6B97586F-7335-49B5-8046-B7BF739F98D6}" destId="{33C84DFA-EF7B-49BD-981C-96184C750F2D}" srcOrd="10" destOrd="0" presId="urn:microsoft.com/office/officeart/2005/8/layout/vProcess5"/>
    <dgm:cxn modelId="{19FCB329-3E53-44CB-9AAF-13E9A842F4A2}" type="presParOf" srcId="{6B97586F-7335-49B5-8046-B7BF739F98D6}" destId="{5DB4DAAA-F420-4664-856B-AC498733EAC3}" srcOrd="11"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324B82-D444-49E3-B1D5-D6CF624FC101}">
      <dsp:nvSpPr>
        <dsp:cNvPr id="0" name=""/>
        <dsp:cNvSpPr/>
      </dsp:nvSpPr>
      <dsp:spPr>
        <a:xfrm>
          <a:off x="0" y="0"/>
          <a:ext cx="8656320" cy="821435"/>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Final year of the curriculum, continuation of curriculum delivered in Pre School.</a:t>
          </a:r>
        </a:p>
      </dsp:txBody>
      <dsp:txXfrm>
        <a:off x="24059" y="24059"/>
        <a:ext cx="7700515" cy="773317"/>
      </dsp:txXfrm>
    </dsp:sp>
    <dsp:sp modelId="{FAB70558-4040-4682-A9FE-1F34C5705249}">
      <dsp:nvSpPr>
        <dsp:cNvPr id="0" name=""/>
        <dsp:cNvSpPr/>
      </dsp:nvSpPr>
      <dsp:spPr>
        <a:xfrm>
          <a:off x="724966" y="970787"/>
          <a:ext cx="8656320" cy="821435"/>
        </a:xfrm>
        <a:prstGeom prst="roundRect">
          <a:avLst>
            <a:gd name="adj" fmla="val 10000"/>
          </a:avLst>
        </a:prstGeom>
        <a:solidFill>
          <a:schemeClr val="accent2">
            <a:hueOff val="-485121"/>
            <a:satOff val="-27976"/>
            <a:lumOff val="287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7 areas of learning – 3 Prime and 4 Specific.</a:t>
          </a:r>
        </a:p>
      </dsp:txBody>
      <dsp:txXfrm>
        <a:off x="749025" y="994846"/>
        <a:ext cx="7349301" cy="773317"/>
      </dsp:txXfrm>
    </dsp:sp>
    <dsp:sp modelId="{B00DFF2E-7456-4C03-ACD1-AE93F996C722}">
      <dsp:nvSpPr>
        <dsp:cNvPr id="0" name=""/>
        <dsp:cNvSpPr/>
      </dsp:nvSpPr>
      <dsp:spPr>
        <a:xfrm>
          <a:off x="1439113" y="1941575"/>
          <a:ext cx="8656320" cy="821435"/>
        </a:xfrm>
        <a:prstGeom prst="roundRect">
          <a:avLst>
            <a:gd name="adj" fmla="val 10000"/>
          </a:avLst>
        </a:prstGeom>
        <a:solidFill>
          <a:schemeClr val="accent2">
            <a:hueOff val="-970242"/>
            <a:satOff val="-55952"/>
            <a:lumOff val="575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Expected levels at the end of Reception year are the Early Learning Goals (ELG’S)</a:t>
          </a:r>
        </a:p>
      </dsp:txBody>
      <dsp:txXfrm>
        <a:off x="1463172" y="1965634"/>
        <a:ext cx="7360122" cy="773317"/>
      </dsp:txXfrm>
    </dsp:sp>
    <dsp:sp modelId="{5A6286B8-FD06-4EFE-ACD3-8A729E1F3EA7}">
      <dsp:nvSpPr>
        <dsp:cNvPr id="0" name=""/>
        <dsp:cNvSpPr/>
      </dsp:nvSpPr>
      <dsp:spPr>
        <a:xfrm>
          <a:off x="2164079" y="2912363"/>
          <a:ext cx="8656320" cy="821435"/>
        </a:xfrm>
        <a:prstGeom prst="roundRect">
          <a:avLst>
            <a:gd name="adj" fmla="val 10000"/>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Children will be assessed against this criteria throughout the year.</a:t>
          </a:r>
        </a:p>
      </dsp:txBody>
      <dsp:txXfrm>
        <a:off x="2188138" y="2936422"/>
        <a:ext cx="7349301" cy="773317"/>
      </dsp:txXfrm>
    </dsp:sp>
    <dsp:sp modelId="{EDFBBB5B-C32B-44A7-820F-385797B8F0B9}">
      <dsp:nvSpPr>
        <dsp:cNvPr id="0" name=""/>
        <dsp:cNvSpPr/>
      </dsp:nvSpPr>
      <dsp:spPr>
        <a:xfrm>
          <a:off x="8122386" y="629145"/>
          <a:ext cx="533933" cy="533933"/>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8242521" y="629145"/>
        <a:ext cx="293663" cy="401785"/>
      </dsp:txXfrm>
    </dsp:sp>
    <dsp:sp modelId="{EFB0B816-7E82-48A3-88AC-008E1E961CEA}">
      <dsp:nvSpPr>
        <dsp:cNvPr id="0" name=""/>
        <dsp:cNvSpPr/>
      </dsp:nvSpPr>
      <dsp:spPr>
        <a:xfrm>
          <a:off x="8847353" y="1599932"/>
          <a:ext cx="533933" cy="533933"/>
        </a:xfrm>
        <a:prstGeom prst="downArrow">
          <a:avLst>
            <a:gd name="adj1" fmla="val 55000"/>
            <a:gd name="adj2" fmla="val 45000"/>
          </a:avLst>
        </a:prstGeom>
        <a:solidFill>
          <a:schemeClr val="accent2">
            <a:tint val="40000"/>
            <a:alpha val="90000"/>
            <a:hueOff val="-424613"/>
            <a:satOff val="-37673"/>
            <a:lumOff val="-385"/>
            <a:alphaOff val="0"/>
          </a:schemeClr>
        </a:solidFill>
        <a:ln w="12700" cap="flat" cmpd="sng" algn="ctr">
          <a:solidFill>
            <a:schemeClr val="accent2">
              <a:tint val="40000"/>
              <a:alpha val="90000"/>
              <a:hueOff val="-424613"/>
              <a:satOff val="-37673"/>
              <a:lumOff val="-38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8967488" y="1599932"/>
        <a:ext cx="293663" cy="401785"/>
      </dsp:txXfrm>
    </dsp:sp>
    <dsp:sp modelId="{99ABBDCF-05B3-4AD3-8D5D-C44B8C2DEE06}">
      <dsp:nvSpPr>
        <dsp:cNvPr id="0" name=""/>
        <dsp:cNvSpPr/>
      </dsp:nvSpPr>
      <dsp:spPr>
        <a:xfrm>
          <a:off x="9561499" y="2570720"/>
          <a:ext cx="533933" cy="533933"/>
        </a:xfrm>
        <a:prstGeom prst="downArrow">
          <a:avLst>
            <a:gd name="adj1" fmla="val 55000"/>
            <a:gd name="adj2" fmla="val 45000"/>
          </a:avLst>
        </a:prstGeom>
        <a:solidFill>
          <a:schemeClr val="accent2">
            <a:tint val="40000"/>
            <a:alpha val="90000"/>
            <a:hueOff val="-849226"/>
            <a:satOff val="-75346"/>
            <a:lumOff val="-769"/>
            <a:alphaOff val="0"/>
          </a:schemeClr>
        </a:solidFill>
        <a:ln w="12700" cap="flat" cmpd="sng" algn="ctr">
          <a:solidFill>
            <a:schemeClr val="accent2">
              <a:tint val="40000"/>
              <a:alpha val="90000"/>
              <a:hueOff val="-849226"/>
              <a:satOff val="-75346"/>
              <a:lumOff val="-769"/>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9681634" y="2570720"/>
        <a:ext cx="293663" cy="401785"/>
      </dsp:txXfrm>
    </dsp:sp>
  </dsp:spTree>
</dsp:drawing>
</file>

<file path=ppt/diagrams/layout1.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EB5B62F7-4F89-47D5-87AC-702706829CB8}" type="datetimeFigureOut">
              <a:rPr lang="en-GB" smtClean="0"/>
              <a:t>21/06/2026</a:t>
            </a:fld>
            <a:endParaRPr lang="en-GB"/>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5BE3513F-8CE1-4011-9858-1CA940A8380C}" type="slidenum">
              <a:rPr lang="en-GB" smtClean="0"/>
              <a:t>‹#›</a:t>
            </a:fld>
            <a:endParaRPr lang="en-GB"/>
          </a:p>
        </p:txBody>
      </p:sp>
    </p:spTree>
    <p:extLst>
      <p:ext uri="{BB962C8B-B14F-4D97-AF65-F5344CB8AC3E}">
        <p14:creationId xmlns:p14="http://schemas.microsoft.com/office/powerpoint/2010/main" val="34676969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Tonight is all; about giving you all the information you will need for your child to start here at Hartford Primary School. For those of you who are new to this process then we hope that you will be able to guide you and put your mind at rest. Those of you who already know the school well, perhaps due to older siblings then you might notice some changes that have happened in recent years.</a:t>
            </a:r>
          </a:p>
          <a:p>
            <a:endParaRPr lang="en-GB" dirty="0"/>
          </a:p>
          <a:p>
            <a:r>
              <a:rPr lang="en-GB" dirty="0"/>
              <a:t>House keeping – Fire alarm and assembly points, use of phones.</a:t>
            </a:r>
          </a:p>
        </p:txBody>
      </p:sp>
      <p:sp>
        <p:nvSpPr>
          <p:cNvPr id="4" name="Slide Number Placeholder 3"/>
          <p:cNvSpPr>
            <a:spLocks noGrp="1"/>
          </p:cNvSpPr>
          <p:nvPr>
            <p:ph type="sldNum" sz="quarter" idx="5"/>
          </p:nvPr>
        </p:nvSpPr>
        <p:spPr/>
        <p:txBody>
          <a:bodyPr/>
          <a:lstStyle/>
          <a:p>
            <a:fld id="{5BE3513F-8CE1-4011-9858-1CA940A8380C}" type="slidenum">
              <a:rPr lang="en-GB" smtClean="0"/>
              <a:t>1</a:t>
            </a:fld>
            <a:endParaRPr lang="en-GB"/>
          </a:p>
        </p:txBody>
      </p:sp>
    </p:spTree>
    <p:extLst>
      <p:ext uri="{BB962C8B-B14F-4D97-AF65-F5344CB8AC3E}">
        <p14:creationId xmlns:p14="http://schemas.microsoft.com/office/powerpoint/2010/main" val="20506715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5BE3513F-8CE1-4011-9858-1CA940A8380C}" type="slidenum">
              <a:rPr lang="en-GB" smtClean="0"/>
              <a:t>14</a:t>
            </a:fld>
            <a:endParaRPr lang="en-GB"/>
          </a:p>
        </p:txBody>
      </p:sp>
    </p:spTree>
    <p:extLst>
      <p:ext uri="{BB962C8B-B14F-4D97-AF65-F5344CB8AC3E}">
        <p14:creationId xmlns:p14="http://schemas.microsoft.com/office/powerpoint/2010/main" val="7542418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5BE3513F-8CE1-4011-9858-1CA940A8380C}" type="slidenum">
              <a:rPr lang="en-GB" smtClean="0"/>
              <a:t>15</a:t>
            </a:fld>
            <a:endParaRPr lang="en-GB"/>
          </a:p>
        </p:txBody>
      </p:sp>
    </p:spTree>
    <p:extLst>
      <p:ext uri="{BB962C8B-B14F-4D97-AF65-F5344CB8AC3E}">
        <p14:creationId xmlns:p14="http://schemas.microsoft.com/office/powerpoint/2010/main" val="28889407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5BE3513F-8CE1-4011-9858-1CA940A8380C}" type="slidenum">
              <a:rPr lang="en-GB" smtClean="0"/>
              <a:t>16</a:t>
            </a:fld>
            <a:endParaRPr lang="en-GB"/>
          </a:p>
        </p:txBody>
      </p:sp>
    </p:spTree>
    <p:extLst>
      <p:ext uri="{BB962C8B-B14F-4D97-AF65-F5344CB8AC3E}">
        <p14:creationId xmlns:p14="http://schemas.microsoft.com/office/powerpoint/2010/main" val="25789880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20</a:t>
            </a:fld>
            <a:endParaRPr lang="en-GB"/>
          </a:p>
        </p:txBody>
      </p:sp>
    </p:spTree>
    <p:extLst>
      <p:ext uri="{BB962C8B-B14F-4D97-AF65-F5344CB8AC3E}">
        <p14:creationId xmlns:p14="http://schemas.microsoft.com/office/powerpoint/2010/main" val="19858987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21</a:t>
            </a:fld>
            <a:endParaRPr lang="en-GB"/>
          </a:p>
        </p:txBody>
      </p:sp>
    </p:spTree>
    <p:extLst>
      <p:ext uri="{BB962C8B-B14F-4D97-AF65-F5344CB8AC3E}">
        <p14:creationId xmlns:p14="http://schemas.microsoft.com/office/powerpoint/2010/main" val="22108905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E3513F-8CE1-4011-9858-1CA940A8380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87423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23</a:t>
            </a:fld>
            <a:endParaRPr lang="en-GB"/>
          </a:p>
        </p:txBody>
      </p:sp>
    </p:spTree>
    <p:extLst>
      <p:ext uri="{BB962C8B-B14F-4D97-AF65-F5344CB8AC3E}">
        <p14:creationId xmlns:p14="http://schemas.microsoft.com/office/powerpoint/2010/main" val="2694735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26</a:t>
            </a:fld>
            <a:endParaRPr lang="en-GB"/>
          </a:p>
        </p:txBody>
      </p:sp>
    </p:spTree>
    <p:extLst>
      <p:ext uri="{BB962C8B-B14F-4D97-AF65-F5344CB8AC3E}">
        <p14:creationId xmlns:p14="http://schemas.microsoft.com/office/powerpoint/2010/main" val="24439069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27</a:t>
            </a:fld>
            <a:endParaRPr lang="en-GB"/>
          </a:p>
        </p:txBody>
      </p:sp>
    </p:spTree>
    <p:extLst>
      <p:ext uri="{BB962C8B-B14F-4D97-AF65-F5344CB8AC3E}">
        <p14:creationId xmlns:p14="http://schemas.microsoft.com/office/powerpoint/2010/main" val="15357300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28</a:t>
            </a:fld>
            <a:endParaRPr lang="en-GB"/>
          </a:p>
        </p:txBody>
      </p:sp>
    </p:spTree>
    <p:extLst>
      <p:ext uri="{BB962C8B-B14F-4D97-AF65-F5344CB8AC3E}">
        <p14:creationId xmlns:p14="http://schemas.microsoft.com/office/powerpoint/2010/main" val="24663483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2</a:t>
            </a:fld>
            <a:endParaRPr lang="en-GB"/>
          </a:p>
        </p:txBody>
      </p:sp>
    </p:spTree>
    <p:extLst>
      <p:ext uri="{BB962C8B-B14F-4D97-AF65-F5344CB8AC3E}">
        <p14:creationId xmlns:p14="http://schemas.microsoft.com/office/powerpoint/2010/main" val="36452509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3</a:t>
            </a:fld>
            <a:endParaRPr lang="en-GB"/>
          </a:p>
        </p:txBody>
      </p:sp>
    </p:spTree>
    <p:extLst>
      <p:ext uri="{BB962C8B-B14F-4D97-AF65-F5344CB8AC3E}">
        <p14:creationId xmlns:p14="http://schemas.microsoft.com/office/powerpoint/2010/main" val="32812752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4</a:t>
            </a:fld>
            <a:endParaRPr lang="en-GB"/>
          </a:p>
        </p:txBody>
      </p:sp>
    </p:spTree>
    <p:extLst>
      <p:ext uri="{BB962C8B-B14F-4D97-AF65-F5344CB8AC3E}">
        <p14:creationId xmlns:p14="http://schemas.microsoft.com/office/powerpoint/2010/main" val="18000849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5</a:t>
            </a:fld>
            <a:endParaRPr lang="en-GB"/>
          </a:p>
        </p:txBody>
      </p:sp>
    </p:spTree>
    <p:extLst>
      <p:ext uri="{BB962C8B-B14F-4D97-AF65-F5344CB8AC3E}">
        <p14:creationId xmlns:p14="http://schemas.microsoft.com/office/powerpoint/2010/main" val="36844355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6</a:t>
            </a:fld>
            <a:endParaRPr lang="en-GB"/>
          </a:p>
        </p:txBody>
      </p:sp>
    </p:spTree>
    <p:extLst>
      <p:ext uri="{BB962C8B-B14F-4D97-AF65-F5344CB8AC3E}">
        <p14:creationId xmlns:p14="http://schemas.microsoft.com/office/powerpoint/2010/main" val="28076460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8</a:t>
            </a:fld>
            <a:endParaRPr lang="en-GB"/>
          </a:p>
        </p:txBody>
      </p:sp>
    </p:spTree>
    <p:extLst>
      <p:ext uri="{BB962C8B-B14F-4D97-AF65-F5344CB8AC3E}">
        <p14:creationId xmlns:p14="http://schemas.microsoft.com/office/powerpoint/2010/main" val="89993063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very first visits to school are known as induction days. The children are invited to two sessions. The first session is with an adult who will stay with them and </a:t>
            </a:r>
            <a:r>
              <a:rPr lang="en-GB" dirty="0" err="1"/>
              <a:t>and</a:t>
            </a:r>
            <a:r>
              <a:rPr lang="en-GB" dirty="0"/>
              <a:t> share some time together. It is a time for everyone to get to know each other and to familiarise yourselves with the environment, the routines and staff. The second visit is a short session where the children stay on their own for the first time. We have planned these sessions so the children are in smaller groups. You will have your allocated slots already, if you cannot attend these please speak to a member of the team this evening. Uniform required is all listed in your pack and children can come to school in their PE kit on our PE day this will be shared in September.</a:t>
            </a:r>
          </a:p>
        </p:txBody>
      </p:sp>
      <p:sp>
        <p:nvSpPr>
          <p:cNvPr id="4" name="Slide Number Placeholder 3"/>
          <p:cNvSpPr>
            <a:spLocks noGrp="1"/>
          </p:cNvSpPr>
          <p:nvPr>
            <p:ph type="sldNum" sz="quarter" idx="5"/>
          </p:nvPr>
        </p:nvSpPr>
        <p:spPr/>
        <p:txBody>
          <a:bodyPr/>
          <a:lstStyle/>
          <a:p>
            <a:fld id="{5BE3513F-8CE1-4011-9858-1CA940A8380C}" type="slidenum">
              <a:rPr lang="en-GB" smtClean="0"/>
              <a:t>9</a:t>
            </a:fld>
            <a:endParaRPr lang="en-GB"/>
          </a:p>
        </p:txBody>
      </p:sp>
    </p:spTree>
    <p:extLst>
      <p:ext uri="{BB962C8B-B14F-4D97-AF65-F5344CB8AC3E}">
        <p14:creationId xmlns:p14="http://schemas.microsoft.com/office/powerpoint/2010/main" val="41583139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5BE3513F-8CE1-4011-9858-1CA940A8380C}" type="slidenum">
              <a:rPr lang="en-GB" smtClean="0"/>
              <a:t>10</a:t>
            </a:fld>
            <a:endParaRPr lang="en-GB"/>
          </a:p>
        </p:txBody>
      </p:sp>
    </p:spTree>
    <p:extLst>
      <p:ext uri="{BB962C8B-B14F-4D97-AF65-F5344CB8AC3E}">
        <p14:creationId xmlns:p14="http://schemas.microsoft.com/office/powerpoint/2010/main" val="31391552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D99CC4-C280-492C-9CB8-09702828ACD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FC0118C8-408D-4DE7-AE14-014F6E5FCF6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114247A2-5DAB-42A6-B105-8861678CAF88}"/>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5" name="Footer Placeholder 4">
            <a:extLst>
              <a:ext uri="{FF2B5EF4-FFF2-40B4-BE49-F238E27FC236}">
                <a16:creationId xmlns:a16="http://schemas.microsoft.com/office/drawing/2014/main" id="{CFB08F19-FFC0-46EC-93B9-02D70112143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3D194EC-1019-4A09-93E3-8E85063DD484}"/>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428631984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A19F0F-FEF9-451D-A487-E333289B5ADB}"/>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00BF1FAB-6485-4AED-9532-2EC28EDC5AF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2F6C723C-D425-40DC-B91D-EB54461F4242}"/>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5" name="Footer Placeholder 4">
            <a:extLst>
              <a:ext uri="{FF2B5EF4-FFF2-40B4-BE49-F238E27FC236}">
                <a16:creationId xmlns:a16="http://schemas.microsoft.com/office/drawing/2014/main" id="{A9F2B41B-066E-42C1-BCBD-6652C9C7FCC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41CC2B4-F5D8-412B-8811-06C4AF999F4C}"/>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38417979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8F4D134-752F-4B7B-A012-DA8A7C759A9E}"/>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927362AB-369D-424E-B3AD-FA43C49AA08E}"/>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A2C1AD19-50B8-4CDB-82BF-A81C92EFBF9B}"/>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5" name="Footer Placeholder 4">
            <a:extLst>
              <a:ext uri="{FF2B5EF4-FFF2-40B4-BE49-F238E27FC236}">
                <a16:creationId xmlns:a16="http://schemas.microsoft.com/office/drawing/2014/main" id="{461AB5E1-6277-409A-B537-549BAFF930E8}"/>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BA11BB18-8642-42F7-925A-E5EA5C3E8400}"/>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28163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CEA63-E949-4D59-ABD8-83E2BB11B80E}"/>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63044958-7FC2-418B-AC2D-EB9DA50D699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463033E-9536-48E6-8364-6E082071DBF1}"/>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5" name="Footer Placeholder 4">
            <a:extLst>
              <a:ext uri="{FF2B5EF4-FFF2-40B4-BE49-F238E27FC236}">
                <a16:creationId xmlns:a16="http://schemas.microsoft.com/office/drawing/2014/main" id="{17A7A2A0-1735-40DD-96E3-92163C2C4C1E}"/>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963DA2D-9231-4D5A-B3AC-DEBEE13C7413}"/>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4637090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41F3EB-A53D-4834-8D4E-C77A00778B93}"/>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6F955346-FF58-460D-886B-69789D10351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7171261-488E-4B0F-95B5-EDB0BF2DE52B}"/>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5" name="Footer Placeholder 4">
            <a:extLst>
              <a:ext uri="{FF2B5EF4-FFF2-40B4-BE49-F238E27FC236}">
                <a16:creationId xmlns:a16="http://schemas.microsoft.com/office/drawing/2014/main" id="{DEF489BA-C75D-4785-A1A8-A85F2D08785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0AF246A-9461-4C25-B51F-4F3836655EAB}"/>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339902867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B2772C-5E85-4737-9CFF-AB674035F66F}"/>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738C98BF-0D24-49A0-8726-8F39852FA23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6BEB966C-9728-496F-9853-D982BFEA35E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1CDA0A75-A43F-41C0-B932-D2DC8FF79CF1}"/>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6" name="Footer Placeholder 5">
            <a:extLst>
              <a:ext uri="{FF2B5EF4-FFF2-40B4-BE49-F238E27FC236}">
                <a16:creationId xmlns:a16="http://schemas.microsoft.com/office/drawing/2014/main" id="{FA020560-45CB-4F83-B848-0B18DDCCE2FD}"/>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733FB067-132C-4A5C-ADB4-F1C20985D4FA}"/>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18695324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E56A19-5559-49BD-A897-F8ADD77C4918}"/>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F093C08A-AB1A-4C9C-9F07-2A959798DCE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CAF5B3A-E9C5-41E0-AFCF-661C5F77573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BC06FAD0-415B-4908-BED8-B4045411728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3EEEC509-8AA9-4FF8-A449-F016CAED909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AD71C4DF-7953-431E-9D60-1DAE6A25CF8B}"/>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8" name="Footer Placeholder 7">
            <a:extLst>
              <a:ext uri="{FF2B5EF4-FFF2-40B4-BE49-F238E27FC236}">
                <a16:creationId xmlns:a16="http://schemas.microsoft.com/office/drawing/2014/main" id="{EA8655BE-C675-4CD4-B5BA-C39DF763DE27}"/>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6211CABD-740E-46FA-81CE-75A64191A2D3}"/>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25394678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29DF1-508F-432D-AB0B-1CE2E22A9DC2}"/>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188ED48C-81C6-4708-800B-A7E2FA904BC4}"/>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4" name="Footer Placeholder 3">
            <a:extLst>
              <a:ext uri="{FF2B5EF4-FFF2-40B4-BE49-F238E27FC236}">
                <a16:creationId xmlns:a16="http://schemas.microsoft.com/office/drawing/2014/main" id="{148BAE18-2F58-4115-8132-4A2FBF183264}"/>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A3DE91B3-4889-4EDC-8DFE-E557225764C7}"/>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37174117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0B3B8A0-6FC7-487A-908D-44D133241F57}"/>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3" name="Footer Placeholder 2">
            <a:extLst>
              <a:ext uri="{FF2B5EF4-FFF2-40B4-BE49-F238E27FC236}">
                <a16:creationId xmlns:a16="http://schemas.microsoft.com/office/drawing/2014/main" id="{91D23B50-9A25-44BE-ADD6-2EC5549D7804}"/>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230A0655-32B4-4910-9C80-72C2128FD36F}"/>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14274502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A1E39C-5690-47BA-9EDA-0A35D92FB76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7C0906FF-F862-445D-9BEC-8C880D980AA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AA61B84A-06BD-400F-BD81-9FBF25D340A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18B1A62-4A59-4F28-9500-2F28D98F60C0}"/>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6" name="Footer Placeholder 5">
            <a:extLst>
              <a:ext uri="{FF2B5EF4-FFF2-40B4-BE49-F238E27FC236}">
                <a16:creationId xmlns:a16="http://schemas.microsoft.com/office/drawing/2014/main" id="{452FCF3F-B31D-4955-80F8-618C83AE38F4}"/>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8AAE0A9E-0F87-495D-8C5E-C28EAC307946}"/>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5410696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2155C-34B6-4F40-B007-FB97A4F9A9B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02D524F5-150D-45F5-BEE7-3400F2E2B36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6CF75870-B791-4C85-9A9A-A7828D3DD1B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016623C-68E5-4A04-A420-C4696BA222E8}"/>
              </a:ext>
            </a:extLst>
          </p:cNvPr>
          <p:cNvSpPr>
            <a:spLocks noGrp="1"/>
          </p:cNvSpPr>
          <p:nvPr>
            <p:ph type="dt" sz="half" idx="10"/>
          </p:nvPr>
        </p:nvSpPr>
        <p:spPr/>
        <p:txBody>
          <a:bodyPr/>
          <a:lstStyle/>
          <a:p>
            <a:fld id="{4C2BBBA9-4234-4891-ABC3-0B474E623563}" type="datetimeFigureOut">
              <a:rPr lang="en-GB" smtClean="0"/>
              <a:t>21/06/2026</a:t>
            </a:fld>
            <a:endParaRPr lang="en-GB"/>
          </a:p>
        </p:txBody>
      </p:sp>
      <p:sp>
        <p:nvSpPr>
          <p:cNvPr id="6" name="Footer Placeholder 5">
            <a:extLst>
              <a:ext uri="{FF2B5EF4-FFF2-40B4-BE49-F238E27FC236}">
                <a16:creationId xmlns:a16="http://schemas.microsoft.com/office/drawing/2014/main" id="{ED27B15D-DEED-4E3A-A334-E6068D7149F7}"/>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DD06A1E2-3A20-4E5E-93F7-D51ED3FED8D1}"/>
              </a:ext>
            </a:extLst>
          </p:cNvPr>
          <p:cNvSpPr>
            <a:spLocks noGrp="1"/>
          </p:cNvSpPr>
          <p:nvPr>
            <p:ph type="sldNum" sz="quarter" idx="12"/>
          </p:nvPr>
        </p:nvSpPr>
        <p:spPr/>
        <p:txBody>
          <a:bodyPr/>
          <a:lstStyle/>
          <a:p>
            <a:fld id="{E5F4E01C-EEFC-4475-B420-E5B58660E55D}" type="slidenum">
              <a:rPr lang="en-GB" smtClean="0"/>
              <a:t>‹#›</a:t>
            </a:fld>
            <a:endParaRPr lang="en-GB"/>
          </a:p>
        </p:txBody>
      </p:sp>
    </p:spTree>
    <p:extLst>
      <p:ext uri="{BB962C8B-B14F-4D97-AF65-F5344CB8AC3E}">
        <p14:creationId xmlns:p14="http://schemas.microsoft.com/office/powerpoint/2010/main" val="316541778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0070C0"/>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079DB88-1804-4ECA-A8D8-EAAD1322F55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65D08002-C806-4DE9-8DBA-7565BF0FEE6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6F4D139-31E7-42FE-82A5-C931D9F704A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2BBBA9-4234-4891-ABC3-0B474E623563}" type="datetimeFigureOut">
              <a:rPr lang="en-GB" smtClean="0"/>
              <a:t>21/06/2026</a:t>
            </a:fld>
            <a:endParaRPr lang="en-GB"/>
          </a:p>
        </p:txBody>
      </p:sp>
      <p:sp>
        <p:nvSpPr>
          <p:cNvPr id="5" name="Footer Placeholder 4">
            <a:extLst>
              <a:ext uri="{FF2B5EF4-FFF2-40B4-BE49-F238E27FC236}">
                <a16:creationId xmlns:a16="http://schemas.microsoft.com/office/drawing/2014/main" id="{675BC94C-CD0D-4835-BB41-C6A2431F3C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140E1714-9782-4517-9839-44862F1F63B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F4E01C-EEFC-4475-B420-E5B58660E55D}" type="slidenum">
              <a:rPr lang="en-GB" smtClean="0"/>
              <a:t>‹#›</a:t>
            </a:fld>
            <a:endParaRPr lang="en-GB"/>
          </a:p>
        </p:txBody>
      </p:sp>
    </p:spTree>
    <p:extLst>
      <p:ext uri="{BB962C8B-B14F-4D97-AF65-F5344CB8AC3E}">
        <p14:creationId xmlns:p14="http://schemas.microsoft.com/office/powerpoint/2010/main" val="241811034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20.JPG"/><Relationship Id="rId3" Type="http://schemas.openxmlformats.org/officeDocument/2006/relationships/image" Target="../media/image15.png"/><Relationship Id="rId7" Type="http://schemas.openxmlformats.org/officeDocument/2006/relationships/image" Target="../media/image19.JP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8.JPG"/><Relationship Id="rId5" Type="http://schemas.openxmlformats.org/officeDocument/2006/relationships/image" Target="../media/image17.JPG"/><Relationship Id="rId10" Type="http://schemas.openxmlformats.org/officeDocument/2006/relationships/image" Target="../media/image22.JPG"/><Relationship Id="rId4" Type="http://schemas.openxmlformats.org/officeDocument/2006/relationships/image" Target="../media/image16.JPG"/><Relationship Id="rId9" Type="http://schemas.openxmlformats.org/officeDocument/2006/relationships/image" Target="../media/image21.JPG"/></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26.JP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25.JPG"/><Relationship Id="rId5" Type="http://schemas.openxmlformats.org/officeDocument/2006/relationships/image" Target="../media/image24.JPG"/><Relationship Id="rId4" Type="http://schemas.openxmlformats.org/officeDocument/2006/relationships/image" Target="../media/image23.JPG"/></Relationships>
</file>

<file path=ppt/slides/_rels/slide16.xml.rels><?xml version="1.0" encoding="UTF-8" standalone="yes"?>
<Relationships xmlns="http://schemas.openxmlformats.org/package/2006/relationships"><Relationship Id="rId8" Type="http://schemas.openxmlformats.org/officeDocument/2006/relationships/image" Target="../media/image31.jpg"/><Relationship Id="rId3" Type="http://schemas.openxmlformats.org/officeDocument/2006/relationships/image" Target="../media/image15.png"/><Relationship Id="rId7" Type="http://schemas.openxmlformats.org/officeDocument/2006/relationships/image" Target="../media/image30.jp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29.jpg"/><Relationship Id="rId5" Type="http://schemas.openxmlformats.org/officeDocument/2006/relationships/image" Target="../media/image28.JPG"/><Relationship Id="rId10" Type="http://schemas.openxmlformats.org/officeDocument/2006/relationships/image" Target="../media/image33.jpg"/><Relationship Id="rId4" Type="http://schemas.openxmlformats.org/officeDocument/2006/relationships/image" Target="../media/image27.JPG"/><Relationship Id="rId9" Type="http://schemas.openxmlformats.org/officeDocument/2006/relationships/image" Target="../media/image32.jpg"/></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image" Target="../media/image15.png"/><Relationship Id="rId1" Type="http://schemas.openxmlformats.org/officeDocument/2006/relationships/slideLayout" Target="../slideLayouts/slideLayout2.xml"/><Relationship Id="rId4" Type="http://schemas.openxmlformats.org/officeDocument/2006/relationships/image" Target="../media/image34.emf"/></Relationships>
</file>

<file path=ppt/slides/_rels/slide1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hyperlink" Target="https://www.startingwell.org.uk/school-readiness" TargetMode="External"/><Relationship Id="rId2" Type="http://schemas.openxmlformats.org/officeDocument/2006/relationships/hyperlink" Target="https://startingreception.co.uk/" TargetMode="External"/><Relationship Id="rId1" Type="http://schemas.openxmlformats.org/officeDocument/2006/relationships/slideLayout" Target="../slideLayouts/slideLayout2.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hyperlink" Target="https://www.youtube.com/playlist?list=PLcp5OqhKUk5V7n5M-6Enw07QGyK41wmOR"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5.jpe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40.png"/></Relationships>
</file>

<file path=ppt/slides/_rels/slide2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44.jpg"/><Relationship Id="rId4" Type="http://schemas.openxmlformats.org/officeDocument/2006/relationships/image" Target="../media/image43.jpg"/></Relationships>
</file>

<file path=ppt/slides/_rels/slide24.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image" Target="../media/image45.jp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hyperlink" Target="https://www.hartfordprimaryschool.com/class/early-years" TargetMode="External"/><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49.png"/></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FA69AAE0-49D5-4C8B-8BA2-55898C00E0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8E0D20E0-C647-42F3-A4E2-6DE983E3B3B2}"/>
              </a:ext>
            </a:extLst>
          </p:cNvPr>
          <p:cNvPicPr>
            <a:picLocks noChangeAspect="1"/>
          </p:cNvPicPr>
          <p:nvPr/>
        </p:nvPicPr>
        <p:blipFill rotWithShape="1">
          <a:blip r:embed="rId3"/>
          <a:srcRect t="2581" r="1" b="9605"/>
          <a:stretch/>
        </p:blipFill>
        <p:spPr>
          <a:xfrm>
            <a:off x="-4" y="-4"/>
            <a:ext cx="7534640" cy="6857984"/>
          </a:xfrm>
          <a:custGeom>
            <a:avLst/>
            <a:gdLst/>
            <a:ahLst/>
            <a:cxnLst/>
            <a:rect l="l" t="t" r="r" b="b"/>
            <a:pathLst>
              <a:path w="7534640" h="6857984">
                <a:moveTo>
                  <a:pt x="0" y="0"/>
                </a:moveTo>
                <a:lnTo>
                  <a:pt x="7534640" y="0"/>
                </a:lnTo>
                <a:lnTo>
                  <a:pt x="7534640" y="3832811"/>
                </a:lnTo>
                <a:lnTo>
                  <a:pt x="7344853" y="3826712"/>
                </a:lnTo>
                <a:cubicBezTo>
                  <a:pt x="7344853" y="3826712"/>
                  <a:pt x="7341511" y="3826712"/>
                  <a:pt x="7341511" y="3826712"/>
                </a:cubicBezTo>
                <a:cubicBezTo>
                  <a:pt x="7274667" y="3823370"/>
                  <a:pt x="7211169" y="3823370"/>
                  <a:pt x="7144324" y="3820027"/>
                </a:cubicBezTo>
                <a:cubicBezTo>
                  <a:pt x="6913719" y="3820027"/>
                  <a:pt x="6683113" y="3820027"/>
                  <a:pt x="6455848" y="3820027"/>
                </a:cubicBezTo>
                <a:cubicBezTo>
                  <a:pt x="6231926" y="3910265"/>
                  <a:pt x="5987951" y="3833396"/>
                  <a:pt x="5767372" y="3903581"/>
                </a:cubicBezTo>
                <a:cubicBezTo>
                  <a:pt x="5533423" y="3900239"/>
                  <a:pt x="5312845" y="3970423"/>
                  <a:pt x="5082238" y="4000503"/>
                </a:cubicBezTo>
                <a:cubicBezTo>
                  <a:pt x="4908446" y="4013871"/>
                  <a:pt x="4731314" y="3997160"/>
                  <a:pt x="4570892" y="4067345"/>
                </a:cubicBezTo>
                <a:cubicBezTo>
                  <a:pt x="4447233" y="4124161"/>
                  <a:pt x="4350312" y="4197688"/>
                  <a:pt x="4483996" y="4348083"/>
                </a:cubicBezTo>
                <a:cubicBezTo>
                  <a:pt x="4644419" y="4344742"/>
                  <a:pt x="4627708" y="4598742"/>
                  <a:pt x="4788129" y="4561979"/>
                </a:cubicBezTo>
                <a:cubicBezTo>
                  <a:pt x="4754709" y="4678954"/>
                  <a:pt x="4641076" y="4618795"/>
                  <a:pt x="4600971" y="4705690"/>
                </a:cubicBezTo>
                <a:cubicBezTo>
                  <a:pt x="4684524" y="4779217"/>
                  <a:pt x="4844945" y="4725744"/>
                  <a:pt x="4871683" y="4879480"/>
                </a:cubicBezTo>
                <a:cubicBezTo>
                  <a:pt x="4838262" y="5039902"/>
                  <a:pt x="4945210" y="5019849"/>
                  <a:pt x="5032105" y="5029876"/>
                </a:cubicBezTo>
                <a:cubicBezTo>
                  <a:pt x="5239317" y="5049930"/>
                  <a:pt x="5439843" y="5063297"/>
                  <a:pt x="5643713" y="5096719"/>
                </a:cubicBezTo>
                <a:cubicBezTo>
                  <a:pt x="5693844" y="5106745"/>
                  <a:pt x="5810819" y="5083350"/>
                  <a:pt x="5800794" y="5186956"/>
                </a:cubicBezTo>
                <a:cubicBezTo>
                  <a:pt x="5790767" y="5270508"/>
                  <a:pt x="5700529" y="5240431"/>
                  <a:pt x="5643713" y="5243772"/>
                </a:cubicBezTo>
                <a:cubicBezTo>
                  <a:pt x="5329553" y="5283879"/>
                  <a:pt x="5012052" y="5220378"/>
                  <a:pt x="4701235" y="5223719"/>
                </a:cubicBezTo>
                <a:cubicBezTo>
                  <a:pt x="4664472" y="5223719"/>
                  <a:pt x="4657787" y="5334009"/>
                  <a:pt x="4577576" y="5297246"/>
                </a:cubicBezTo>
                <a:cubicBezTo>
                  <a:pt x="4788129" y="5397510"/>
                  <a:pt x="5767372" y="5424248"/>
                  <a:pt x="6094900" y="5477721"/>
                </a:cubicBezTo>
                <a:cubicBezTo>
                  <a:pt x="5754004" y="5858724"/>
                  <a:pt x="5429817" y="5628117"/>
                  <a:pt x="5159105" y="5842012"/>
                </a:cubicBezTo>
                <a:cubicBezTo>
                  <a:pt x="5159105" y="5842012"/>
                  <a:pt x="5212580" y="5842012"/>
                  <a:pt x="5443187" y="5912197"/>
                </a:cubicBezTo>
                <a:cubicBezTo>
                  <a:pt x="5627002" y="5969012"/>
                  <a:pt x="5536765" y="6049223"/>
                  <a:pt x="6001321" y="6202962"/>
                </a:cubicBezTo>
                <a:cubicBezTo>
                  <a:pt x="5824188" y="6253093"/>
                  <a:pt x="5593581" y="6156172"/>
                  <a:pt x="5506685" y="6416857"/>
                </a:cubicBezTo>
                <a:cubicBezTo>
                  <a:pt x="5643713" y="6463648"/>
                  <a:pt x="5807477" y="6420200"/>
                  <a:pt x="5904398" y="6543858"/>
                </a:cubicBezTo>
                <a:cubicBezTo>
                  <a:pt x="5934478" y="6580622"/>
                  <a:pt x="5964557" y="6604017"/>
                  <a:pt x="6001321" y="6624068"/>
                </a:cubicBezTo>
                <a:cubicBezTo>
                  <a:pt x="5984612" y="6630754"/>
                  <a:pt x="5964557" y="6637437"/>
                  <a:pt x="5951188" y="6644121"/>
                </a:cubicBezTo>
                <a:cubicBezTo>
                  <a:pt x="5977925" y="6667518"/>
                  <a:pt x="6663060" y="6794517"/>
                  <a:pt x="6836850" y="6797860"/>
                </a:cubicBezTo>
                <a:cubicBezTo>
                  <a:pt x="6761652" y="6822926"/>
                  <a:pt x="6636845" y="6844075"/>
                  <a:pt x="6553814" y="6856412"/>
                </a:cubicBezTo>
                <a:lnTo>
                  <a:pt x="6542822" y="6857984"/>
                </a:lnTo>
                <a:lnTo>
                  <a:pt x="0" y="6857984"/>
                </a:lnTo>
                <a:close/>
              </a:path>
            </a:pathLst>
          </a:custGeom>
        </p:spPr>
      </p:pic>
      <p:sp>
        <p:nvSpPr>
          <p:cNvPr id="2" name="Title 1">
            <a:extLst>
              <a:ext uri="{FF2B5EF4-FFF2-40B4-BE49-F238E27FC236}">
                <a16:creationId xmlns:a16="http://schemas.microsoft.com/office/drawing/2014/main" id="{DBE98195-4EC6-43C2-960C-7D4DCADD3589}"/>
              </a:ext>
            </a:extLst>
          </p:cNvPr>
          <p:cNvSpPr>
            <a:spLocks noGrp="1"/>
          </p:cNvSpPr>
          <p:nvPr>
            <p:ph type="ctrTitle"/>
          </p:nvPr>
        </p:nvSpPr>
        <p:spPr>
          <a:xfrm>
            <a:off x="5848351" y="4128941"/>
            <a:ext cx="5910577" cy="769724"/>
          </a:xfrm>
        </p:spPr>
        <p:txBody>
          <a:bodyPr anchor="b">
            <a:normAutofit/>
          </a:bodyPr>
          <a:lstStyle/>
          <a:p>
            <a:pPr algn="l"/>
            <a:r>
              <a:rPr lang="en-GB" sz="4400" dirty="0"/>
              <a:t>Hartford Primary School</a:t>
            </a:r>
          </a:p>
        </p:txBody>
      </p:sp>
      <p:sp>
        <p:nvSpPr>
          <p:cNvPr id="3" name="Subtitle 2">
            <a:extLst>
              <a:ext uri="{FF2B5EF4-FFF2-40B4-BE49-F238E27FC236}">
                <a16:creationId xmlns:a16="http://schemas.microsoft.com/office/drawing/2014/main" id="{0E4BA79A-024C-4AE2-B332-89AB1A97B7BB}"/>
              </a:ext>
            </a:extLst>
          </p:cNvPr>
          <p:cNvSpPr>
            <a:spLocks noGrp="1"/>
          </p:cNvSpPr>
          <p:nvPr>
            <p:ph type="subTitle" idx="1"/>
          </p:nvPr>
        </p:nvSpPr>
        <p:spPr>
          <a:xfrm>
            <a:off x="6343650" y="4898665"/>
            <a:ext cx="5395975" cy="1457685"/>
          </a:xfrm>
        </p:spPr>
        <p:txBody>
          <a:bodyPr>
            <a:normAutofit fontScale="92500" lnSpcReduction="10000"/>
          </a:bodyPr>
          <a:lstStyle/>
          <a:p>
            <a:r>
              <a:rPr lang="en-GB" sz="3200" dirty="0"/>
              <a:t>Class of 2026</a:t>
            </a:r>
          </a:p>
          <a:p>
            <a:r>
              <a:rPr lang="en-GB" sz="3200" dirty="0"/>
              <a:t>Mrs Rowland</a:t>
            </a:r>
          </a:p>
          <a:p>
            <a:r>
              <a:rPr lang="en-GB" sz="3200" dirty="0"/>
              <a:t>Miss Hall</a:t>
            </a:r>
          </a:p>
        </p:txBody>
      </p:sp>
      <p:pic>
        <p:nvPicPr>
          <p:cNvPr id="5" name="Picture 4">
            <a:extLst>
              <a:ext uri="{FF2B5EF4-FFF2-40B4-BE49-F238E27FC236}">
                <a16:creationId xmlns:a16="http://schemas.microsoft.com/office/drawing/2014/main" id="{E1737661-1F51-4503-A4DE-1AC3C1AF08D2}"/>
              </a:ext>
            </a:extLst>
          </p:cNvPr>
          <p:cNvPicPr>
            <a:picLocks noChangeAspect="1"/>
          </p:cNvPicPr>
          <p:nvPr/>
        </p:nvPicPr>
        <p:blipFill rotWithShape="1">
          <a:blip r:embed="rId4"/>
          <a:srcRect t="8099" r="-1" b="27827"/>
          <a:stretch/>
        </p:blipFill>
        <p:spPr>
          <a:xfrm>
            <a:off x="7653541" y="6"/>
            <a:ext cx="4538463" cy="3877247"/>
          </a:xfrm>
          <a:custGeom>
            <a:avLst/>
            <a:gdLst/>
            <a:ahLst/>
            <a:cxnLst/>
            <a:rect l="l" t="t" r="r" b="b"/>
            <a:pathLst>
              <a:path w="4538463" h="3877247">
                <a:moveTo>
                  <a:pt x="0" y="0"/>
                </a:moveTo>
                <a:lnTo>
                  <a:pt x="4538463" y="0"/>
                </a:lnTo>
                <a:lnTo>
                  <a:pt x="4538463" y="3437173"/>
                </a:lnTo>
                <a:lnTo>
                  <a:pt x="4530710" y="3429000"/>
                </a:lnTo>
                <a:cubicBezTo>
                  <a:pt x="4370289" y="3495842"/>
                  <a:pt x="4239946" y="3686344"/>
                  <a:pt x="4056129" y="3636211"/>
                </a:cubicBezTo>
                <a:cubicBezTo>
                  <a:pt x="3872313" y="3589422"/>
                  <a:pt x="3788760" y="3830055"/>
                  <a:pt x="3618310" y="3756528"/>
                </a:cubicBezTo>
                <a:cubicBezTo>
                  <a:pt x="3394389" y="3823371"/>
                  <a:pt x="3163783" y="3823371"/>
                  <a:pt x="2933176" y="3810002"/>
                </a:cubicBezTo>
                <a:cubicBezTo>
                  <a:pt x="2702570" y="3840081"/>
                  <a:pt x="2471962" y="3873503"/>
                  <a:pt x="2238015" y="3850107"/>
                </a:cubicBezTo>
                <a:cubicBezTo>
                  <a:pt x="2007408" y="3870161"/>
                  <a:pt x="1783486" y="3883529"/>
                  <a:pt x="1552880" y="3863476"/>
                </a:cubicBezTo>
                <a:cubicBezTo>
                  <a:pt x="1322274" y="3886870"/>
                  <a:pt x="1091667" y="3876844"/>
                  <a:pt x="864402" y="3860134"/>
                </a:cubicBezTo>
                <a:cubicBezTo>
                  <a:pt x="757455" y="3860134"/>
                  <a:pt x="653849" y="3856792"/>
                  <a:pt x="546902" y="3856792"/>
                </a:cubicBezTo>
                <a:cubicBezTo>
                  <a:pt x="404861" y="3850108"/>
                  <a:pt x="262821" y="3845095"/>
                  <a:pt x="120363" y="3840499"/>
                </a:cubicBezTo>
                <a:lnTo>
                  <a:pt x="0" y="3836632"/>
                </a:lnTo>
                <a:close/>
              </a:path>
            </a:pathLst>
          </a:custGeom>
        </p:spPr>
      </p:pic>
    </p:spTree>
    <p:extLst>
      <p:ext uri="{BB962C8B-B14F-4D97-AF65-F5344CB8AC3E}">
        <p14:creationId xmlns:p14="http://schemas.microsoft.com/office/powerpoint/2010/main" val="33292585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4" name="Group 23">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25" name="Rectangle 24">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8" name="Freeform: Shape 27">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30" name="Rectangle 29">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3BD355B6-71C3-4BB5-A756-34E64E7F857E}"/>
              </a:ext>
            </a:extLst>
          </p:cNvPr>
          <p:cNvSpPr>
            <a:spLocks noGrp="1"/>
          </p:cNvSpPr>
          <p:nvPr>
            <p:ph type="title"/>
          </p:nvPr>
        </p:nvSpPr>
        <p:spPr>
          <a:xfrm>
            <a:off x="685801" y="1676400"/>
            <a:ext cx="4953000" cy="1216153"/>
          </a:xfrm>
        </p:spPr>
        <p:txBody>
          <a:bodyPr anchor="t">
            <a:normAutofit/>
          </a:bodyPr>
          <a:lstStyle/>
          <a:p>
            <a:r>
              <a:rPr lang="en-GB" sz="4000"/>
              <a:t>September…</a:t>
            </a:r>
          </a:p>
        </p:txBody>
      </p:sp>
      <p:sp>
        <p:nvSpPr>
          <p:cNvPr id="3" name="Content Placeholder 2">
            <a:extLst>
              <a:ext uri="{FF2B5EF4-FFF2-40B4-BE49-F238E27FC236}">
                <a16:creationId xmlns:a16="http://schemas.microsoft.com/office/drawing/2014/main" id="{67DD5F1C-13D5-4FF2-8BF3-55CD0C8F1775}"/>
              </a:ext>
            </a:extLst>
          </p:cNvPr>
          <p:cNvSpPr>
            <a:spLocks noGrp="1"/>
          </p:cNvSpPr>
          <p:nvPr>
            <p:ph idx="1"/>
          </p:nvPr>
        </p:nvSpPr>
        <p:spPr>
          <a:xfrm>
            <a:off x="685801" y="2390776"/>
            <a:ext cx="4953000" cy="2790824"/>
          </a:xfrm>
        </p:spPr>
        <p:txBody>
          <a:bodyPr>
            <a:normAutofit fontScale="70000" lnSpcReduction="20000"/>
          </a:bodyPr>
          <a:lstStyle/>
          <a:p>
            <a:pPr marL="0" indent="0">
              <a:buNone/>
            </a:pPr>
            <a:r>
              <a:rPr lang="en-GB" sz="2300" dirty="0">
                <a:solidFill>
                  <a:schemeClr val="tx1">
                    <a:alpha val="55000"/>
                  </a:schemeClr>
                </a:solidFill>
              </a:rPr>
              <a:t>We feel a phased start into school gives children the best start to school life as it eases transition from pre-school to primary. The dates have been emailed to you.</a:t>
            </a:r>
          </a:p>
          <a:p>
            <a:pPr marL="0" indent="0">
              <a:buNone/>
            </a:pPr>
            <a:endParaRPr lang="en-GB" sz="2300" dirty="0">
              <a:solidFill>
                <a:schemeClr val="tx1">
                  <a:alpha val="55000"/>
                </a:schemeClr>
              </a:solidFill>
            </a:endParaRPr>
          </a:p>
          <a:p>
            <a:pPr marL="0" indent="0">
              <a:buNone/>
            </a:pPr>
            <a:r>
              <a:rPr lang="en-GB" sz="2300" dirty="0">
                <a:solidFill>
                  <a:schemeClr val="tx1">
                    <a:alpha val="55000"/>
                  </a:schemeClr>
                </a:solidFill>
              </a:rPr>
              <a:t>Lunches – Menu, free meals – NUT/KIWI FREE</a:t>
            </a:r>
          </a:p>
          <a:p>
            <a:pPr marL="0" indent="0">
              <a:buNone/>
            </a:pPr>
            <a:r>
              <a:rPr lang="en-GB" sz="2300" dirty="0">
                <a:solidFill>
                  <a:schemeClr val="tx1">
                    <a:alpha val="55000"/>
                  </a:schemeClr>
                </a:solidFill>
              </a:rPr>
              <a:t>Snack</a:t>
            </a:r>
          </a:p>
          <a:p>
            <a:pPr marL="0" indent="0">
              <a:buNone/>
            </a:pPr>
            <a:r>
              <a:rPr lang="en-GB" sz="2300" dirty="0">
                <a:solidFill>
                  <a:schemeClr val="tx1">
                    <a:alpha val="55000"/>
                  </a:schemeClr>
                </a:solidFill>
              </a:rPr>
              <a:t>Water Bottle</a:t>
            </a:r>
          </a:p>
          <a:p>
            <a:pPr marL="0" indent="0">
              <a:buNone/>
            </a:pPr>
            <a:r>
              <a:rPr lang="en-GB" sz="2300" dirty="0">
                <a:solidFill>
                  <a:schemeClr val="tx1">
                    <a:alpha val="55000"/>
                  </a:schemeClr>
                </a:solidFill>
              </a:rPr>
              <a:t>Book Bag – 1 keyring</a:t>
            </a:r>
          </a:p>
          <a:p>
            <a:pPr marL="0" indent="0">
              <a:buNone/>
            </a:pPr>
            <a:r>
              <a:rPr lang="en-GB" sz="2300" dirty="0">
                <a:solidFill>
                  <a:schemeClr val="tx1">
                    <a:alpha val="55000"/>
                  </a:schemeClr>
                </a:solidFill>
              </a:rPr>
              <a:t>Seesaw – Online communicate platform</a:t>
            </a:r>
          </a:p>
          <a:p>
            <a:pPr marL="0" indent="0">
              <a:buNone/>
            </a:pPr>
            <a:r>
              <a:rPr lang="en-GB" sz="2300" dirty="0">
                <a:solidFill>
                  <a:schemeClr val="tx1">
                    <a:alpha val="55000"/>
                  </a:schemeClr>
                </a:solidFill>
              </a:rPr>
              <a:t>Wrap around care</a:t>
            </a:r>
          </a:p>
          <a:p>
            <a:pPr marL="0" indent="0">
              <a:buNone/>
            </a:pPr>
            <a:endParaRPr lang="en-GB" sz="800" dirty="0">
              <a:solidFill>
                <a:schemeClr val="tx1">
                  <a:alpha val="55000"/>
                </a:schemeClr>
              </a:solidFill>
            </a:endParaRPr>
          </a:p>
        </p:txBody>
      </p:sp>
      <p:pic>
        <p:nvPicPr>
          <p:cNvPr id="4" name="Picture 3">
            <a:extLst>
              <a:ext uri="{FF2B5EF4-FFF2-40B4-BE49-F238E27FC236}">
                <a16:creationId xmlns:a16="http://schemas.microsoft.com/office/drawing/2014/main" id="{B10E802A-3C72-40BD-9247-88B8118F7D3E}"/>
              </a:ext>
            </a:extLst>
          </p:cNvPr>
          <p:cNvPicPr>
            <a:picLocks noChangeAspect="1"/>
          </p:cNvPicPr>
          <p:nvPr/>
        </p:nvPicPr>
        <p:blipFill>
          <a:blip r:embed="rId3"/>
          <a:stretch>
            <a:fillRect/>
          </a:stretch>
        </p:blipFill>
        <p:spPr>
          <a:xfrm>
            <a:off x="7214235" y="1676400"/>
            <a:ext cx="2716529" cy="3505200"/>
          </a:xfrm>
          <a:prstGeom prst="rect">
            <a:avLst/>
          </a:prstGeom>
        </p:spPr>
      </p:pic>
    </p:spTree>
    <p:extLst>
      <p:ext uri="{BB962C8B-B14F-4D97-AF65-F5344CB8AC3E}">
        <p14:creationId xmlns:p14="http://schemas.microsoft.com/office/powerpoint/2010/main" val="29839735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5" name="Content Placeholder 4">
            <a:extLst>
              <a:ext uri="{FF2B5EF4-FFF2-40B4-BE49-F238E27FC236}">
                <a16:creationId xmlns:a16="http://schemas.microsoft.com/office/drawing/2014/main" id="{6DBF5A00-0679-A831-7969-A492194E7704}"/>
              </a:ext>
            </a:extLst>
          </p:cNvPr>
          <p:cNvPicPr>
            <a:picLocks noGrp="1" noChangeAspect="1"/>
          </p:cNvPicPr>
          <p:nvPr>
            <p:ph idx="1"/>
          </p:nvPr>
        </p:nvPicPr>
        <p:blipFill>
          <a:blip r:embed="rId2"/>
          <a:srcRect b="19"/>
          <a:stretch>
            <a:fillRect/>
          </a:stretch>
        </p:blipFill>
        <p:spPr>
          <a:xfrm>
            <a:off x="20" y="1282"/>
            <a:ext cx="12191980" cy="6856718"/>
          </a:xfrm>
          <a:prstGeom prst="rect">
            <a:avLst/>
          </a:prstGeom>
        </p:spPr>
      </p:pic>
    </p:spTree>
    <p:extLst>
      <p:ext uri="{BB962C8B-B14F-4D97-AF65-F5344CB8AC3E}">
        <p14:creationId xmlns:p14="http://schemas.microsoft.com/office/powerpoint/2010/main" val="109944450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14430A59-7952-4EC9-951D-7B396ED12B9E}"/>
              </a:ext>
            </a:extLst>
          </p:cNvPr>
          <p:cNvSpPr>
            <a:spLocks noGrp="1"/>
          </p:cNvSpPr>
          <p:nvPr>
            <p:ph type="title"/>
          </p:nvPr>
        </p:nvSpPr>
        <p:spPr>
          <a:xfrm>
            <a:off x="1143000" y="1676400"/>
            <a:ext cx="3810000" cy="3505200"/>
          </a:xfrm>
        </p:spPr>
        <p:txBody>
          <a:bodyPr anchor="t">
            <a:normAutofit/>
          </a:bodyPr>
          <a:lstStyle/>
          <a:p>
            <a:r>
              <a:rPr lang="en-GB" sz="4000" dirty="0"/>
              <a:t>RRAP Club</a:t>
            </a:r>
          </a:p>
        </p:txBody>
      </p:sp>
      <p:sp>
        <p:nvSpPr>
          <p:cNvPr id="3" name="Content Placeholder 2">
            <a:extLst>
              <a:ext uri="{FF2B5EF4-FFF2-40B4-BE49-F238E27FC236}">
                <a16:creationId xmlns:a16="http://schemas.microsoft.com/office/drawing/2014/main" id="{8F951E6A-1BC0-4E3B-87F8-2C8C34924E1A}"/>
              </a:ext>
            </a:extLst>
          </p:cNvPr>
          <p:cNvSpPr>
            <a:spLocks noGrp="1"/>
          </p:cNvSpPr>
          <p:nvPr>
            <p:ph idx="1"/>
          </p:nvPr>
        </p:nvSpPr>
        <p:spPr>
          <a:xfrm>
            <a:off x="5181604" y="1295399"/>
            <a:ext cx="5638796" cy="4219575"/>
          </a:xfrm>
        </p:spPr>
        <p:txBody>
          <a:bodyPr>
            <a:normAutofit/>
          </a:bodyPr>
          <a:lstStyle/>
          <a:p>
            <a:pPr marL="0" indent="0">
              <a:buNone/>
            </a:pPr>
            <a:r>
              <a:rPr lang="en-GB" sz="1900" dirty="0">
                <a:solidFill>
                  <a:schemeClr val="tx1">
                    <a:alpha val="55000"/>
                  </a:schemeClr>
                </a:solidFill>
              </a:rPr>
              <a:t>Hartford Primary School operate our own Breakfast and After School Club called the </a:t>
            </a:r>
            <a:r>
              <a:rPr lang="en-GB" sz="1900" b="1" dirty="0">
                <a:solidFill>
                  <a:schemeClr val="tx1">
                    <a:alpha val="55000"/>
                  </a:schemeClr>
                </a:solidFill>
              </a:rPr>
              <a:t>"RRAP Club".</a:t>
            </a:r>
          </a:p>
          <a:p>
            <a:pPr marL="0" indent="0">
              <a:buNone/>
            </a:pPr>
            <a:r>
              <a:rPr lang="en-GB" sz="1900" dirty="0">
                <a:solidFill>
                  <a:schemeClr val="tx1">
                    <a:alpha val="55000"/>
                  </a:schemeClr>
                </a:solidFill>
              </a:rPr>
              <a:t>RRAP stands for our core values, and our children were proud to be involved in naming the club:</a:t>
            </a:r>
          </a:p>
          <a:p>
            <a:pPr marL="0" indent="0">
              <a:buNone/>
            </a:pPr>
            <a:endParaRPr lang="en-GB" sz="1900" dirty="0">
              <a:solidFill>
                <a:schemeClr val="tx1">
                  <a:alpha val="55000"/>
                </a:schemeClr>
              </a:solidFill>
            </a:endParaRPr>
          </a:p>
          <a:p>
            <a:r>
              <a:rPr lang="en-GB" sz="1900" b="1" dirty="0">
                <a:solidFill>
                  <a:schemeClr val="tx1">
                    <a:alpha val="55000"/>
                  </a:schemeClr>
                </a:solidFill>
              </a:rPr>
              <a:t>Respect</a:t>
            </a:r>
          </a:p>
          <a:p>
            <a:r>
              <a:rPr lang="en-GB" sz="1900" b="1" dirty="0">
                <a:solidFill>
                  <a:schemeClr val="tx1">
                    <a:alpha val="55000"/>
                  </a:schemeClr>
                </a:solidFill>
              </a:rPr>
              <a:t>Responsibility</a:t>
            </a:r>
          </a:p>
          <a:p>
            <a:r>
              <a:rPr lang="en-GB" sz="1900" b="1" dirty="0">
                <a:solidFill>
                  <a:schemeClr val="tx1">
                    <a:alpha val="55000"/>
                  </a:schemeClr>
                </a:solidFill>
              </a:rPr>
              <a:t>Aspiration</a:t>
            </a:r>
          </a:p>
          <a:p>
            <a:r>
              <a:rPr lang="en-GB" sz="1900" b="1" dirty="0">
                <a:solidFill>
                  <a:schemeClr val="tx1">
                    <a:alpha val="55000"/>
                  </a:schemeClr>
                </a:solidFill>
              </a:rPr>
              <a:t>Pride</a:t>
            </a:r>
          </a:p>
          <a:p>
            <a:pPr marL="0" indent="0">
              <a:buNone/>
            </a:pPr>
            <a:endParaRPr lang="en-GB" sz="1900" dirty="0">
              <a:solidFill>
                <a:schemeClr val="tx1">
                  <a:alpha val="55000"/>
                </a:schemeClr>
              </a:solidFill>
            </a:endParaRPr>
          </a:p>
          <a:p>
            <a:pPr marL="0" indent="0">
              <a:buNone/>
            </a:pPr>
            <a:endParaRPr lang="en-GB" sz="1100" dirty="0">
              <a:solidFill>
                <a:schemeClr val="tx1">
                  <a:alpha val="55000"/>
                </a:schemeClr>
              </a:solidFill>
            </a:endParaRPr>
          </a:p>
        </p:txBody>
      </p:sp>
      <p:pic>
        <p:nvPicPr>
          <p:cNvPr id="5" name="Picture 4">
            <a:extLst>
              <a:ext uri="{FF2B5EF4-FFF2-40B4-BE49-F238E27FC236}">
                <a16:creationId xmlns:a16="http://schemas.microsoft.com/office/drawing/2014/main" id="{612FBCBE-DEB9-4AED-9A91-8925EC3D877A}"/>
              </a:ext>
            </a:extLst>
          </p:cNvPr>
          <p:cNvPicPr>
            <a:picLocks noChangeAspect="1"/>
          </p:cNvPicPr>
          <p:nvPr/>
        </p:nvPicPr>
        <p:blipFill>
          <a:blip r:embed="rId2"/>
          <a:stretch>
            <a:fillRect/>
          </a:stretch>
        </p:blipFill>
        <p:spPr>
          <a:xfrm>
            <a:off x="1142999" y="2280261"/>
            <a:ext cx="3489220" cy="3234713"/>
          </a:xfrm>
          <a:prstGeom prst="rect">
            <a:avLst/>
          </a:prstGeom>
        </p:spPr>
      </p:pic>
    </p:spTree>
    <p:extLst>
      <p:ext uri="{BB962C8B-B14F-4D97-AF65-F5344CB8AC3E}">
        <p14:creationId xmlns:p14="http://schemas.microsoft.com/office/powerpoint/2010/main" val="29683386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A00D50E-BAB6-C294-A965-686D5788C52B}"/>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229B5FEB-8DDA-AB38-B46E-D5845DB9DA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31521C32-D35B-AC13-2B12-5A4F0937E8B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F98A5D2B-5F91-993F-271C-4A9745D7075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AD9582C-7215-20DC-5A10-C46F9BD000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53555CC2-36C9-DB56-6686-F07B7492694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2F03EE72-08A9-2A6A-B40D-8CB25B7DA1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A4164420-F754-800A-259C-5E416CF57F66}"/>
              </a:ext>
            </a:extLst>
          </p:cNvPr>
          <p:cNvSpPr>
            <a:spLocks noGrp="1"/>
          </p:cNvSpPr>
          <p:nvPr>
            <p:ph idx="1"/>
          </p:nvPr>
        </p:nvSpPr>
        <p:spPr>
          <a:xfrm>
            <a:off x="5181604" y="1295399"/>
            <a:ext cx="5638796" cy="4219575"/>
          </a:xfrm>
        </p:spPr>
        <p:txBody>
          <a:bodyPr>
            <a:normAutofit lnSpcReduction="10000"/>
          </a:bodyPr>
          <a:lstStyle/>
          <a:p>
            <a:pPr marL="0" indent="0">
              <a:buNone/>
            </a:pPr>
            <a:r>
              <a:rPr lang="en-GB" sz="1900" b="1" dirty="0">
                <a:solidFill>
                  <a:schemeClr val="tx1">
                    <a:alpha val="55000"/>
                  </a:schemeClr>
                </a:solidFill>
              </a:rPr>
              <a:t>Breakfast Club </a:t>
            </a:r>
          </a:p>
          <a:p>
            <a:pPr marL="0" indent="0">
              <a:buNone/>
            </a:pPr>
            <a:r>
              <a:rPr lang="en-GB" sz="1900" dirty="0">
                <a:solidFill>
                  <a:schemeClr val="tx1">
                    <a:alpha val="55000"/>
                  </a:schemeClr>
                </a:solidFill>
              </a:rPr>
              <a:t>Open between 7.30am and 8.45am for breakfast.</a:t>
            </a:r>
          </a:p>
          <a:p>
            <a:pPr marL="0" indent="0">
              <a:buNone/>
            </a:pPr>
            <a:endParaRPr lang="en-GB" sz="1900" dirty="0">
              <a:solidFill>
                <a:schemeClr val="tx1">
                  <a:alpha val="55000"/>
                </a:schemeClr>
              </a:solidFill>
            </a:endParaRPr>
          </a:p>
          <a:p>
            <a:pPr marL="0" indent="0">
              <a:buNone/>
            </a:pPr>
            <a:r>
              <a:rPr lang="en-GB" sz="1900" b="1" dirty="0">
                <a:solidFill>
                  <a:schemeClr val="tx1">
                    <a:alpha val="55000"/>
                  </a:schemeClr>
                </a:solidFill>
              </a:rPr>
              <a:t>After-school Club</a:t>
            </a:r>
          </a:p>
          <a:p>
            <a:pPr marL="0" indent="0">
              <a:buNone/>
            </a:pPr>
            <a:r>
              <a:rPr lang="en-GB" sz="1900" dirty="0">
                <a:solidFill>
                  <a:schemeClr val="tx1">
                    <a:alpha val="55000"/>
                  </a:schemeClr>
                </a:solidFill>
              </a:rPr>
              <a:t>Runs from 3.10pm until 6.00pm after school, with an option to collect at 4.30pm. </a:t>
            </a:r>
          </a:p>
          <a:p>
            <a:pPr marL="0" indent="0">
              <a:buNone/>
            </a:pPr>
            <a:endParaRPr lang="en-GB" sz="1900" dirty="0">
              <a:solidFill>
                <a:schemeClr val="tx1">
                  <a:alpha val="55000"/>
                </a:schemeClr>
              </a:solidFill>
            </a:endParaRPr>
          </a:p>
          <a:p>
            <a:pPr marL="0" indent="0">
              <a:buNone/>
            </a:pPr>
            <a:r>
              <a:rPr lang="en-GB" sz="1900" dirty="0">
                <a:solidFill>
                  <a:schemeClr val="tx1">
                    <a:alpha val="55000"/>
                  </a:schemeClr>
                </a:solidFill>
              </a:rPr>
              <a:t>The club operates term time only, on days that school is open for pupils. Hartford Primary Schools existing staff work in the club, ensuring that children are familiar with the faces they see during the school day.</a:t>
            </a:r>
          </a:p>
          <a:p>
            <a:pPr marL="0" indent="0">
              <a:buNone/>
            </a:pPr>
            <a:r>
              <a:rPr lang="en-GB" sz="1900" dirty="0">
                <a:solidFill>
                  <a:schemeClr val="tx1">
                    <a:alpha val="55000"/>
                  </a:schemeClr>
                </a:solidFill>
              </a:rPr>
              <a:t>Children can book into regular weekly slot, with the option to also attend on an ad hoc basis.</a:t>
            </a:r>
          </a:p>
          <a:p>
            <a:pPr marL="0" indent="0">
              <a:buNone/>
            </a:pPr>
            <a:endParaRPr lang="en-GB" sz="1100" dirty="0">
              <a:solidFill>
                <a:schemeClr val="tx1">
                  <a:alpha val="55000"/>
                </a:schemeClr>
              </a:solidFill>
            </a:endParaRPr>
          </a:p>
        </p:txBody>
      </p:sp>
      <p:pic>
        <p:nvPicPr>
          <p:cNvPr id="5" name="Picture 4">
            <a:extLst>
              <a:ext uri="{FF2B5EF4-FFF2-40B4-BE49-F238E27FC236}">
                <a16:creationId xmlns:a16="http://schemas.microsoft.com/office/drawing/2014/main" id="{ABC8C6D3-DEAC-8C35-2F83-06D2F837222E}"/>
              </a:ext>
            </a:extLst>
          </p:cNvPr>
          <p:cNvPicPr>
            <a:picLocks noChangeAspect="1"/>
          </p:cNvPicPr>
          <p:nvPr/>
        </p:nvPicPr>
        <p:blipFill>
          <a:blip r:embed="rId2"/>
          <a:stretch>
            <a:fillRect/>
          </a:stretch>
        </p:blipFill>
        <p:spPr>
          <a:xfrm>
            <a:off x="1142999" y="2280261"/>
            <a:ext cx="3489220" cy="3234713"/>
          </a:xfrm>
          <a:prstGeom prst="rect">
            <a:avLst/>
          </a:prstGeom>
        </p:spPr>
      </p:pic>
      <p:sp>
        <p:nvSpPr>
          <p:cNvPr id="2" name="Title 1">
            <a:extLst>
              <a:ext uri="{FF2B5EF4-FFF2-40B4-BE49-F238E27FC236}">
                <a16:creationId xmlns:a16="http://schemas.microsoft.com/office/drawing/2014/main" id="{B26E1F31-9DBB-EDE2-7A54-329990C7BCC4}"/>
              </a:ext>
            </a:extLst>
          </p:cNvPr>
          <p:cNvSpPr>
            <a:spLocks noGrp="1"/>
          </p:cNvSpPr>
          <p:nvPr>
            <p:ph type="title"/>
          </p:nvPr>
        </p:nvSpPr>
        <p:spPr>
          <a:xfrm>
            <a:off x="1143000" y="1262740"/>
            <a:ext cx="3810000" cy="3505200"/>
          </a:xfrm>
        </p:spPr>
        <p:txBody>
          <a:bodyPr anchor="t">
            <a:normAutofit/>
          </a:bodyPr>
          <a:lstStyle/>
          <a:p>
            <a:r>
              <a:rPr lang="en-GB" sz="4000" dirty="0"/>
              <a:t>RRAP Club – opening times</a:t>
            </a:r>
          </a:p>
        </p:txBody>
      </p:sp>
    </p:spTree>
    <p:extLst>
      <p:ext uri="{BB962C8B-B14F-4D97-AF65-F5344CB8AC3E}">
        <p14:creationId xmlns:p14="http://schemas.microsoft.com/office/powerpoint/2010/main" val="258503571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23FA723-3FDC-BF42-578A-5ED4EB93FFE6}"/>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E52543EE-95EE-2D21-5D79-9CAADFC0EB3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B172FA27-38B8-D00A-FABD-607BD526701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D4CA7B06-EF40-3289-4535-0FFCCC0242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87A79B9B-B559-4791-C67C-40D53F8A9E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32F3F6C-D5B9-0E5D-A9AF-CD9550C48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9D7E29BA-2E41-7A9A-5ADE-EBD5561184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55363225-6DB2-DA8F-3A64-C3BCC075F405}"/>
              </a:ext>
            </a:extLst>
          </p:cNvPr>
          <p:cNvSpPr>
            <a:spLocks noGrp="1"/>
          </p:cNvSpPr>
          <p:nvPr>
            <p:ph idx="1"/>
          </p:nvPr>
        </p:nvSpPr>
        <p:spPr>
          <a:xfrm>
            <a:off x="3445838" y="1153881"/>
            <a:ext cx="7080648" cy="4419601"/>
          </a:xfrm>
        </p:spPr>
        <p:txBody>
          <a:bodyPr>
            <a:normAutofit/>
          </a:bodyPr>
          <a:lstStyle/>
          <a:p>
            <a:pPr marL="0" indent="0">
              <a:buNone/>
            </a:pPr>
            <a:r>
              <a:rPr lang="en-GB" sz="1900" b="1" dirty="0">
                <a:solidFill>
                  <a:schemeClr val="tx1">
                    <a:alpha val="55000"/>
                  </a:schemeClr>
                </a:solidFill>
              </a:rPr>
              <a:t>Inside activities in club</a:t>
            </a:r>
          </a:p>
          <a:p>
            <a:pPr marL="0" indent="0">
              <a:buNone/>
            </a:pPr>
            <a:r>
              <a:rPr lang="en-GB" sz="1900" dirty="0">
                <a:solidFill>
                  <a:schemeClr val="tx1">
                    <a:alpha val="55000"/>
                  </a:schemeClr>
                </a:solidFill>
              </a:rPr>
              <a:t>The main hall is used for the RRAP Club, where children can help themselves to a wide variety of equipment within the club’s cupboard. Which includes:</a:t>
            </a:r>
          </a:p>
          <a:p>
            <a:r>
              <a:rPr lang="en-GB" sz="1900" dirty="0">
                <a:solidFill>
                  <a:schemeClr val="tx1">
                    <a:alpha val="55000"/>
                  </a:schemeClr>
                </a:solidFill>
              </a:rPr>
              <a:t>art / crafts and construction activities, </a:t>
            </a:r>
          </a:p>
          <a:p>
            <a:r>
              <a:rPr lang="en-GB" sz="1900" dirty="0">
                <a:solidFill>
                  <a:schemeClr val="tx1">
                    <a:alpha val="55000"/>
                  </a:schemeClr>
                </a:solidFill>
              </a:rPr>
              <a:t>sensory equipment including trampoline, bean bags, fidget toys</a:t>
            </a:r>
          </a:p>
          <a:p>
            <a:r>
              <a:rPr lang="en-GB" sz="1900" dirty="0">
                <a:solidFill>
                  <a:schemeClr val="tx1">
                    <a:alpha val="55000"/>
                  </a:schemeClr>
                </a:solidFill>
              </a:rPr>
              <a:t>reading corner, board games and jigsaws,</a:t>
            </a:r>
          </a:p>
          <a:p>
            <a:r>
              <a:rPr lang="en-GB" sz="1900" dirty="0">
                <a:solidFill>
                  <a:schemeClr val="tx1">
                    <a:alpha val="55000"/>
                  </a:schemeClr>
                </a:solidFill>
              </a:rPr>
              <a:t>dressing up, imaginative play and role play toys,</a:t>
            </a:r>
          </a:p>
          <a:p>
            <a:r>
              <a:rPr lang="en-GB" sz="1900" dirty="0">
                <a:solidFill>
                  <a:schemeClr val="tx1">
                    <a:alpha val="55000"/>
                  </a:schemeClr>
                </a:solidFill>
              </a:rPr>
              <a:t>watching age-appropriate short films,</a:t>
            </a:r>
          </a:p>
          <a:p>
            <a:endParaRPr lang="en-GB" sz="1900" dirty="0">
              <a:solidFill>
                <a:schemeClr val="tx1">
                  <a:alpha val="55000"/>
                </a:schemeClr>
              </a:solidFill>
            </a:endParaRPr>
          </a:p>
          <a:p>
            <a:endParaRPr lang="en-GB" sz="1100" dirty="0">
              <a:solidFill>
                <a:schemeClr val="tx1">
                  <a:alpha val="55000"/>
                </a:schemeClr>
              </a:solidFill>
            </a:endParaRPr>
          </a:p>
          <a:p>
            <a:endParaRPr lang="en-GB" sz="1900" dirty="0">
              <a:solidFill>
                <a:schemeClr val="tx1">
                  <a:alpha val="55000"/>
                </a:schemeClr>
              </a:solidFill>
            </a:endParaRPr>
          </a:p>
        </p:txBody>
      </p:sp>
      <p:pic>
        <p:nvPicPr>
          <p:cNvPr id="4" name="Picture 3">
            <a:extLst>
              <a:ext uri="{FF2B5EF4-FFF2-40B4-BE49-F238E27FC236}">
                <a16:creationId xmlns:a16="http://schemas.microsoft.com/office/drawing/2014/main" id="{E14D10B7-0F48-FF48-3B1A-CA00EC8685D7}"/>
              </a:ext>
            </a:extLst>
          </p:cNvPr>
          <p:cNvPicPr>
            <a:picLocks noChangeAspect="1"/>
          </p:cNvPicPr>
          <p:nvPr/>
        </p:nvPicPr>
        <p:blipFill>
          <a:blip r:embed="rId3"/>
          <a:srcRect l="7596" t="4810" r="5691" b="7249"/>
          <a:stretch>
            <a:fillRect/>
          </a:stretch>
        </p:blipFill>
        <p:spPr>
          <a:xfrm>
            <a:off x="10596048" y="84247"/>
            <a:ext cx="1485362" cy="1387713"/>
          </a:xfrm>
          <a:prstGeom prst="ellipse">
            <a:avLst/>
          </a:prstGeom>
          <a:ln w="63500" cap="rnd">
            <a:noFill/>
          </a:ln>
          <a:effectLst>
            <a:outerShdw blurRad="114300" dist="38100" dir="2700000" algn="tl" rotWithShape="0">
              <a:prstClr val="black">
                <a:alpha val="40000"/>
              </a:prstClr>
            </a:outerShdw>
          </a:effectLst>
          <a:scene3d>
            <a:camera prst="orthographicFront"/>
            <a:lightRig rig="contrasting" dir="t">
              <a:rot lat="0" lon="0" rev="3000000"/>
            </a:lightRig>
          </a:scene3d>
          <a:sp3d contourW="7620">
            <a:bevelT w="95250" h="31750"/>
            <a:contourClr>
              <a:srgbClr val="333333"/>
            </a:contourClr>
          </a:sp3d>
        </p:spPr>
      </p:pic>
      <p:pic>
        <p:nvPicPr>
          <p:cNvPr id="13" name="Picture 12">
            <a:extLst>
              <a:ext uri="{FF2B5EF4-FFF2-40B4-BE49-F238E27FC236}">
                <a16:creationId xmlns:a16="http://schemas.microsoft.com/office/drawing/2014/main" id="{EA094B08-5B05-2BF5-97F9-E54AAB5064EF}"/>
              </a:ext>
            </a:extLst>
          </p:cNvPr>
          <p:cNvPicPr>
            <a:picLocks noChangeAspect="1"/>
          </p:cNvPicPr>
          <p:nvPr/>
        </p:nvPicPr>
        <p:blipFill>
          <a:blip r:embed="rId4">
            <a:extLst>
              <a:ext uri="{28A0092B-C50C-407E-A947-70E740481C1C}">
                <a14:useLocalDpi xmlns:a14="http://schemas.microsoft.com/office/drawing/2010/main" val="0"/>
              </a:ext>
            </a:extLst>
          </a:blip>
          <a:srcRect l="24127" r="16349" b="6402"/>
          <a:stretch>
            <a:fillRect/>
          </a:stretch>
        </p:blipFill>
        <p:spPr>
          <a:xfrm rot="16200000">
            <a:off x="218324" y="-147918"/>
            <a:ext cx="2923672" cy="3291700"/>
          </a:xfrm>
          <a:prstGeom prst="rect">
            <a:avLst/>
          </a:prstGeom>
          <a:ln w="50800">
            <a:solidFill>
              <a:schemeClr val="bg1"/>
            </a:solidFill>
          </a:ln>
        </p:spPr>
      </p:pic>
      <p:pic>
        <p:nvPicPr>
          <p:cNvPr id="9" name="Picture 8">
            <a:extLst>
              <a:ext uri="{FF2B5EF4-FFF2-40B4-BE49-F238E27FC236}">
                <a16:creationId xmlns:a16="http://schemas.microsoft.com/office/drawing/2014/main" id="{4338D40A-D5AB-02E7-1372-5F8B229DD81D}"/>
              </a:ext>
            </a:extLst>
          </p:cNvPr>
          <p:cNvPicPr>
            <a:picLocks noChangeAspect="1"/>
          </p:cNvPicPr>
          <p:nvPr/>
        </p:nvPicPr>
        <p:blipFill>
          <a:blip r:embed="rId5">
            <a:extLst>
              <a:ext uri="{28A0092B-C50C-407E-A947-70E740481C1C}">
                <a14:useLocalDpi xmlns:a14="http://schemas.microsoft.com/office/drawing/2010/main" val="0"/>
              </a:ext>
            </a:extLst>
          </a:blip>
          <a:srcRect l="23028" t="7175" r="12613" b="10409"/>
          <a:stretch>
            <a:fillRect/>
          </a:stretch>
        </p:blipFill>
        <p:spPr>
          <a:xfrm>
            <a:off x="9801957" y="4416977"/>
            <a:ext cx="2378865" cy="2421870"/>
          </a:xfrm>
          <a:prstGeom prst="rect">
            <a:avLst/>
          </a:prstGeom>
          <a:ln w="50800">
            <a:solidFill>
              <a:schemeClr val="bg1"/>
            </a:solidFill>
          </a:ln>
        </p:spPr>
      </p:pic>
      <p:pic>
        <p:nvPicPr>
          <p:cNvPr id="24" name="Picture 23">
            <a:extLst>
              <a:ext uri="{FF2B5EF4-FFF2-40B4-BE49-F238E27FC236}">
                <a16:creationId xmlns:a16="http://schemas.microsoft.com/office/drawing/2014/main" id="{D65AC03B-361F-4520-9A0C-15FC9D733071}"/>
              </a:ext>
            </a:extLst>
          </p:cNvPr>
          <p:cNvPicPr>
            <a:picLocks noChangeAspect="1"/>
          </p:cNvPicPr>
          <p:nvPr/>
        </p:nvPicPr>
        <p:blipFill rotWithShape="1">
          <a:blip r:embed="rId6">
            <a:extLst>
              <a:ext uri="{28A0092B-C50C-407E-A947-70E740481C1C}">
                <a14:useLocalDpi xmlns:a14="http://schemas.microsoft.com/office/drawing/2010/main" val="0"/>
              </a:ext>
            </a:extLst>
          </a:blip>
          <a:srcRect l="-542" t="12930" r="1593" b="35035"/>
          <a:stretch/>
        </p:blipFill>
        <p:spPr>
          <a:xfrm>
            <a:off x="34309" y="2995863"/>
            <a:ext cx="3289534" cy="1355788"/>
          </a:xfrm>
          <a:prstGeom prst="rect">
            <a:avLst/>
          </a:prstGeom>
          <a:ln w="50800">
            <a:solidFill>
              <a:schemeClr val="bg1"/>
            </a:solidFill>
          </a:ln>
        </p:spPr>
      </p:pic>
      <p:pic>
        <p:nvPicPr>
          <p:cNvPr id="5" name="Picture 4">
            <a:extLst>
              <a:ext uri="{FF2B5EF4-FFF2-40B4-BE49-F238E27FC236}">
                <a16:creationId xmlns:a16="http://schemas.microsoft.com/office/drawing/2014/main" id="{5D7EF0C4-42E1-409B-A14A-A61094D2E449}"/>
              </a:ext>
            </a:extLst>
          </p:cNvPr>
          <p:cNvPicPr>
            <a:picLocks noChangeAspect="1"/>
          </p:cNvPicPr>
          <p:nvPr/>
        </p:nvPicPr>
        <p:blipFill rotWithShape="1">
          <a:blip r:embed="rId7">
            <a:extLst>
              <a:ext uri="{28A0092B-C50C-407E-A947-70E740481C1C}">
                <a14:useLocalDpi xmlns:a14="http://schemas.microsoft.com/office/drawing/2010/main" val="0"/>
              </a:ext>
            </a:extLst>
          </a:blip>
          <a:srcRect l="9402" t="23846" r="22997" b="27393"/>
          <a:stretch/>
        </p:blipFill>
        <p:spPr>
          <a:xfrm>
            <a:off x="2349725" y="4340603"/>
            <a:ext cx="4651280" cy="2506481"/>
          </a:xfrm>
          <a:prstGeom prst="rect">
            <a:avLst/>
          </a:prstGeom>
          <a:ln w="38100">
            <a:solidFill>
              <a:schemeClr val="bg1"/>
            </a:solidFill>
          </a:ln>
        </p:spPr>
      </p:pic>
      <p:pic>
        <p:nvPicPr>
          <p:cNvPr id="18" name="Picture 17">
            <a:extLst>
              <a:ext uri="{FF2B5EF4-FFF2-40B4-BE49-F238E27FC236}">
                <a16:creationId xmlns:a16="http://schemas.microsoft.com/office/drawing/2014/main" id="{E816743D-02BB-40D7-A030-0D3E3BD95CBF}"/>
              </a:ext>
            </a:extLst>
          </p:cNvPr>
          <p:cNvPicPr>
            <a:picLocks noChangeAspect="1"/>
          </p:cNvPicPr>
          <p:nvPr/>
        </p:nvPicPr>
        <p:blipFill rotWithShape="1">
          <a:blip r:embed="rId8">
            <a:extLst>
              <a:ext uri="{28A0092B-C50C-407E-A947-70E740481C1C}">
                <a14:useLocalDpi xmlns:a14="http://schemas.microsoft.com/office/drawing/2010/main" val="0"/>
              </a:ext>
            </a:extLst>
          </a:blip>
          <a:srcRect l="5614" t="6185" r="29942" b="14443"/>
          <a:stretch/>
        </p:blipFill>
        <p:spPr>
          <a:xfrm rot="5400000">
            <a:off x="-76764" y="4439514"/>
            <a:ext cx="2506481" cy="2315301"/>
          </a:xfrm>
          <a:prstGeom prst="rect">
            <a:avLst/>
          </a:prstGeom>
          <a:solidFill>
            <a:schemeClr val="bg1"/>
          </a:solidFill>
          <a:ln w="38100">
            <a:solidFill>
              <a:schemeClr val="bg1"/>
            </a:solidFill>
          </a:ln>
        </p:spPr>
      </p:pic>
      <p:pic>
        <p:nvPicPr>
          <p:cNvPr id="22" name="Picture 21">
            <a:extLst>
              <a:ext uri="{FF2B5EF4-FFF2-40B4-BE49-F238E27FC236}">
                <a16:creationId xmlns:a16="http://schemas.microsoft.com/office/drawing/2014/main" id="{5E10F059-D6F2-4316-B822-38C9F3D13804}"/>
              </a:ext>
            </a:extLst>
          </p:cNvPr>
          <p:cNvPicPr>
            <a:picLocks noChangeAspect="1"/>
          </p:cNvPicPr>
          <p:nvPr/>
        </p:nvPicPr>
        <p:blipFill rotWithShape="1">
          <a:blip r:embed="rId9">
            <a:extLst>
              <a:ext uri="{28A0092B-C50C-407E-A947-70E740481C1C}">
                <a14:useLocalDpi xmlns:a14="http://schemas.microsoft.com/office/drawing/2010/main" val="0"/>
              </a:ext>
            </a:extLst>
          </a:blip>
          <a:srcRect l="6886" t="7369" r="4577" b="18730"/>
          <a:stretch/>
        </p:blipFill>
        <p:spPr>
          <a:xfrm flipH="1">
            <a:off x="7036247" y="5029199"/>
            <a:ext cx="2928721" cy="1833449"/>
          </a:xfrm>
          <a:prstGeom prst="rect">
            <a:avLst/>
          </a:prstGeom>
          <a:ln w="38100">
            <a:solidFill>
              <a:schemeClr val="bg1"/>
            </a:solidFill>
          </a:ln>
        </p:spPr>
      </p:pic>
      <p:pic>
        <p:nvPicPr>
          <p:cNvPr id="17" name="Picture 16">
            <a:extLst>
              <a:ext uri="{FF2B5EF4-FFF2-40B4-BE49-F238E27FC236}">
                <a16:creationId xmlns:a16="http://schemas.microsoft.com/office/drawing/2014/main" id="{894A01E4-EB0F-EC4A-11D7-AB0C3548DD6B}"/>
              </a:ext>
            </a:extLst>
          </p:cNvPr>
          <p:cNvPicPr>
            <a:picLocks noChangeAspect="1"/>
          </p:cNvPicPr>
          <p:nvPr/>
        </p:nvPicPr>
        <p:blipFill>
          <a:blip r:embed="rId10">
            <a:extLst>
              <a:ext uri="{28A0092B-C50C-407E-A947-70E740481C1C}">
                <a14:useLocalDpi xmlns:a14="http://schemas.microsoft.com/office/drawing/2010/main" val="0"/>
              </a:ext>
            </a:extLst>
          </a:blip>
          <a:srcRect l="15952" t="3174" r="15001"/>
          <a:stretch>
            <a:fillRect/>
          </a:stretch>
        </p:blipFill>
        <p:spPr>
          <a:xfrm>
            <a:off x="8588826" y="3170797"/>
            <a:ext cx="2110248" cy="2267477"/>
          </a:xfrm>
          <a:prstGeom prst="rect">
            <a:avLst/>
          </a:prstGeom>
          <a:ln w="34925">
            <a:solidFill>
              <a:schemeClr val="bg1"/>
            </a:solidFill>
          </a:ln>
        </p:spPr>
      </p:pic>
    </p:spTree>
    <p:extLst>
      <p:ext uri="{BB962C8B-B14F-4D97-AF65-F5344CB8AC3E}">
        <p14:creationId xmlns:p14="http://schemas.microsoft.com/office/powerpoint/2010/main" val="194791868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0175314-58FD-79D5-B40B-A225AFCE76BF}"/>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768E3927-5097-8F44-1D33-2B7B5AC416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F8F7C793-5958-FA6A-1309-AB1D707E6D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1B7B9EFC-EC65-CCB0-06F4-9A27DE96D7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F300F09-3041-FD18-A39A-5094FC82BE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F44685F-127D-AB24-31E1-BEFD22CFD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4B7BCA45-9491-9EF0-4E45-9D83274C05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C54C2855-8E4F-C280-17B6-2EC04622E75C}"/>
              </a:ext>
            </a:extLst>
          </p:cNvPr>
          <p:cNvSpPr>
            <a:spLocks noGrp="1"/>
          </p:cNvSpPr>
          <p:nvPr>
            <p:ph idx="1"/>
          </p:nvPr>
        </p:nvSpPr>
        <p:spPr>
          <a:xfrm>
            <a:off x="5181604" y="1295399"/>
            <a:ext cx="5638796" cy="4419601"/>
          </a:xfrm>
        </p:spPr>
        <p:txBody>
          <a:bodyPr>
            <a:normAutofit lnSpcReduction="10000"/>
          </a:bodyPr>
          <a:lstStyle/>
          <a:p>
            <a:pPr marL="0" indent="0">
              <a:buNone/>
            </a:pPr>
            <a:r>
              <a:rPr lang="en-GB" sz="1900" b="1" dirty="0">
                <a:solidFill>
                  <a:schemeClr val="tx1">
                    <a:alpha val="55000"/>
                  </a:schemeClr>
                </a:solidFill>
              </a:rPr>
              <a:t>Outside activities in club</a:t>
            </a:r>
          </a:p>
          <a:p>
            <a:pPr marL="0" indent="0">
              <a:buNone/>
            </a:pPr>
            <a:r>
              <a:rPr lang="en-GB" sz="1900" dirty="0">
                <a:solidFill>
                  <a:schemeClr val="tx1">
                    <a:alpha val="55000"/>
                  </a:schemeClr>
                </a:solidFill>
              </a:rPr>
              <a:t>If the children wish to play outside they have access to:</a:t>
            </a:r>
          </a:p>
          <a:p>
            <a:r>
              <a:rPr lang="en-GB" sz="1900" dirty="0">
                <a:solidFill>
                  <a:schemeClr val="tx1">
                    <a:alpha val="55000"/>
                  </a:schemeClr>
                </a:solidFill>
              </a:rPr>
              <a:t>playground, </a:t>
            </a:r>
          </a:p>
          <a:p>
            <a:r>
              <a:rPr lang="en-GB" sz="1900" dirty="0">
                <a:solidFill>
                  <a:schemeClr val="tx1">
                    <a:alpha val="55000"/>
                  </a:schemeClr>
                </a:solidFill>
              </a:rPr>
              <a:t>the pens to play football, netball or basketball, </a:t>
            </a:r>
          </a:p>
          <a:p>
            <a:r>
              <a:rPr lang="en-GB" sz="1900" dirty="0">
                <a:solidFill>
                  <a:schemeClr val="tx1">
                    <a:alpha val="55000"/>
                  </a:schemeClr>
                </a:solidFill>
              </a:rPr>
              <a:t>trim trail, </a:t>
            </a:r>
          </a:p>
          <a:p>
            <a:r>
              <a:rPr lang="en-GB" sz="1900" dirty="0">
                <a:solidFill>
                  <a:schemeClr val="tx1">
                    <a:alpha val="55000"/>
                  </a:schemeClr>
                </a:solidFill>
              </a:rPr>
              <a:t>tyres, </a:t>
            </a:r>
          </a:p>
          <a:p>
            <a:r>
              <a:rPr lang="en-GB" sz="1900" dirty="0">
                <a:solidFill>
                  <a:schemeClr val="tx1">
                    <a:alpha val="55000"/>
                  </a:schemeClr>
                </a:solidFill>
              </a:rPr>
              <a:t>outdoor classroom,</a:t>
            </a:r>
          </a:p>
          <a:p>
            <a:r>
              <a:rPr lang="en-GB" sz="1900" dirty="0">
                <a:solidFill>
                  <a:schemeClr val="tx1">
                    <a:alpha val="55000"/>
                  </a:schemeClr>
                </a:solidFill>
              </a:rPr>
              <a:t>the field (weather permitted), </a:t>
            </a:r>
          </a:p>
          <a:p>
            <a:r>
              <a:rPr lang="en-GB" sz="1900" dirty="0">
                <a:solidFill>
                  <a:schemeClr val="tx1">
                    <a:alpha val="55000"/>
                  </a:schemeClr>
                </a:solidFill>
              </a:rPr>
              <a:t>use of scooters with helmets, </a:t>
            </a:r>
          </a:p>
          <a:p>
            <a:r>
              <a:rPr lang="en-GB" sz="1900" dirty="0">
                <a:solidFill>
                  <a:schemeClr val="tx1">
                    <a:alpha val="55000"/>
                  </a:schemeClr>
                </a:solidFill>
              </a:rPr>
              <a:t>skipping ropes,</a:t>
            </a:r>
          </a:p>
          <a:p>
            <a:r>
              <a:rPr lang="en-GB" sz="1900" dirty="0">
                <a:solidFill>
                  <a:schemeClr val="tx1">
                    <a:alpha val="55000"/>
                  </a:schemeClr>
                </a:solidFill>
              </a:rPr>
              <a:t>Hoops</a:t>
            </a:r>
          </a:p>
          <a:p>
            <a:r>
              <a:rPr lang="en-GB" sz="1900" dirty="0">
                <a:solidFill>
                  <a:schemeClr val="tx1">
                    <a:alpha val="55000"/>
                  </a:schemeClr>
                </a:solidFill>
              </a:rPr>
              <a:t>Cricket and tennis bats and balls </a:t>
            </a:r>
          </a:p>
          <a:p>
            <a:endParaRPr lang="en-GB" sz="1100" dirty="0">
              <a:solidFill>
                <a:schemeClr val="tx1">
                  <a:alpha val="55000"/>
                </a:schemeClr>
              </a:solidFill>
            </a:endParaRPr>
          </a:p>
          <a:p>
            <a:endParaRPr lang="en-GB" sz="1900" dirty="0">
              <a:solidFill>
                <a:schemeClr val="tx1">
                  <a:alpha val="55000"/>
                </a:schemeClr>
              </a:solidFill>
            </a:endParaRPr>
          </a:p>
        </p:txBody>
      </p:sp>
      <p:pic>
        <p:nvPicPr>
          <p:cNvPr id="4" name="Picture 3">
            <a:extLst>
              <a:ext uri="{FF2B5EF4-FFF2-40B4-BE49-F238E27FC236}">
                <a16:creationId xmlns:a16="http://schemas.microsoft.com/office/drawing/2014/main" id="{72F8721B-21AF-84E4-8268-2103839B5D1E}"/>
              </a:ext>
            </a:extLst>
          </p:cNvPr>
          <p:cNvPicPr>
            <a:picLocks noChangeAspect="1"/>
          </p:cNvPicPr>
          <p:nvPr/>
        </p:nvPicPr>
        <p:blipFill>
          <a:blip r:embed="rId3"/>
          <a:srcRect l="7596" t="4810" r="5691" b="7249"/>
          <a:stretch>
            <a:fillRect/>
          </a:stretch>
        </p:blipFill>
        <p:spPr>
          <a:xfrm>
            <a:off x="10596048" y="84247"/>
            <a:ext cx="1485362" cy="1387713"/>
          </a:xfrm>
          <a:prstGeom prst="ellipse">
            <a:avLst/>
          </a:prstGeom>
          <a:ln w="63500" cap="rnd">
            <a:noFill/>
          </a:ln>
          <a:effectLst>
            <a:outerShdw blurRad="114300" dist="38100" dir="2700000" algn="tl" rotWithShape="0">
              <a:prstClr val="black">
                <a:alpha val="40000"/>
              </a:prstClr>
            </a:outerShdw>
          </a:effectLst>
          <a:scene3d>
            <a:camera prst="orthographicFront"/>
            <a:lightRig rig="contrasting" dir="t">
              <a:rot lat="0" lon="0" rev="3000000"/>
            </a:lightRig>
          </a:scene3d>
          <a:sp3d contourW="7620">
            <a:bevelT w="95250" h="31750"/>
            <a:contourClr>
              <a:srgbClr val="333333"/>
            </a:contourClr>
          </a:sp3d>
        </p:spPr>
      </p:pic>
      <p:pic>
        <p:nvPicPr>
          <p:cNvPr id="13" name="Picture 12">
            <a:extLst>
              <a:ext uri="{FF2B5EF4-FFF2-40B4-BE49-F238E27FC236}">
                <a16:creationId xmlns:a16="http://schemas.microsoft.com/office/drawing/2014/main" id="{C27FC22E-E6C9-CD38-3E36-69277FDEFE97}"/>
              </a:ext>
            </a:extLst>
          </p:cNvPr>
          <p:cNvPicPr>
            <a:picLocks noChangeAspect="1"/>
          </p:cNvPicPr>
          <p:nvPr/>
        </p:nvPicPr>
        <p:blipFill>
          <a:blip r:embed="rId4">
            <a:extLst>
              <a:ext uri="{28A0092B-C50C-407E-A947-70E740481C1C}">
                <a14:useLocalDpi xmlns:a14="http://schemas.microsoft.com/office/drawing/2010/main" val="0"/>
              </a:ext>
            </a:extLst>
          </a:blip>
          <a:srcRect t="3030" r="4578" b="38703"/>
          <a:stretch>
            <a:fillRect/>
          </a:stretch>
        </p:blipFill>
        <p:spPr>
          <a:xfrm>
            <a:off x="0" y="0"/>
            <a:ext cx="5064197" cy="2328161"/>
          </a:xfrm>
          <a:prstGeom prst="rect">
            <a:avLst/>
          </a:prstGeom>
          <a:noFill/>
        </p:spPr>
      </p:pic>
      <p:pic>
        <p:nvPicPr>
          <p:cNvPr id="17" name="Picture 16">
            <a:extLst>
              <a:ext uri="{FF2B5EF4-FFF2-40B4-BE49-F238E27FC236}">
                <a16:creationId xmlns:a16="http://schemas.microsoft.com/office/drawing/2014/main" id="{E84400AA-E546-E73F-80AC-E4ABD3BBFDA2}"/>
              </a:ext>
            </a:extLst>
          </p:cNvPr>
          <p:cNvPicPr>
            <a:picLocks noChangeAspect="1"/>
          </p:cNvPicPr>
          <p:nvPr/>
        </p:nvPicPr>
        <p:blipFill rotWithShape="1">
          <a:blip r:embed="rId5">
            <a:extLst>
              <a:ext uri="{28A0092B-C50C-407E-A947-70E740481C1C}">
                <a14:useLocalDpi xmlns:a14="http://schemas.microsoft.com/office/drawing/2010/main" val="0"/>
              </a:ext>
            </a:extLst>
          </a:blip>
          <a:srcRect t="24407" r="12328" b="15942"/>
          <a:stretch/>
        </p:blipFill>
        <p:spPr>
          <a:xfrm>
            <a:off x="-2" y="4309361"/>
            <a:ext cx="5064199" cy="2548640"/>
          </a:xfrm>
          <a:prstGeom prst="rect">
            <a:avLst/>
          </a:prstGeom>
        </p:spPr>
      </p:pic>
      <p:pic>
        <p:nvPicPr>
          <p:cNvPr id="19" name="Picture 18">
            <a:extLst>
              <a:ext uri="{FF2B5EF4-FFF2-40B4-BE49-F238E27FC236}">
                <a16:creationId xmlns:a16="http://schemas.microsoft.com/office/drawing/2014/main" id="{087F99E7-7588-7154-4896-BE1FB14EA14D}"/>
              </a:ext>
            </a:extLst>
          </p:cNvPr>
          <p:cNvPicPr>
            <a:picLocks noChangeAspect="1"/>
          </p:cNvPicPr>
          <p:nvPr/>
        </p:nvPicPr>
        <p:blipFill>
          <a:blip r:embed="rId6">
            <a:extLst>
              <a:ext uri="{28A0092B-C50C-407E-A947-70E740481C1C}">
                <a14:useLocalDpi xmlns:a14="http://schemas.microsoft.com/office/drawing/2010/main" val="0"/>
              </a:ext>
            </a:extLst>
          </a:blip>
          <a:srcRect t="10604" r="14166" b="44602"/>
          <a:stretch>
            <a:fillRect/>
          </a:stretch>
        </p:blipFill>
        <p:spPr>
          <a:xfrm>
            <a:off x="-7474" y="2377496"/>
            <a:ext cx="5083704" cy="1882530"/>
          </a:xfrm>
          <a:prstGeom prst="rect">
            <a:avLst/>
          </a:prstGeom>
        </p:spPr>
      </p:pic>
      <p:pic>
        <p:nvPicPr>
          <p:cNvPr id="21" name="Picture 20">
            <a:extLst>
              <a:ext uri="{FF2B5EF4-FFF2-40B4-BE49-F238E27FC236}">
                <a16:creationId xmlns:a16="http://schemas.microsoft.com/office/drawing/2014/main" id="{67B7CB08-0E73-9E4B-540F-0246D94E5566}"/>
              </a:ext>
            </a:extLst>
          </p:cNvPr>
          <p:cNvPicPr>
            <a:picLocks noChangeAspect="1"/>
          </p:cNvPicPr>
          <p:nvPr/>
        </p:nvPicPr>
        <p:blipFill>
          <a:blip r:embed="rId7">
            <a:extLst>
              <a:ext uri="{28A0092B-C50C-407E-A947-70E740481C1C}">
                <a14:useLocalDpi xmlns:a14="http://schemas.microsoft.com/office/drawing/2010/main" val="0"/>
              </a:ext>
            </a:extLst>
          </a:blip>
          <a:srcRect r="15624"/>
          <a:stretch>
            <a:fillRect/>
          </a:stretch>
        </p:blipFill>
        <p:spPr>
          <a:xfrm>
            <a:off x="8824200" y="3864429"/>
            <a:ext cx="3367800" cy="2993571"/>
          </a:xfrm>
          <a:prstGeom prst="rect">
            <a:avLst/>
          </a:prstGeom>
          <a:ln w="38100">
            <a:solidFill>
              <a:schemeClr val="bg1"/>
            </a:solidFill>
          </a:ln>
        </p:spPr>
      </p:pic>
    </p:spTree>
    <p:extLst>
      <p:ext uri="{BB962C8B-B14F-4D97-AF65-F5344CB8AC3E}">
        <p14:creationId xmlns:p14="http://schemas.microsoft.com/office/powerpoint/2010/main" val="334423660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0A3A278-9554-33C2-3615-31C74AA156C5}"/>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7E7D36F1-C368-6B6C-FC3D-546AB77B9E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FC048C6B-EEF9-16AD-D05D-390D90E02F3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007570DB-D508-61DF-08CB-67820FD5A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FD604FAE-6079-D645-5C37-D333AB31C3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8EE5A511-EE3F-9852-638D-78216F8CE4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A4F5A638-51A3-5BBA-96F5-006C37FF01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DA4FA785-7D96-811B-AC54-EAAD05350AA8}"/>
              </a:ext>
            </a:extLst>
          </p:cNvPr>
          <p:cNvSpPr>
            <a:spLocks noGrp="1"/>
          </p:cNvSpPr>
          <p:nvPr>
            <p:ph idx="1"/>
          </p:nvPr>
        </p:nvSpPr>
        <p:spPr>
          <a:xfrm>
            <a:off x="5144950" y="1146736"/>
            <a:ext cx="6589849" cy="1413145"/>
          </a:xfrm>
        </p:spPr>
        <p:txBody>
          <a:bodyPr>
            <a:normAutofit/>
          </a:bodyPr>
          <a:lstStyle/>
          <a:p>
            <a:pPr marL="0" indent="0">
              <a:buNone/>
            </a:pPr>
            <a:r>
              <a:rPr lang="en-GB" sz="1900" b="1" dirty="0">
                <a:solidFill>
                  <a:schemeClr val="tx1">
                    <a:alpha val="55000"/>
                  </a:schemeClr>
                </a:solidFill>
              </a:rPr>
              <a:t>Breakfast Club</a:t>
            </a:r>
          </a:p>
          <a:p>
            <a:pPr marL="0" indent="0">
              <a:buNone/>
            </a:pPr>
            <a:r>
              <a:rPr lang="en-GB" sz="1900" dirty="0">
                <a:solidFill>
                  <a:schemeClr val="tx1">
                    <a:alpha val="55000"/>
                  </a:schemeClr>
                </a:solidFill>
              </a:rPr>
              <a:t>Children get the option of; toast with margarine or jam, cereal and fruit. </a:t>
            </a:r>
          </a:p>
        </p:txBody>
      </p:sp>
      <p:pic>
        <p:nvPicPr>
          <p:cNvPr id="5" name="Picture 4">
            <a:extLst>
              <a:ext uri="{FF2B5EF4-FFF2-40B4-BE49-F238E27FC236}">
                <a16:creationId xmlns:a16="http://schemas.microsoft.com/office/drawing/2014/main" id="{0E26D8B9-37AA-43FD-48C9-1F3254A76BED}"/>
              </a:ext>
            </a:extLst>
          </p:cNvPr>
          <p:cNvPicPr>
            <a:picLocks noChangeAspect="1"/>
          </p:cNvPicPr>
          <p:nvPr/>
        </p:nvPicPr>
        <p:blipFill>
          <a:blip r:embed="rId3"/>
          <a:srcRect l="7596" t="4810" r="5691" b="7249"/>
          <a:stretch>
            <a:fillRect/>
          </a:stretch>
        </p:blipFill>
        <p:spPr>
          <a:xfrm>
            <a:off x="10596048" y="84247"/>
            <a:ext cx="1485362" cy="1387713"/>
          </a:xfrm>
          <a:prstGeom prst="ellipse">
            <a:avLst/>
          </a:prstGeom>
          <a:ln w="63500" cap="rnd">
            <a:noFill/>
          </a:ln>
          <a:effectLst>
            <a:outerShdw blurRad="114300" dist="38100" dir="2700000" algn="tl" rotWithShape="0">
              <a:prstClr val="black">
                <a:alpha val="40000"/>
              </a:prstClr>
            </a:outerShdw>
          </a:effectLst>
          <a:scene3d>
            <a:camera prst="orthographicFront"/>
            <a:lightRig rig="contrasting" dir="t">
              <a:rot lat="0" lon="0" rev="3000000"/>
            </a:lightRig>
          </a:scene3d>
          <a:sp3d contourW="7620">
            <a:bevelT w="95250" h="31750"/>
            <a:contourClr>
              <a:srgbClr val="333333"/>
            </a:contourClr>
          </a:sp3d>
        </p:spPr>
      </p:pic>
      <p:pic>
        <p:nvPicPr>
          <p:cNvPr id="25" name="Picture 24">
            <a:extLst>
              <a:ext uri="{FF2B5EF4-FFF2-40B4-BE49-F238E27FC236}">
                <a16:creationId xmlns:a16="http://schemas.microsoft.com/office/drawing/2014/main" id="{683D6124-D9F0-EEE8-3F2F-B31E07726C78}"/>
              </a:ext>
            </a:extLst>
          </p:cNvPr>
          <p:cNvPicPr>
            <a:picLocks noChangeAspect="1"/>
          </p:cNvPicPr>
          <p:nvPr/>
        </p:nvPicPr>
        <p:blipFill rotWithShape="1">
          <a:blip r:embed="rId4">
            <a:extLst>
              <a:ext uri="{28A0092B-C50C-407E-A947-70E740481C1C}">
                <a14:useLocalDpi xmlns:a14="http://schemas.microsoft.com/office/drawing/2010/main" val="0"/>
              </a:ext>
            </a:extLst>
          </a:blip>
          <a:srcRect l="12665" t="7039" r="788" b="53551"/>
          <a:stretch/>
        </p:blipFill>
        <p:spPr>
          <a:xfrm>
            <a:off x="-2" y="-1"/>
            <a:ext cx="5052069" cy="1725423"/>
          </a:xfrm>
          <a:prstGeom prst="rect">
            <a:avLst/>
          </a:prstGeom>
          <a:ln w="38100">
            <a:solidFill>
              <a:schemeClr val="bg1"/>
            </a:solidFill>
          </a:ln>
        </p:spPr>
      </p:pic>
      <p:pic>
        <p:nvPicPr>
          <p:cNvPr id="27" name="Picture 26">
            <a:extLst>
              <a:ext uri="{FF2B5EF4-FFF2-40B4-BE49-F238E27FC236}">
                <a16:creationId xmlns:a16="http://schemas.microsoft.com/office/drawing/2014/main" id="{9A3CFD4B-43F7-1A10-4ACE-E49F9C082B17}"/>
              </a:ext>
            </a:extLst>
          </p:cNvPr>
          <p:cNvPicPr>
            <a:picLocks noChangeAspect="1"/>
          </p:cNvPicPr>
          <p:nvPr/>
        </p:nvPicPr>
        <p:blipFill rotWithShape="1">
          <a:blip r:embed="rId5">
            <a:extLst>
              <a:ext uri="{28A0092B-C50C-407E-A947-70E740481C1C}">
                <a14:useLocalDpi xmlns:a14="http://schemas.microsoft.com/office/drawing/2010/main" val="0"/>
              </a:ext>
            </a:extLst>
          </a:blip>
          <a:srcRect l="22231" t="10000" r="35000" b="42447"/>
          <a:stretch/>
        </p:blipFill>
        <p:spPr>
          <a:xfrm>
            <a:off x="-34054" y="1853309"/>
            <a:ext cx="3370388" cy="2810485"/>
          </a:xfrm>
          <a:prstGeom prst="rect">
            <a:avLst/>
          </a:prstGeom>
          <a:ln w="38100">
            <a:solidFill>
              <a:schemeClr val="bg1"/>
            </a:solidFill>
          </a:ln>
        </p:spPr>
      </p:pic>
      <p:pic>
        <p:nvPicPr>
          <p:cNvPr id="4" name="Picture 3">
            <a:extLst>
              <a:ext uri="{FF2B5EF4-FFF2-40B4-BE49-F238E27FC236}">
                <a16:creationId xmlns:a16="http://schemas.microsoft.com/office/drawing/2014/main" id="{05881452-B29C-437A-A637-E3DC310240F6}"/>
              </a:ext>
            </a:extLst>
          </p:cNvPr>
          <p:cNvPicPr>
            <a:picLocks noChangeAspect="1"/>
          </p:cNvPicPr>
          <p:nvPr/>
        </p:nvPicPr>
        <p:blipFill rotWithShape="1">
          <a:blip r:embed="rId6">
            <a:extLst>
              <a:ext uri="{28A0092B-C50C-407E-A947-70E740481C1C}">
                <a14:useLocalDpi xmlns:a14="http://schemas.microsoft.com/office/drawing/2010/main" val="0"/>
              </a:ext>
            </a:extLst>
          </a:blip>
          <a:srcRect t="9950" b="8855"/>
          <a:stretch/>
        </p:blipFill>
        <p:spPr>
          <a:xfrm rot="5400000">
            <a:off x="2467777" y="4643086"/>
            <a:ext cx="2137225" cy="2338654"/>
          </a:xfrm>
          <a:prstGeom prst="rect">
            <a:avLst/>
          </a:prstGeom>
        </p:spPr>
      </p:pic>
      <p:pic>
        <p:nvPicPr>
          <p:cNvPr id="7" name="Picture 6">
            <a:extLst>
              <a:ext uri="{FF2B5EF4-FFF2-40B4-BE49-F238E27FC236}">
                <a16:creationId xmlns:a16="http://schemas.microsoft.com/office/drawing/2014/main" id="{5A904FAD-4D7D-4F8E-8F04-0900B10D543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5400000">
            <a:off x="10004499" y="4678464"/>
            <a:ext cx="2123575" cy="2235500"/>
          </a:xfrm>
          <a:prstGeom prst="rect">
            <a:avLst/>
          </a:prstGeom>
        </p:spPr>
      </p:pic>
      <p:pic>
        <p:nvPicPr>
          <p:cNvPr id="13" name="Picture 12">
            <a:extLst>
              <a:ext uri="{FF2B5EF4-FFF2-40B4-BE49-F238E27FC236}">
                <a16:creationId xmlns:a16="http://schemas.microsoft.com/office/drawing/2014/main" id="{8D54CA6C-816F-41B3-98A4-1EDC77F093EF}"/>
              </a:ext>
            </a:extLst>
          </p:cNvPr>
          <p:cNvPicPr>
            <a:picLocks noChangeAspect="1"/>
          </p:cNvPicPr>
          <p:nvPr/>
        </p:nvPicPr>
        <p:blipFill rotWithShape="1">
          <a:blip r:embed="rId8">
            <a:extLst>
              <a:ext uri="{28A0092B-C50C-407E-A947-70E740481C1C}">
                <a14:useLocalDpi xmlns:a14="http://schemas.microsoft.com/office/drawing/2010/main" val="0"/>
              </a:ext>
            </a:extLst>
          </a:blip>
          <a:srcRect t="36301" r="8737" b="-1"/>
          <a:stretch/>
        </p:blipFill>
        <p:spPr>
          <a:xfrm>
            <a:off x="7340680" y="4743799"/>
            <a:ext cx="2432553" cy="2137224"/>
          </a:xfrm>
          <a:prstGeom prst="rect">
            <a:avLst/>
          </a:prstGeom>
        </p:spPr>
      </p:pic>
      <p:pic>
        <p:nvPicPr>
          <p:cNvPr id="17" name="Picture 16">
            <a:extLst>
              <a:ext uri="{FF2B5EF4-FFF2-40B4-BE49-F238E27FC236}">
                <a16:creationId xmlns:a16="http://schemas.microsoft.com/office/drawing/2014/main" id="{D777E522-C789-407E-B222-51A41B4C77A3}"/>
              </a:ext>
            </a:extLst>
          </p:cNvPr>
          <p:cNvPicPr>
            <a:picLocks noChangeAspect="1"/>
          </p:cNvPicPr>
          <p:nvPr/>
        </p:nvPicPr>
        <p:blipFill rotWithShape="1">
          <a:blip r:embed="rId9">
            <a:extLst>
              <a:ext uri="{28A0092B-C50C-407E-A947-70E740481C1C}">
                <a14:useLocalDpi xmlns:a14="http://schemas.microsoft.com/office/drawing/2010/main" val="0"/>
              </a:ext>
            </a:extLst>
          </a:blip>
          <a:srcRect t="25871"/>
          <a:stretch/>
        </p:blipFill>
        <p:spPr>
          <a:xfrm>
            <a:off x="-2" y="4743801"/>
            <a:ext cx="2185617" cy="2114200"/>
          </a:xfrm>
          <a:prstGeom prst="rect">
            <a:avLst/>
          </a:prstGeom>
        </p:spPr>
      </p:pic>
      <p:sp>
        <p:nvSpPr>
          <p:cNvPr id="21" name="Content Placeholder 2">
            <a:extLst>
              <a:ext uri="{FF2B5EF4-FFF2-40B4-BE49-F238E27FC236}">
                <a16:creationId xmlns:a16="http://schemas.microsoft.com/office/drawing/2014/main" id="{2218F0B5-C5B3-4C9A-AEE4-B73B130B4FC2}"/>
              </a:ext>
            </a:extLst>
          </p:cNvPr>
          <p:cNvSpPr txBox="1">
            <a:spLocks/>
          </p:cNvSpPr>
          <p:nvPr/>
        </p:nvSpPr>
        <p:spPr>
          <a:xfrm>
            <a:off x="3372464" y="2130211"/>
            <a:ext cx="8159893" cy="381719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1900" b="1" dirty="0">
                <a:solidFill>
                  <a:schemeClr val="tx1">
                    <a:alpha val="55000"/>
                  </a:schemeClr>
                </a:solidFill>
              </a:rPr>
              <a:t>After-school Club</a:t>
            </a:r>
          </a:p>
          <a:p>
            <a:pPr marL="0" indent="0">
              <a:buFont typeface="Arial" panose="020B0604020202020204" pitchFamily="34" charset="0"/>
              <a:buNone/>
            </a:pPr>
            <a:r>
              <a:rPr lang="en-GB" sz="1900" dirty="0">
                <a:solidFill>
                  <a:schemeClr val="tx1">
                    <a:alpha val="55000"/>
                  </a:schemeClr>
                </a:solidFill>
              </a:rPr>
              <a:t>Upon arrival, all children are provided a snack of one of the following: crumpets, biscuits, bread sticks, </a:t>
            </a:r>
            <a:r>
              <a:rPr lang="en-GB" sz="1900" dirty="0" err="1">
                <a:solidFill>
                  <a:schemeClr val="tx1">
                    <a:alpha val="55000"/>
                  </a:schemeClr>
                </a:solidFill>
              </a:rPr>
              <a:t>soreen</a:t>
            </a:r>
            <a:r>
              <a:rPr lang="en-GB" sz="1900" dirty="0">
                <a:solidFill>
                  <a:schemeClr val="tx1">
                    <a:alpha val="55000"/>
                  </a:schemeClr>
                </a:solidFill>
              </a:rPr>
              <a:t> loaves and fruit.</a:t>
            </a:r>
          </a:p>
          <a:p>
            <a:pPr marL="0" indent="0">
              <a:buFont typeface="Arial" panose="020B0604020202020204" pitchFamily="34" charset="0"/>
              <a:buNone/>
            </a:pPr>
            <a:r>
              <a:rPr lang="en-GB" sz="1900" dirty="0">
                <a:solidFill>
                  <a:schemeClr val="tx1">
                    <a:alpha val="55000"/>
                  </a:schemeClr>
                </a:solidFill>
              </a:rPr>
              <a:t>For those children staying past 4:30pm are provided a light dinner of:</a:t>
            </a:r>
          </a:p>
          <a:p>
            <a:r>
              <a:rPr lang="en-GB" sz="1900" dirty="0">
                <a:solidFill>
                  <a:schemeClr val="tx1">
                    <a:alpha val="55000"/>
                  </a:schemeClr>
                </a:solidFill>
              </a:rPr>
              <a:t>Wraps, breakfast dinner, chicken and rice, hot dogs or sandwich</a:t>
            </a:r>
          </a:p>
          <a:p>
            <a:pPr marL="0" indent="0">
              <a:buFont typeface="Arial" panose="020B0604020202020204" pitchFamily="34" charset="0"/>
              <a:buNone/>
            </a:pPr>
            <a:r>
              <a:rPr lang="en-GB" sz="1900" dirty="0">
                <a:solidFill>
                  <a:schemeClr val="tx1">
                    <a:alpha val="55000"/>
                  </a:schemeClr>
                </a:solidFill>
              </a:rPr>
              <a:t>Followed by a pudding of:</a:t>
            </a:r>
          </a:p>
          <a:p>
            <a:r>
              <a:rPr lang="en-GB" sz="1900" dirty="0">
                <a:solidFill>
                  <a:schemeClr val="tx1">
                    <a:alpha val="55000"/>
                  </a:schemeClr>
                </a:solidFill>
              </a:rPr>
              <a:t>Fruit, yogurt, biscuits, cake bar or ice-cream. </a:t>
            </a:r>
          </a:p>
        </p:txBody>
      </p:sp>
      <p:pic>
        <p:nvPicPr>
          <p:cNvPr id="20" name="Picture 19">
            <a:extLst>
              <a:ext uri="{FF2B5EF4-FFF2-40B4-BE49-F238E27FC236}">
                <a16:creationId xmlns:a16="http://schemas.microsoft.com/office/drawing/2014/main" id="{43899142-68BC-42E6-A808-0B14074F63A5}"/>
              </a:ext>
            </a:extLst>
          </p:cNvPr>
          <p:cNvPicPr>
            <a:picLocks noChangeAspect="1"/>
          </p:cNvPicPr>
          <p:nvPr/>
        </p:nvPicPr>
        <p:blipFill rotWithShape="1">
          <a:blip r:embed="rId10">
            <a:extLst>
              <a:ext uri="{28A0092B-C50C-407E-A947-70E740481C1C}">
                <a14:useLocalDpi xmlns:a14="http://schemas.microsoft.com/office/drawing/2010/main" val="0"/>
              </a:ext>
            </a:extLst>
          </a:blip>
          <a:srcRect t="16079" b="11223"/>
          <a:stretch/>
        </p:blipFill>
        <p:spPr>
          <a:xfrm>
            <a:off x="4861521" y="4734426"/>
            <a:ext cx="2298072" cy="2154347"/>
          </a:xfrm>
          <a:prstGeom prst="rect">
            <a:avLst/>
          </a:prstGeom>
        </p:spPr>
      </p:pic>
    </p:spTree>
    <p:extLst>
      <p:ext uri="{BB962C8B-B14F-4D97-AF65-F5344CB8AC3E}">
        <p14:creationId xmlns:p14="http://schemas.microsoft.com/office/powerpoint/2010/main" val="39259281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CB5A9FC-CA17-E465-6D33-A6212F824B39}"/>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7B705628-C17A-5EA3-4F45-570994690B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86BCC361-14F3-1D4A-1999-C10DFCC088B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16834A03-0AE7-7785-2189-3307216C35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E43E8046-47B7-F381-55F5-EBFEEC311BF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F3BA5BCB-9653-2A63-A9E6-EE755072CC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F326D902-D443-F930-4187-A9625B460BE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717740A2-E54B-FE6A-66E6-99F9246FBCAE}"/>
              </a:ext>
            </a:extLst>
          </p:cNvPr>
          <p:cNvSpPr>
            <a:spLocks noGrp="1"/>
          </p:cNvSpPr>
          <p:nvPr>
            <p:ph idx="1"/>
          </p:nvPr>
        </p:nvSpPr>
        <p:spPr>
          <a:xfrm>
            <a:off x="5181603" y="1295398"/>
            <a:ext cx="6248397" cy="4484916"/>
          </a:xfrm>
        </p:spPr>
        <p:txBody>
          <a:bodyPr>
            <a:normAutofit/>
          </a:bodyPr>
          <a:lstStyle/>
          <a:p>
            <a:pPr marL="0" indent="0">
              <a:buNone/>
            </a:pPr>
            <a:r>
              <a:rPr lang="en-GB" sz="1900" b="1" dirty="0">
                <a:solidFill>
                  <a:schemeClr val="tx1">
                    <a:alpha val="55000"/>
                  </a:schemeClr>
                </a:solidFill>
              </a:rPr>
              <a:t>Communication</a:t>
            </a:r>
          </a:p>
          <a:p>
            <a:pPr marL="0" indent="0">
              <a:buNone/>
            </a:pPr>
            <a:r>
              <a:rPr lang="en-GB" sz="1900" dirty="0">
                <a:solidFill>
                  <a:schemeClr val="tx1">
                    <a:alpha val="55000"/>
                  </a:schemeClr>
                </a:solidFill>
              </a:rPr>
              <a:t>RRAP Club emails are checked every morning and a termly newsletter is issued out to all parents and carers showing what has happened in club and outlining any upcoming events. </a:t>
            </a:r>
          </a:p>
          <a:p>
            <a:pPr marL="0" indent="0">
              <a:buNone/>
            </a:pPr>
            <a:endParaRPr lang="en-GB" sz="1900" dirty="0">
              <a:solidFill>
                <a:schemeClr val="tx1">
                  <a:alpha val="55000"/>
                </a:schemeClr>
              </a:solidFill>
            </a:endParaRPr>
          </a:p>
          <a:p>
            <a:pPr marL="0" indent="0">
              <a:buNone/>
            </a:pPr>
            <a:r>
              <a:rPr lang="en-GB" sz="1900" b="1" dirty="0">
                <a:solidFill>
                  <a:schemeClr val="tx1">
                    <a:alpha val="55000"/>
                  </a:schemeClr>
                </a:solidFill>
              </a:rPr>
              <a:t>Costs</a:t>
            </a:r>
          </a:p>
          <a:p>
            <a:pPr marL="0" indent="0">
              <a:buNone/>
            </a:pPr>
            <a:r>
              <a:rPr lang="en-GB" sz="1900" dirty="0">
                <a:solidFill>
                  <a:schemeClr val="tx1">
                    <a:alpha val="55000"/>
                  </a:schemeClr>
                </a:solidFill>
              </a:rPr>
              <a:t>Breakfast Club £7</a:t>
            </a:r>
          </a:p>
          <a:p>
            <a:pPr marL="0" indent="0">
              <a:buNone/>
            </a:pPr>
            <a:r>
              <a:rPr lang="en-GB" sz="1900" dirty="0">
                <a:solidFill>
                  <a:schemeClr val="tx1">
                    <a:alpha val="55000"/>
                  </a:schemeClr>
                </a:solidFill>
              </a:rPr>
              <a:t>After-School Club to 4:30pm £7.50</a:t>
            </a:r>
          </a:p>
          <a:p>
            <a:pPr marL="0" indent="0">
              <a:buNone/>
            </a:pPr>
            <a:r>
              <a:rPr lang="en-GB" sz="1900" dirty="0">
                <a:solidFill>
                  <a:schemeClr val="tx1">
                    <a:alpha val="55000"/>
                  </a:schemeClr>
                </a:solidFill>
              </a:rPr>
              <a:t>After-School Club to 6pm £14</a:t>
            </a:r>
          </a:p>
          <a:p>
            <a:pPr marL="0" indent="0">
              <a:buNone/>
            </a:pPr>
            <a:r>
              <a:rPr lang="en-GB" sz="1900" dirty="0">
                <a:solidFill>
                  <a:schemeClr val="tx1">
                    <a:alpha val="55000"/>
                  </a:schemeClr>
                </a:solidFill>
              </a:rPr>
              <a:t>We offer a 10% sibling discount for bookings for the same session. </a:t>
            </a:r>
          </a:p>
          <a:p>
            <a:pPr marL="0" indent="0">
              <a:buNone/>
            </a:pPr>
            <a:endParaRPr lang="en-GB" sz="1900" dirty="0">
              <a:solidFill>
                <a:schemeClr val="tx1">
                  <a:alpha val="55000"/>
                </a:schemeClr>
              </a:solidFill>
            </a:endParaRPr>
          </a:p>
          <a:p>
            <a:pPr marL="0" indent="0">
              <a:buNone/>
            </a:pPr>
            <a:endParaRPr lang="en-GB" sz="1100" dirty="0">
              <a:solidFill>
                <a:schemeClr val="tx1">
                  <a:alpha val="55000"/>
                </a:schemeClr>
              </a:solidFill>
            </a:endParaRPr>
          </a:p>
        </p:txBody>
      </p:sp>
      <p:pic>
        <p:nvPicPr>
          <p:cNvPr id="5" name="Picture 4">
            <a:extLst>
              <a:ext uri="{FF2B5EF4-FFF2-40B4-BE49-F238E27FC236}">
                <a16:creationId xmlns:a16="http://schemas.microsoft.com/office/drawing/2014/main" id="{67CC90AB-1454-379D-517E-E1504D103711}"/>
              </a:ext>
            </a:extLst>
          </p:cNvPr>
          <p:cNvPicPr>
            <a:picLocks noChangeAspect="1"/>
          </p:cNvPicPr>
          <p:nvPr/>
        </p:nvPicPr>
        <p:blipFill>
          <a:blip r:embed="rId2"/>
          <a:srcRect l="7596" t="4810" r="5691" b="7249"/>
          <a:stretch>
            <a:fillRect/>
          </a:stretch>
        </p:blipFill>
        <p:spPr>
          <a:xfrm>
            <a:off x="10596048" y="84247"/>
            <a:ext cx="1485362" cy="1387713"/>
          </a:xfrm>
          <a:prstGeom prst="ellipse">
            <a:avLst/>
          </a:prstGeom>
          <a:ln w="63500" cap="rnd">
            <a:noFill/>
          </a:ln>
          <a:effectLst>
            <a:outerShdw blurRad="114300" dist="38100" dir="2700000" algn="tl" rotWithShape="0">
              <a:prstClr val="black">
                <a:alpha val="40000"/>
              </a:prstClr>
            </a:outerShdw>
          </a:effectLst>
          <a:scene3d>
            <a:camera prst="orthographicFront"/>
            <a:lightRig rig="contrasting" dir="t">
              <a:rot lat="0" lon="0" rev="3000000"/>
            </a:lightRig>
          </a:scene3d>
          <a:sp3d contourW="7620">
            <a:bevelT w="95250" h="31750"/>
            <a:contourClr>
              <a:srgbClr val="333333"/>
            </a:contourClr>
          </a:sp3d>
        </p:spPr>
      </p:pic>
      <p:graphicFrame>
        <p:nvGraphicFramePr>
          <p:cNvPr id="2" name="Object 1">
            <a:extLst>
              <a:ext uri="{FF2B5EF4-FFF2-40B4-BE49-F238E27FC236}">
                <a16:creationId xmlns:a16="http://schemas.microsoft.com/office/drawing/2014/main" id="{56074828-932E-DFF0-701A-957AD75CEA3F}"/>
              </a:ext>
            </a:extLst>
          </p:cNvPr>
          <p:cNvGraphicFramePr>
            <a:graphicFrameLocks noChangeAspect="1"/>
          </p:cNvGraphicFramePr>
          <p:nvPr>
            <p:extLst>
              <p:ext uri="{D42A27DB-BD31-4B8C-83A1-F6EECF244321}">
                <p14:modId xmlns:p14="http://schemas.microsoft.com/office/powerpoint/2010/main" val="3596342570"/>
              </p:ext>
            </p:extLst>
          </p:nvPr>
        </p:nvGraphicFramePr>
        <p:xfrm>
          <a:off x="-3" y="0"/>
          <a:ext cx="4846211" cy="6858000"/>
        </p:xfrm>
        <a:graphic>
          <a:graphicData uri="http://schemas.openxmlformats.org/presentationml/2006/ole">
            <mc:AlternateContent xmlns:mc="http://schemas.openxmlformats.org/markup-compatibility/2006">
              <mc:Choice xmlns:v="urn:schemas-microsoft-com:vml" Requires="v">
                <p:oleObj name="Acrobat Document" r:id="rId3" imgW="3778248" imgH="5346602" progId="Acrobat.Document.DC">
                  <p:embed/>
                </p:oleObj>
              </mc:Choice>
              <mc:Fallback>
                <p:oleObj name="Acrobat Document" r:id="rId3" imgW="3778248" imgH="5346602" progId="Acrobat.Document.DC">
                  <p:embed/>
                  <p:pic>
                    <p:nvPicPr>
                      <p:cNvPr id="0" name=""/>
                      <p:cNvPicPr/>
                      <p:nvPr/>
                    </p:nvPicPr>
                    <p:blipFill>
                      <a:blip r:embed="rId4"/>
                      <a:stretch>
                        <a:fillRect/>
                      </a:stretch>
                    </p:blipFill>
                    <p:spPr>
                      <a:xfrm>
                        <a:off x="-3" y="0"/>
                        <a:ext cx="4846211" cy="6858000"/>
                      </a:xfrm>
                      <a:prstGeom prst="rect">
                        <a:avLst/>
                      </a:prstGeom>
                    </p:spPr>
                  </p:pic>
                </p:oleObj>
              </mc:Fallback>
            </mc:AlternateContent>
          </a:graphicData>
        </a:graphic>
      </p:graphicFrame>
    </p:spTree>
    <p:extLst>
      <p:ext uri="{BB962C8B-B14F-4D97-AF65-F5344CB8AC3E}">
        <p14:creationId xmlns:p14="http://schemas.microsoft.com/office/powerpoint/2010/main" val="127985672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4332AE0F-9236-47FF-8403-369905794EEA}"/>
              </a:ext>
            </a:extLst>
          </p:cNvPr>
          <p:cNvPicPr>
            <a:picLocks noGrp="1" noChangeAspect="1"/>
          </p:cNvPicPr>
          <p:nvPr>
            <p:ph idx="1"/>
          </p:nvPr>
        </p:nvPicPr>
        <p:blipFill>
          <a:blip r:embed="rId2"/>
          <a:stretch>
            <a:fillRect/>
          </a:stretch>
        </p:blipFill>
        <p:spPr>
          <a:xfrm>
            <a:off x="2158850" y="643466"/>
            <a:ext cx="7874300" cy="5571067"/>
          </a:xfrm>
          <a:prstGeom prst="rect">
            <a:avLst/>
          </a:prstGeom>
        </p:spPr>
      </p:pic>
    </p:spTree>
    <p:extLst>
      <p:ext uri="{BB962C8B-B14F-4D97-AF65-F5344CB8AC3E}">
        <p14:creationId xmlns:p14="http://schemas.microsoft.com/office/powerpoint/2010/main" val="17079973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2" name="Group 11">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3" name="Rectangle 12">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6" name="Freeform: Shape 15">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8" name="Rectangle 17">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0B0BBA2F-ABE5-40A0-80B5-1BD3A92A379D}"/>
              </a:ext>
            </a:extLst>
          </p:cNvPr>
          <p:cNvSpPr>
            <a:spLocks noGrp="1"/>
          </p:cNvSpPr>
          <p:nvPr>
            <p:ph type="title"/>
          </p:nvPr>
        </p:nvSpPr>
        <p:spPr>
          <a:xfrm>
            <a:off x="685801" y="1409318"/>
            <a:ext cx="4953000" cy="1216153"/>
          </a:xfrm>
        </p:spPr>
        <p:txBody>
          <a:bodyPr anchor="t">
            <a:normAutofit fontScale="90000"/>
          </a:bodyPr>
          <a:lstStyle/>
          <a:p>
            <a:br>
              <a:rPr lang="en-GB" sz="1600" dirty="0"/>
            </a:br>
            <a:br>
              <a:rPr lang="en-GB" sz="1600" dirty="0"/>
            </a:br>
            <a:r>
              <a:rPr lang="en-GB" sz="4000" dirty="0"/>
              <a:t>Skills to practise before starting Reception</a:t>
            </a:r>
            <a:br>
              <a:rPr lang="en-GB" sz="1600" dirty="0"/>
            </a:br>
            <a:br>
              <a:rPr lang="en-GB" sz="1600" dirty="0"/>
            </a:br>
            <a:endParaRPr lang="en-GB" sz="1600" dirty="0"/>
          </a:p>
        </p:txBody>
      </p:sp>
      <p:sp>
        <p:nvSpPr>
          <p:cNvPr id="3" name="Content Placeholder 2">
            <a:extLst>
              <a:ext uri="{FF2B5EF4-FFF2-40B4-BE49-F238E27FC236}">
                <a16:creationId xmlns:a16="http://schemas.microsoft.com/office/drawing/2014/main" id="{94211988-FE62-4655-B253-A657DB15E0A9}"/>
              </a:ext>
            </a:extLst>
          </p:cNvPr>
          <p:cNvSpPr>
            <a:spLocks noGrp="1"/>
          </p:cNvSpPr>
          <p:nvPr>
            <p:ph idx="1"/>
          </p:nvPr>
        </p:nvSpPr>
        <p:spPr>
          <a:xfrm>
            <a:off x="685801" y="2971800"/>
            <a:ext cx="4953000" cy="2209799"/>
          </a:xfrm>
        </p:spPr>
        <p:txBody>
          <a:bodyPr>
            <a:normAutofit fontScale="25000" lnSpcReduction="20000"/>
          </a:bodyPr>
          <a:lstStyle/>
          <a:p>
            <a:pPr marL="0" indent="0">
              <a:buNone/>
            </a:pPr>
            <a:r>
              <a:rPr lang="en-GB" sz="5600" dirty="0">
                <a:solidFill>
                  <a:schemeClr val="tx1">
                    <a:alpha val="55000"/>
                  </a:schemeClr>
                </a:solidFill>
                <a:hlinkClick r:id="rId2"/>
              </a:rPr>
              <a:t>Library Book Bags</a:t>
            </a:r>
          </a:p>
          <a:p>
            <a:pPr marL="0" indent="0">
              <a:buNone/>
            </a:pPr>
            <a:endParaRPr lang="en-GB" sz="5600" dirty="0">
              <a:solidFill>
                <a:schemeClr val="tx1">
                  <a:alpha val="55000"/>
                </a:schemeClr>
              </a:solidFill>
              <a:hlinkClick r:id="rId2"/>
            </a:endParaRPr>
          </a:p>
          <a:p>
            <a:pPr marL="0" indent="0">
              <a:buNone/>
            </a:pPr>
            <a:r>
              <a:rPr lang="en-GB" sz="5600" dirty="0">
                <a:solidFill>
                  <a:schemeClr val="tx1">
                    <a:alpha val="55000"/>
                  </a:schemeClr>
                </a:solidFill>
                <a:hlinkClick r:id="rId2"/>
              </a:rPr>
              <a:t>https://startingreception.co.uk/</a:t>
            </a:r>
            <a:r>
              <a:rPr lang="en-GB" sz="5600" dirty="0">
                <a:solidFill>
                  <a:schemeClr val="tx1">
                    <a:alpha val="55000"/>
                  </a:schemeClr>
                </a:solidFill>
              </a:rPr>
              <a:t> </a:t>
            </a:r>
          </a:p>
          <a:p>
            <a:pPr marL="0" indent="0">
              <a:buNone/>
            </a:pPr>
            <a:endParaRPr lang="en-GB" sz="5600" dirty="0">
              <a:solidFill>
                <a:schemeClr val="tx1">
                  <a:alpha val="55000"/>
                </a:schemeClr>
              </a:solidFill>
            </a:endParaRPr>
          </a:p>
          <a:p>
            <a:pPr marL="0" indent="0">
              <a:buNone/>
            </a:pPr>
            <a:r>
              <a:rPr lang="en-GB" sz="5600" dirty="0">
                <a:solidFill>
                  <a:schemeClr val="tx1">
                    <a:alpha val="55000"/>
                  </a:schemeClr>
                </a:solidFill>
                <a:hlinkClick r:id="rId3"/>
              </a:rPr>
              <a:t>https://www.startingwell.org.uk/school-readiness</a:t>
            </a:r>
            <a:r>
              <a:rPr lang="en-GB" sz="5600" dirty="0">
                <a:solidFill>
                  <a:schemeClr val="tx1">
                    <a:alpha val="55000"/>
                  </a:schemeClr>
                </a:solidFill>
              </a:rPr>
              <a:t> </a:t>
            </a:r>
          </a:p>
          <a:p>
            <a:pPr marL="0" indent="0">
              <a:buNone/>
            </a:pPr>
            <a:endParaRPr lang="en-GB" sz="5600" dirty="0">
              <a:solidFill>
                <a:schemeClr val="tx1">
                  <a:alpha val="55000"/>
                </a:schemeClr>
              </a:solidFill>
            </a:endParaRPr>
          </a:p>
          <a:p>
            <a:pPr marL="0" indent="0">
              <a:buNone/>
            </a:pPr>
            <a:r>
              <a:rPr lang="en-GB" sz="5600" dirty="0">
                <a:solidFill>
                  <a:schemeClr val="tx1">
                    <a:alpha val="55000"/>
                  </a:schemeClr>
                </a:solidFill>
                <a:hlinkClick r:id="rId4"/>
              </a:rPr>
              <a:t>https://www.youtube.com/playlist?list=PLcp5OqhKUk5V7n5M-6Enw07QGyK41wmOR</a:t>
            </a:r>
            <a:r>
              <a:rPr lang="en-GB" sz="5600" dirty="0">
                <a:solidFill>
                  <a:schemeClr val="tx1">
                    <a:alpha val="55000"/>
                  </a:schemeClr>
                </a:solidFill>
              </a:rPr>
              <a:t> </a:t>
            </a:r>
          </a:p>
          <a:p>
            <a:pPr marL="0" indent="0">
              <a:buNone/>
            </a:pPr>
            <a:r>
              <a:rPr lang="en-GB" sz="2400" dirty="0">
                <a:solidFill>
                  <a:schemeClr val="tx1">
                    <a:alpha val="55000"/>
                  </a:schemeClr>
                </a:solidFill>
              </a:rPr>
              <a:t>  </a:t>
            </a:r>
          </a:p>
        </p:txBody>
      </p:sp>
      <p:pic>
        <p:nvPicPr>
          <p:cNvPr id="5" name="Picture 4">
            <a:extLst>
              <a:ext uri="{FF2B5EF4-FFF2-40B4-BE49-F238E27FC236}">
                <a16:creationId xmlns:a16="http://schemas.microsoft.com/office/drawing/2014/main" id="{2A15DA50-B421-473E-938B-B94C72094F24}"/>
              </a:ext>
            </a:extLst>
          </p:cNvPr>
          <p:cNvPicPr>
            <a:picLocks noChangeAspect="1"/>
          </p:cNvPicPr>
          <p:nvPr/>
        </p:nvPicPr>
        <p:blipFill>
          <a:blip r:embed="rId5"/>
          <a:stretch>
            <a:fillRect/>
          </a:stretch>
        </p:blipFill>
        <p:spPr>
          <a:xfrm>
            <a:off x="8007807" y="3470333"/>
            <a:ext cx="3330754" cy="1898529"/>
          </a:xfrm>
          <a:prstGeom prst="rect">
            <a:avLst/>
          </a:prstGeom>
        </p:spPr>
      </p:pic>
      <p:pic>
        <p:nvPicPr>
          <p:cNvPr id="7" name="Picture 6">
            <a:extLst>
              <a:ext uri="{FF2B5EF4-FFF2-40B4-BE49-F238E27FC236}">
                <a16:creationId xmlns:a16="http://schemas.microsoft.com/office/drawing/2014/main" id="{6D0CA321-7D92-3379-659C-E5AC97E78AA4}"/>
              </a:ext>
            </a:extLst>
          </p:cNvPr>
          <p:cNvPicPr>
            <a:picLocks noChangeAspect="1"/>
          </p:cNvPicPr>
          <p:nvPr/>
        </p:nvPicPr>
        <p:blipFill>
          <a:blip r:embed="rId6"/>
          <a:stretch>
            <a:fillRect/>
          </a:stretch>
        </p:blipFill>
        <p:spPr>
          <a:xfrm>
            <a:off x="5443255" y="1133154"/>
            <a:ext cx="4048690" cy="2295845"/>
          </a:xfrm>
          <a:prstGeom prst="rect">
            <a:avLst/>
          </a:prstGeom>
        </p:spPr>
      </p:pic>
    </p:spTree>
    <p:extLst>
      <p:ext uri="{BB962C8B-B14F-4D97-AF65-F5344CB8AC3E}">
        <p14:creationId xmlns:p14="http://schemas.microsoft.com/office/powerpoint/2010/main" val="90802715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1" name="Rectangle 40">
            <a:extLst>
              <a:ext uri="{FF2B5EF4-FFF2-40B4-BE49-F238E27FC236}">
                <a16:creationId xmlns:a16="http://schemas.microsoft.com/office/drawing/2014/main" id="{5D745267-269D-4693-9039-3C9849D0F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3" name="Rectangle 42">
            <a:extLst>
              <a:ext uri="{FF2B5EF4-FFF2-40B4-BE49-F238E27FC236}">
                <a16:creationId xmlns:a16="http://schemas.microsoft.com/office/drawing/2014/main" id="{0ADDB668-2CA4-4D2B-9C34-3487CA330B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1553" y="304802"/>
            <a:ext cx="11097349" cy="1573149"/>
          </a:xfrm>
          <a:prstGeom prst="rect">
            <a:avLst/>
          </a:prstGeom>
          <a:ln w="12700">
            <a:solidFill>
              <a:srgbClr val="DEDEDE"/>
            </a:solidFill>
          </a:ln>
          <a:effectLst>
            <a:outerShdw blurRad="50800" dist="38100" dir="2700000" algn="tl" rotWithShape="0">
              <a:schemeClr val="bg2">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AB84FDE6-53CC-4C26-A19D-8FD574B1D9B6}"/>
              </a:ext>
            </a:extLst>
          </p:cNvPr>
          <p:cNvSpPr>
            <a:spLocks noGrp="1"/>
          </p:cNvSpPr>
          <p:nvPr>
            <p:ph type="title"/>
          </p:nvPr>
        </p:nvSpPr>
        <p:spPr>
          <a:xfrm>
            <a:off x="868680" y="405575"/>
            <a:ext cx="5001768" cy="1371600"/>
          </a:xfrm>
        </p:spPr>
        <p:txBody>
          <a:bodyPr vert="horz" lIns="91440" tIns="45720" rIns="91440" bIns="45720" rtlCol="0" anchor="ctr">
            <a:normAutofit/>
          </a:bodyPr>
          <a:lstStyle/>
          <a:p>
            <a:r>
              <a:rPr lang="en-US" sz="3600" kern="1200">
                <a:solidFill>
                  <a:schemeClr val="tx1"/>
                </a:solidFill>
                <a:latin typeface="+mj-lt"/>
                <a:ea typeface="+mj-ea"/>
                <a:cs typeface="+mj-cs"/>
              </a:rPr>
              <a:t>Introductions…</a:t>
            </a:r>
          </a:p>
        </p:txBody>
      </p:sp>
      <p:sp>
        <p:nvSpPr>
          <p:cNvPr id="45" name="Rectangle 44">
            <a:extLst>
              <a:ext uri="{FF2B5EF4-FFF2-40B4-BE49-F238E27FC236}">
                <a16:creationId xmlns:a16="http://schemas.microsoft.com/office/drawing/2014/main" id="{2568BC19-F052-4108-93E1-6A3D1DEC07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4784" y="764424"/>
            <a:ext cx="128016" cy="65390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D5FD337D-4D6B-4C8B-B6F5-121097E098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582412" y="1067264"/>
            <a:ext cx="1021458"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Picture 15">
            <a:extLst>
              <a:ext uri="{FF2B5EF4-FFF2-40B4-BE49-F238E27FC236}">
                <a16:creationId xmlns:a16="http://schemas.microsoft.com/office/drawing/2014/main" id="{09F019E0-51AC-4D99-8C86-814F70FB5E88}"/>
              </a:ext>
            </a:extLst>
          </p:cNvPr>
          <p:cNvPicPr>
            <a:picLocks noChangeAspect="1"/>
          </p:cNvPicPr>
          <p:nvPr/>
        </p:nvPicPr>
        <p:blipFill rotWithShape="1">
          <a:blip r:embed="rId3"/>
          <a:srcRect r="1" b="10124"/>
          <a:stretch>
            <a:fillRect/>
          </a:stretch>
        </p:blipFill>
        <p:spPr>
          <a:xfrm>
            <a:off x="4120515" y="2091095"/>
            <a:ext cx="3703320" cy="4160520"/>
          </a:xfrm>
          <a:prstGeom prst="rect">
            <a:avLst/>
          </a:prstGeom>
        </p:spPr>
      </p:pic>
      <p:pic>
        <p:nvPicPr>
          <p:cNvPr id="14" name="Picture 13">
            <a:extLst>
              <a:ext uri="{FF2B5EF4-FFF2-40B4-BE49-F238E27FC236}">
                <a16:creationId xmlns:a16="http://schemas.microsoft.com/office/drawing/2014/main" id="{FEE8E705-20A2-4276-86BF-9FCE86A95E5D}"/>
              </a:ext>
            </a:extLst>
          </p:cNvPr>
          <p:cNvPicPr>
            <a:picLocks noChangeAspect="1"/>
          </p:cNvPicPr>
          <p:nvPr/>
        </p:nvPicPr>
        <p:blipFill rotWithShape="1">
          <a:blip r:embed="rId4"/>
          <a:srcRect r="1" b="10124"/>
          <a:stretch>
            <a:fillRect/>
          </a:stretch>
        </p:blipFill>
        <p:spPr>
          <a:xfrm>
            <a:off x="7945582" y="2091095"/>
            <a:ext cx="3703320" cy="4160520"/>
          </a:xfrm>
          <a:prstGeom prst="rect">
            <a:avLst/>
          </a:prstGeom>
        </p:spPr>
      </p:pic>
      <p:pic>
        <p:nvPicPr>
          <p:cNvPr id="4" name="Picture 3">
            <a:extLst>
              <a:ext uri="{FF2B5EF4-FFF2-40B4-BE49-F238E27FC236}">
                <a16:creationId xmlns:a16="http://schemas.microsoft.com/office/drawing/2014/main" id="{1EA503AB-6CF2-6659-0F37-1F80AACF2D97}"/>
              </a:ext>
            </a:extLst>
          </p:cNvPr>
          <p:cNvPicPr>
            <a:picLocks noChangeAspect="1"/>
          </p:cNvPicPr>
          <p:nvPr/>
        </p:nvPicPr>
        <p:blipFill>
          <a:blip r:embed="rId5">
            <a:extLst>
              <a:ext uri="{28A0092B-C50C-407E-A947-70E740481C1C}">
                <a14:useLocalDpi xmlns:a14="http://schemas.microsoft.com/office/drawing/2010/main" val="0"/>
              </a:ext>
            </a:extLst>
          </a:blip>
          <a:srcRect t="505" r="-1" b="24504"/>
          <a:stretch>
            <a:fillRect/>
          </a:stretch>
        </p:blipFill>
        <p:spPr>
          <a:xfrm>
            <a:off x="295448" y="2091095"/>
            <a:ext cx="3703320" cy="4160520"/>
          </a:xfrm>
          <a:prstGeom prst="rect">
            <a:avLst/>
          </a:prstGeom>
        </p:spPr>
      </p:pic>
    </p:spTree>
    <p:extLst>
      <p:ext uri="{BB962C8B-B14F-4D97-AF65-F5344CB8AC3E}">
        <p14:creationId xmlns:p14="http://schemas.microsoft.com/office/powerpoint/2010/main" val="1867610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4" name="Group 23">
            <a:extLst>
              <a:ext uri="{FF2B5EF4-FFF2-40B4-BE49-F238E27FC236}">
                <a16:creationId xmlns:a16="http://schemas.microsoft.com/office/drawing/2014/main" id="{514E1141-65DC-4F54-8399-7221AE6F83D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96000" cy="6858000"/>
            <a:chOff x="7467600" y="0"/>
            <a:chExt cx="4724400" cy="6858000"/>
          </a:xfrm>
        </p:grpSpPr>
        <p:sp>
          <p:nvSpPr>
            <p:cNvPr id="25" name="Rectangle 24">
              <a:extLst>
                <a:ext uri="{FF2B5EF4-FFF2-40B4-BE49-F238E27FC236}">
                  <a16:creationId xmlns:a16="http://schemas.microsoft.com/office/drawing/2014/main" id="{DD75B897-7127-4AAC-A078-70739204B5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BDCFF188-DB07-46AA-A2B3-71E936EABE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8" name="Freeform: Shape 27">
            <a:extLst>
              <a:ext uri="{FF2B5EF4-FFF2-40B4-BE49-F238E27FC236}">
                <a16:creationId xmlns:a16="http://schemas.microsoft.com/office/drawing/2014/main" id="{215A9370-15D3-4C30-8BA1-2059A74C99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30" name="Rectangle 29">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12B5E2EB-0061-4948-8B87-58291FA3E133}"/>
              </a:ext>
            </a:extLst>
          </p:cNvPr>
          <p:cNvSpPr>
            <a:spLocks noGrp="1"/>
          </p:cNvSpPr>
          <p:nvPr>
            <p:ph type="title"/>
          </p:nvPr>
        </p:nvSpPr>
        <p:spPr>
          <a:xfrm>
            <a:off x="704853" y="1231773"/>
            <a:ext cx="4514850" cy="1216153"/>
          </a:xfrm>
        </p:spPr>
        <p:txBody>
          <a:bodyPr anchor="t">
            <a:normAutofit/>
          </a:bodyPr>
          <a:lstStyle/>
          <a:p>
            <a:r>
              <a:rPr lang="en-GB" sz="4000" dirty="0"/>
              <a:t>Being school ready…</a:t>
            </a:r>
          </a:p>
        </p:txBody>
      </p:sp>
      <p:sp>
        <p:nvSpPr>
          <p:cNvPr id="3" name="Content Placeholder 2">
            <a:extLst>
              <a:ext uri="{FF2B5EF4-FFF2-40B4-BE49-F238E27FC236}">
                <a16:creationId xmlns:a16="http://schemas.microsoft.com/office/drawing/2014/main" id="{5A46CE24-1A33-48DF-9A80-ADDD4EC6C43F}"/>
              </a:ext>
            </a:extLst>
          </p:cNvPr>
          <p:cNvSpPr>
            <a:spLocks noGrp="1"/>
          </p:cNvSpPr>
          <p:nvPr>
            <p:ph idx="1"/>
          </p:nvPr>
        </p:nvSpPr>
        <p:spPr>
          <a:xfrm>
            <a:off x="809625" y="1971675"/>
            <a:ext cx="4143377" cy="3654551"/>
          </a:xfrm>
        </p:spPr>
        <p:txBody>
          <a:bodyPr>
            <a:normAutofit fontScale="92500" lnSpcReduction="10000"/>
          </a:bodyPr>
          <a:lstStyle/>
          <a:p>
            <a:r>
              <a:rPr lang="en-GB" sz="1700" dirty="0">
                <a:solidFill>
                  <a:schemeClr val="tx1">
                    <a:alpha val="55000"/>
                  </a:schemeClr>
                </a:solidFill>
              </a:rPr>
              <a:t>Red books – please complete over the summer</a:t>
            </a:r>
          </a:p>
          <a:p>
            <a:r>
              <a:rPr lang="en-GB" sz="1700" dirty="0">
                <a:solidFill>
                  <a:schemeClr val="tx1">
                    <a:alpha val="55000"/>
                  </a:schemeClr>
                </a:solidFill>
              </a:rPr>
              <a:t>All about me – paperwork within pack</a:t>
            </a:r>
          </a:p>
          <a:p>
            <a:r>
              <a:rPr lang="en-GB" sz="1700" dirty="0">
                <a:solidFill>
                  <a:schemeClr val="tx1">
                    <a:alpha val="55000"/>
                  </a:schemeClr>
                </a:solidFill>
              </a:rPr>
              <a:t>Speak to a member of the team this evening about any additional needs/concerns</a:t>
            </a:r>
          </a:p>
          <a:p>
            <a:r>
              <a:rPr lang="en-GB" sz="1700" dirty="0">
                <a:solidFill>
                  <a:schemeClr val="tx1">
                    <a:alpha val="55000"/>
                  </a:schemeClr>
                </a:solidFill>
              </a:rPr>
              <a:t>Toileting</a:t>
            </a:r>
          </a:p>
          <a:p>
            <a:r>
              <a:rPr lang="en-GB" sz="1700" dirty="0">
                <a:solidFill>
                  <a:schemeClr val="tx1">
                    <a:alpha val="55000"/>
                  </a:schemeClr>
                </a:solidFill>
              </a:rPr>
              <a:t>Dressing – coats/shoes</a:t>
            </a:r>
          </a:p>
          <a:p>
            <a:r>
              <a:rPr lang="en-GB" sz="1700" dirty="0">
                <a:solidFill>
                  <a:schemeClr val="tx1">
                    <a:alpha val="55000"/>
                  </a:schemeClr>
                </a:solidFill>
              </a:rPr>
              <a:t>Label EVERYTHING!</a:t>
            </a:r>
          </a:p>
          <a:p>
            <a:r>
              <a:rPr lang="en-GB" sz="1700" dirty="0">
                <a:solidFill>
                  <a:schemeClr val="tx1">
                    <a:alpha val="55000"/>
                  </a:schemeClr>
                </a:solidFill>
              </a:rPr>
              <a:t>Lunch boxes</a:t>
            </a:r>
          </a:p>
          <a:p>
            <a:r>
              <a:rPr lang="en-GB" sz="1700" dirty="0">
                <a:solidFill>
                  <a:schemeClr val="tx1">
                    <a:alpha val="55000"/>
                  </a:schemeClr>
                </a:solidFill>
              </a:rPr>
              <a:t>Share all information – however small</a:t>
            </a:r>
          </a:p>
          <a:p>
            <a:r>
              <a:rPr lang="en-GB" sz="1700" dirty="0">
                <a:solidFill>
                  <a:schemeClr val="tx1">
                    <a:alpha val="55000"/>
                  </a:schemeClr>
                </a:solidFill>
              </a:rPr>
              <a:t>When in school – support with reading, be prepared, homework and sharing achievements.</a:t>
            </a:r>
          </a:p>
          <a:p>
            <a:pPr marL="0" indent="0">
              <a:buNone/>
            </a:pPr>
            <a:endParaRPr lang="en-GB" sz="500" dirty="0">
              <a:solidFill>
                <a:schemeClr val="tx1">
                  <a:alpha val="55000"/>
                </a:schemeClr>
              </a:solidFill>
            </a:endParaRPr>
          </a:p>
        </p:txBody>
      </p:sp>
      <p:pic>
        <p:nvPicPr>
          <p:cNvPr id="4" name="Picture 3">
            <a:extLst>
              <a:ext uri="{FF2B5EF4-FFF2-40B4-BE49-F238E27FC236}">
                <a16:creationId xmlns:a16="http://schemas.microsoft.com/office/drawing/2014/main" id="{C0491A1F-E41D-4584-BBF6-32B585300513}"/>
              </a:ext>
            </a:extLst>
          </p:cNvPr>
          <p:cNvPicPr>
            <a:picLocks noChangeAspect="1"/>
          </p:cNvPicPr>
          <p:nvPr/>
        </p:nvPicPr>
        <p:blipFill>
          <a:blip r:embed="rId3"/>
          <a:stretch>
            <a:fillRect/>
          </a:stretch>
        </p:blipFill>
        <p:spPr>
          <a:xfrm>
            <a:off x="5410202" y="2117980"/>
            <a:ext cx="5638798" cy="2622040"/>
          </a:xfrm>
          <a:prstGeom prst="rect">
            <a:avLst/>
          </a:prstGeom>
        </p:spPr>
      </p:pic>
    </p:spTree>
    <p:extLst>
      <p:ext uri="{BB962C8B-B14F-4D97-AF65-F5344CB8AC3E}">
        <p14:creationId xmlns:p14="http://schemas.microsoft.com/office/powerpoint/2010/main" val="39116743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3" name="Rectangle 16">
            <a:extLst>
              <a:ext uri="{FF2B5EF4-FFF2-40B4-BE49-F238E27FC236}">
                <a16:creationId xmlns:a16="http://schemas.microsoft.com/office/drawing/2014/main" id="{99F1FFA9-D672-408C-9220-ADEEC6ABDD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E099924-8BCD-1C87-3616-6304355287B3}"/>
              </a:ext>
            </a:extLst>
          </p:cNvPr>
          <p:cNvSpPr>
            <a:spLocks noGrp="1"/>
          </p:cNvSpPr>
          <p:nvPr>
            <p:ph type="title"/>
          </p:nvPr>
        </p:nvSpPr>
        <p:spPr>
          <a:xfrm>
            <a:off x="838201" y="365125"/>
            <a:ext cx="3816095" cy="1938076"/>
          </a:xfrm>
        </p:spPr>
        <p:txBody>
          <a:bodyPr>
            <a:normAutofit/>
          </a:bodyPr>
          <a:lstStyle/>
          <a:p>
            <a:r>
              <a:rPr lang="en-US"/>
              <a:t>The year ahead…</a:t>
            </a:r>
            <a:endParaRPr lang="en-GB"/>
          </a:p>
        </p:txBody>
      </p:sp>
      <p:sp>
        <p:nvSpPr>
          <p:cNvPr id="3" name="Content Placeholder 2">
            <a:extLst>
              <a:ext uri="{FF2B5EF4-FFF2-40B4-BE49-F238E27FC236}">
                <a16:creationId xmlns:a16="http://schemas.microsoft.com/office/drawing/2014/main" id="{F71A8E8A-D9BB-6F19-2D50-37F52062C488}"/>
              </a:ext>
            </a:extLst>
          </p:cNvPr>
          <p:cNvSpPr>
            <a:spLocks noGrp="1"/>
          </p:cNvSpPr>
          <p:nvPr>
            <p:ph idx="1"/>
          </p:nvPr>
        </p:nvSpPr>
        <p:spPr>
          <a:xfrm>
            <a:off x="838201" y="2482589"/>
            <a:ext cx="3816096" cy="3694373"/>
          </a:xfrm>
        </p:spPr>
        <p:txBody>
          <a:bodyPr>
            <a:normAutofit/>
          </a:bodyPr>
          <a:lstStyle/>
          <a:p>
            <a:r>
              <a:rPr lang="en-US" sz="2000" dirty="0"/>
              <a:t>Trips</a:t>
            </a:r>
          </a:p>
          <a:p>
            <a:r>
              <a:rPr lang="en-US" sz="2000" dirty="0"/>
              <a:t>Christmas</a:t>
            </a:r>
          </a:p>
          <a:p>
            <a:r>
              <a:rPr lang="en-US" sz="2000" dirty="0"/>
              <a:t>Buddy Readers </a:t>
            </a:r>
          </a:p>
          <a:p>
            <a:r>
              <a:rPr lang="en-US" sz="2000" dirty="0"/>
              <a:t>Come dine with me</a:t>
            </a:r>
          </a:p>
          <a:p>
            <a:r>
              <a:rPr lang="en-US" sz="2000" dirty="0"/>
              <a:t>Stay and play</a:t>
            </a:r>
          </a:p>
          <a:p>
            <a:r>
              <a:rPr lang="en-US" sz="2000" dirty="0"/>
              <a:t>Forest schools</a:t>
            </a:r>
          </a:p>
          <a:p>
            <a:r>
              <a:rPr lang="en-US" sz="2000" dirty="0"/>
              <a:t>World book day</a:t>
            </a:r>
          </a:p>
          <a:p>
            <a:r>
              <a:rPr lang="en-US" sz="2000" dirty="0"/>
              <a:t>PTA events </a:t>
            </a:r>
          </a:p>
          <a:p>
            <a:r>
              <a:rPr lang="en-US" sz="2000" dirty="0"/>
              <a:t>Sports Day</a:t>
            </a:r>
            <a:endParaRPr lang="en-GB" sz="2000" dirty="0"/>
          </a:p>
        </p:txBody>
      </p:sp>
      <p:pic>
        <p:nvPicPr>
          <p:cNvPr id="5" name="Picture 4">
            <a:extLst>
              <a:ext uri="{FF2B5EF4-FFF2-40B4-BE49-F238E27FC236}">
                <a16:creationId xmlns:a16="http://schemas.microsoft.com/office/drawing/2014/main" id="{6BAFFB17-2CDC-5367-28A6-664B5FBEA172}"/>
              </a:ext>
            </a:extLst>
          </p:cNvPr>
          <p:cNvPicPr>
            <a:picLocks noChangeAspect="1"/>
          </p:cNvPicPr>
          <p:nvPr/>
        </p:nvPicPr>
        <p:blipFill rotWithShape="1">
          <a:blip r:embed="rId3"/>
          <a:srcRect t="8469" r="-1" b="23713"/>
          <a:stretch/>
        </p:blipFill>
        <p:spPr>
          <a:xfrm>
            <a:off x="4904316" y="-4"/>
            <a:ext cx="7287684" cy="3694372"/>
          </a:xfrm>
          <a:custGeom>
            <a:avLst/>
            <a:gdLst/>
            <a:ahLst/>
            <a:cxnLst/>
            <a:rect l="l" t="t" r="r" b="b"/>
            <a:pathLst>
              <a:path w="7287684" h="3694372">
                <a:moveTo>
                  <a:pt x="1047969" y="0"/>
                </a:moveTo>
                <a:lnTo>
                  <a:pt x="7287684" y="0"/>
                </a:lnTo>
                <a:lnTo>
                  <a:pt x="7287684" y="814388"/>
                </a:lnTo>
                <a:lnTo>
                  <a:pt x="7287684" y="3694372"/>
                </a:lnTo>
                <a:lnTo>
                  <a:pt x="471411" y="3694372"/>
                </a:lnTo>
                <a:lnTo>
                  <a:pt x="470992" y="3686621"/>
                </a:lnTo>
                <a:cubicBezTo>
                  <a:pt x="458999" y="3642419"/>
                  <a:pt x="427907" y="3602236"/>
                  <a:pt x="376383" y="3554015"/>
                </a:cubicBezTo>
                <a:cubicBezTo>
                  <a:pt x="315976" y="3500438"/>
                  <a:pt x="255568" y="3454003"/>
                  <a:pt x="170288" y="3407569"/>
                </a:cubicBezTo>
                <a:cubicBezTo>
                  <a:pt x="365723" y="3382565"/>
                  <a:pt x="163181" y="3296841"/>
                  <a:pt x="230695" y="3243263"/>
                </a:cubicBezTo>
                <a:cubicBezTo>
                  <a:pt x="369276" y="3221831"/>
                  <a:pt x="479431" y="3393282"/>
                  <a:pt x="667759" y="3343275"/>
                </a:cubicBezTo>
                <a:cubicBezTo>
                  <a:pt x="440344" y="3196828"/>
                  <a:pt x="184501" y="3150393"/>
                  <a:pt x="17493" y="2953940"/>
                </a:cubicBezTo>
                <a:cubicBezTo>
                  <a:pt x="56580" y="2911078"/>
                  <a:pt x="95667" y="2953940"/>
                  <a:pt x="127647" y="2936081"/>
                </a:cubicBezTo>
                <a:cubicBezTo>
                  <a:pt x="127647" y="2925365"/>
                  <a:pt x="500751" y="2993232"/>
                  <a:pt x="522071" y="2714625"/>
                </a:cubicBezTo>
                <a:cubicBezTo>
                  <a:pt x="529178" y="2714625"/>
                  <a:pt x="536285" y="2714625"/>
                  <a:pt x="543391" y="2703909"/>
                </a:cubicBezTo>
                <a:cubicBezTo>
                  <a:pt x="582478" y="2664619"/>
                  <a:pt x="546945" y="2571750"/>
                  <a:pt x="610905" y="2564606"/>
                </a:cubicBezTo>
                <a:cubicBezTo>
                  <a:pt x="681973" y="2557462"/>
                  <a:pt x="749487" y="2525315"/>
                  <a:pt x="824107" y="2543175"/>
                </a:cubicBezTo>
                <a:cubicBezTo>
                  <a:pt x="880961" y="2557462"/>
                  <a:pt x="941368" y="2575322"/>
                  <a:pt x="1001776" y="2575322"/>
                </a:cubicBezTo>
                <a:cubicBezTo>
                  <a:pt x="1065736" y="2575322"/>
                  <a:pt x="1154570" y="2696766"/>
                  <a:pt x="1193658" y="2536031"/>
                </a:cubicBezTo>
                <a:cubicBezTo>
                  <a:pt x="1193658" y="2528888"/>
                  <a:pt x="1303812" y="2546747"/>
                  <a:pt x="1364219" y="2553891"/>
                </a:cubicBezTo>
                <a:cubicBezTo>
                  <a:pt x="1413966" y="2561035"/>
                  <a:pt x="1474374" y="2593181"/>
                  <a:pt x="1509907" y="2528888"/>
                </a:cubicBezTo>
                <a:cubicBezTo>
                  <a:pt x="1527674" y="2489596"/>
                  <a:pt x="1442393" y="2418159"/>
                  <a:pt x="1367772" y="2411015"/>
                </a:cubicBezTo>
                <a:cubicBezTo>
                  <a:pt x="1300259" y="2403872"/>
                  <a:pt x="1232745" y="2396728"/>
                  <a:pt x="1168784" y="2411015"/>
                </a:cubicBezTo>
                <a:cubicBezTo>
                  <a:pt x="1090610" y="2428875"/>
                  <a:pt x="1047969" y="2400300"/>
                  <a:pt x="1026649" y="2336007"/>
                </a:cubicBezTo>
                <a:cubicBezTo>
                  <a:pt x="1001776" y="2268141"/>
                  <a:pt x="955582" y="2232422"/>
                  <a:pt x="891621" y="2200275"/>
                </a:cubicBezTo>
                <a:cubicBezTo>
                  <a:pt x="735273" y="2121694"/>
                  <a:pt x="586032" y="2028825"/>
                  <a:pt x="415470" y="1982390"/>
                </a:cubicBezTo>
                <a:cubicBezTo>
                  <a:pt x="383490" y="1975246"/>
                  <a:pt x="344403" y="1960959"/>
                  <a:pt x="330189" y="1900238"/>
                </a:cubicBezTo>
                <a:cubicBezTo>
                  <a:pt x="792127" y="1993106"/>
                  <a:pt x="1211424" y="2232422"/>
                  <a:pt x="1687576" y="2218135"/>
                </a:cubicBezTo>
                <a:cubicBezTo>
                  <a:pt x="1559654" y="2143125"/>
                  <a:pt x="1406860" y="2139554"/>
                  <a:pt x="1268278" y="2085975"/>
                </a:cubicBezTo>
                <a:cubicBezTo>
                  <a:pt x="1367772" y="2046685"/>
                  <a:pt x="1460160" y="2089547"/>
                  <a:pt x="1552548" y="2110978"/>
                </a:cubicBezTo>
                <a:cubicBezTo>
                  <a:pt x="1630722" y="2128837"/>
                  <a:pt x="1701789" y="2132410"/>
                  <a:pt x="1708896" y="2021681"/>
                </a:cubicBezTo>
                <a:cubicBezTo>
                  <a:pt x="1708896" y="2010965"/>
                  <a:pt x="1708896" y="2003821"/>
                  <a:pt x="1708896" y="1993106"/>
                </a:cubicBezTo>
                <a:cubicBezTo>
                  <a:pt x="1680469" y="1946672"/>
                  <a:pt x="1641382" y="1925240"/>
                  <a:pt x="1591635" y="1910953"/>
                </a:cubicBezTo>
                <a:cubicBezTo>
                  <a:pt x="1563208" y="1903809"/>
                  <a:pt x="1524121" y="1889522"/>
                  <a:pt x="1524121" y="1857375"/>
                </a:cubicBezTo>
                <a:cubicBezTo>
                  <a:pt x="1527674" y="1735931"/>
                  <a:pt x="1431733" y="1700212"/>
                  <a:pt x="1339346" y="1664493"/>
                </a:cubicBezTo>
                <a:cubicBezTo>
                  <a:pt x="1389093" y="1603772"/>
                  <a:pt x="1431733" y="1646635"/>
                  <a:pt x="1470820" y="1643062"/>
                </a:cubicBezTo>
                <a:cubicBezTo>
                  <a:pt x="1495694" y="1639491"/>
                  <a:pt x="1520567" y="1635919"/>
                  <a:pt x="1520567" y="1603772"/>
                </a:cubicBezTo>
                <a:cubicBezTo>
                  <a:pt x="1520567" y="1578769"/>
                  <a:pt x="1509907" y="1546622"/>
                  <a:pt x="1485034" y="1546622"/>
                </a:cubicBezTo>
                <a:cubicBezTo>
                  <a:pt x="1328686" y="1543050"/>
                  <a:pt x="1239851" y="1371600"/>
                  <a:pt x="1076396" y="1371600"/>
                </a:cubicBezTo>
                <a:cubicBezTo>
                  <a:pt x="976902" y="1371600"/>
                  <a:pt x="1126144" y="1275159"/>
                  <a:pt x="1044416" y="1235869"/>
                </a:cubicBezTo>
                <a:cubicBezTo>
                  <a:pt x="1026649" y="1225153"/>
                  <a:pt x="1094163" y="1210866"/>
                  <a:pt x="1122590" y="1214437"/>
                </a:cubicBezTo>
                <a:cubicBezTo>
                  <a:pt x="1151017" y="1218009"/>
                  <a:pt x="1175891" y="1243013"/>
                  <a:pt x="1211424" y="1225153"/>
                </a:cubicBezTo>
                <a:cubicBezTo>
                  <a:pt x="1229191" y="1160860"/>
                  <a:pt x="1182997" y="1135856"/>
                  <a:pt x="1140357" y="1117997"/>
                </a:cubicBezTo>
                <a:cubicBezTo>
                  <a:pt x="1047969" y="1075135"/>
                  <a:pt x="955582" y="1025129"/>
                  <a:pt x="852534" y="1010841"/>
                </a:cubicBezTo>
                <a:cubicBezTo>
                  <a:pt x="817001" y="1007269"/>
                  <a:pt x="795680" y="989409"/>
                  <a:pt x="799234" y="953690"/>
                </a:cubicBezTo>
                <a:cubicBezTo>
                  <a:pt x="806340" y="907256"/>
                  <a:pt x="841874" y="921544"/>
                  <a:pt x="870301" y="925115"/>
                </a:cubicBezTo>
                <a:cubicBezTo>
                  <a:pt x="888068" y="928688"/>
                  <a:pt x="905835" y="939403"/>
                  <a:pt x="923602" y="914400"/>
                </a:cubicBezTo>
                <a:cubicBezTo>
                  <a:pt x="611794" y="724198"/>
                  <a:pt x="409919" y="684684"/>
                  <a:pt x="132090" y="589415"/>
                </a:cubicBezTo>
                <a:lnTo>
                  <a:pt x="31922" y="552917"/>
                </a:lnTo>
                <a:lnTo>
                  <a:pt x="26859" y="541335"/>
                </a:lnTo>
                <a:cubicBezTo>
                  <a:pt x="20137" y="534929"/>
                  <a:pt x="8953" y="532232"/>
                  <a:pt x="0" y="527681"/>
                </a:cubicBezTo>
                <a:cubicBezTo>
                  <a:pt x="5969" y="516305"/>
                  <a:pt x="7617" y="502963"/>
                  <a:pt x="17905" y="493550"/>
                </a:cubicBezTo>
                <a:cubicBezTo>
                  <a:pt x="23947" y="488022"/>
                  <a:pt x="35344" y="487159"/>
                  <a:pt x="44763" y="486724"/>
                </a:cubicBezTo>
                <a:lnTo>
                  <a:pt x="165722" y="483650"/>
                </a:lnTo>
                <a:lnTo>
                  <a:pt x="193385" y="498723"/>
                </a:lnTo>
                <a:cubicBezTo>
                  <a:pt x="210263" y="511671"/>
                  <a:pt x="227142" y="525066"/>
                  <a:pt x="315976" y="535781"/>
                </a:cubicBezTo>
                <a:cubicBezTo>
                  <a:pt x="401257" y="546497"/>
                  <a:pt x="479431" y="582216"/>
                  <a:pt x="575372" y="525066"/>
                </a:cubicBezTo>
                <a:cubicBezTo>
                  <a:pt x="639332" y="485775"/>
                  <a:pt x="742380" y="528637"/>
                  <a:pt x="820554" y="560785"/>
                </a:cubicBezTo>
                <a:cubicBezTo>
                  <a:pt x="884515" y="589360"/>
                  <a:pt x="948475" y="596503"/>
                  <a:pt x="1033756" y="560785"/>
                </a:cubicBezTo>
                <a:cubicBezTo>
                  <a:pt x="955582" y="539354"/>
                  <a:pt x="895175" y="521494"/>
                  <a:pt x="834767" y="507206"/>
                </a:cubicBezTo>
                <a:cubicBezTo>
                  <a:pt x="785020" y="496491"/>
                  <a:pt x="756593" y="471488"/>
                  <a:pt x="760147" y="417909"/>
                </a:cubicBezTo>
                <a:cubicBezTo>
                  <a:pt x="760147" y="389334"/>
                  <a:pt x="749487" y="350044"/>
                  <a:pt x="785020" y="335757"/>
                </a:cubicBezTo>
                <a:cubicBezTo>
                  <a:pt x="813447" y="321469"/>
                  <a:pt x="852534" y="335757"/>
                  <a:pt x="866748" y="360759"/>
                </a:cubicBezTo>
                <a:cubicBezTo>
                  <a:pt x="884515" y="407194"/>
                  <a:pt x="902281" y="450056"/>
                  <a:pt x="962689" y="453629"/>
                </a:cubicBezTo>
                <a:cubicBezTo>
                  <a:pt x="1044416" y="460771"/>
                  <a:pt x="998222" y="432197"/>
                  <a:pt x="984009" y="396478"/>
                </a:cubicBezTo>
                <a:cubicBezTo>
                  <a:pt x="969795" y="357188"/>
                  <a:pt x="1012436" y="346472"/>
                  <a:pt x="1040863" y="353615"/>
                </a:cubicBezTo>
                <a:cubicBezTo>
                  <a:pt x="1147464" y="385763"/>
                  <a:pt x="1257618" y="328613"/>
                  <a:pt x="1367772" y="375047"/>
                </a:cubicBezTo>
                <a:cubicBezTo>
                  <a:pt x="1339346" y="260747"/>
                  <a:pt x="1278938" y="210741"/>
                  <a:pt x="1151017" y="192881"/>
                </a:cubicBezTo>
                <a:cubicBezTo>
                  <a:pt x="1104823" y="189310"/>
                  <a:pt x="1055076" y="196453"/>
                  <a:pt x="1012436" y="164306"/>
                </a:cubicBezTo>
                <a:cubicBezTo>
                  <a:pt x="987562" y="146447"/>
                  <a:pt x="962689" y="125016"/>
                  <a:pt x="980456" y="89297"/>
                </a:cubicBezTo>
                <a:cubicBezTo>
                  <a:pt x="991116" y="64294"/>
                  <a:pt x="1019542" y="64294"/>
                  <a:pt x="1044416" y="71437"/>
                </a:cubicBezTo>
                <a:cubicBezTo>
                  <a:pt x="1147464" y="110728"/>
                  <a:pt x="1257618" y="121444"/>
                  <a:pt x="1364219" y="135731"/>
                </a:cubicBezTo>
                <a:cubicBezTo>
                  <a:pt x="1381986" y="139303"/>
                  <a:pt x="1399753" y="146447"/>
                  <a:pt x="1417520" y="110728"/>
                </a:cubicBezTo>
                <a:cubicBezTo>
                  <a:pt x="1293152" y="78581"/>
                  <a:pt x="1172337" y="35719"/>
                  <a:pt x="1047969" y="0"/>
                </a:cubicBezTo>
                <a:close/>
              </a:path>
            </a:pathLst>
          </a:custGeom>
        </p:spPr>
      </p:pic>
      <p:pic>
        <p:nvPicPr>
          <p:cNvPr id="6" name="Picture 5">
            <a:extLst>
              <a:ext uri="{FF2B5EF4-FFF2-40B4-BE49-F238E27FC236}">
                <a16:creationId xmlns:a16="http://schemas.microsoft.com/office/drawing/2014/main" id="{09037475-7AE0-D706-3F0B-3DCB36FD360B}"/>
              </a:ext>
            </a:extLst>
          </p:cNvPr>
          <p:cNvPicPr>
            <a:picLocks noChangeAspect="1"/>
          </p:cNvPicPr>
          <p:nvPr/>
        </p:nvPicPr>
        <p:blipFill rotWithShape="1">
          <a:blip r:embed="rId4"/>
          <a:srcRect t="18141" b="27164"/>
          <a:stretch/>
        </p:blipFill>
        <p:spPr>
          <a:xfrm>
            <a:off x="4726728" y="3802961"/>
            <a:ext cx="7472381" cy="3055043"/>
          </a:xfrm>
          <a:custGeom>
            <a:avLst/>
            <a:gdLst/>
            <a:ahLst/>
            <a:cxnLst/>
            <a:rect l="l" t="t" r="r" b="b"/>
            <a:pathLst>
              <a:path w="7472381" h="3055043">
                <a:moveTo>
                  <a:pt x="638975" y="0"/>
                </a:moveTo>
                <a:lnTo>
                  <a:pt x="7472381" y="0"/>
                </a:lnTo>
                <a:lnTo>
                  <a:pt x="7472381" y="2579984"/>
                </a:lnTo>
                <a:lnTo>
                  <a:pt x="7472381" y="3055043"/>
                </a:lnTo>
                <a:lnTo>
                  <a:pt x="6992676" y="3055043"/>
                </a:lnTo>
                <a:lnTo>
                  <a:pt x="1946893" y="3055043"/>
                </a:lnTo>
                <a:cubicBezTo>
                  <a:pt x="1801205" y="2983605"/>
                  <a:pt x="1662624" y="2897880"/>
                  <a:pt x="1506276" y="2855018"/>
                </a:cubicBezTo>
                <a:cubicBezTo>
                  <a:pt x="1399675" y="2826443"/>
                  <a:pt x="1296627" y="2776437"/>
                  <a:pt x="1314394" y="2626417"/>
                </a:cubicBezTo>
                <a:cubicBezTo>
                  <a:pt x="1317947" y="2583555"/>
                  <a:pt x="1289520" y="2551409"/>
                  <a:pt x="1246880" y="2562124"/>
                </a:cubicBezTo>
                <a:cubicBezTo>
                  <a:pt x="1165153" y="2583555"/>
                  <a:pt x="1126065" y="2522833"/>
                  <a:pt x="1079872" y="2476399"/>
                </a:cubicBezTo>
                <a:cubicBezTo>
                  <a:pt x="998144" y="2394247"/>
                  <a:pt x="919970" y="2308520"/>
                  <a:pt x="788495" y="2294233"/>
                </a:cubicBezTo>
                <a:cubicBezTo>
                  <a:pt x="813369" y="2229939"/>
                  <a:pt x="856009" y="2237083"/>
                  <a:pt x="895097" y="2251371"/>
                </a:cubicBezTo>
                <a:cubicBezTo>
                  <a:pt x="998144" y="2287090"/>
                  <a:pt x="1101192" y="2326380"/>
                  <a:pt x="1204239" y="2362099"/>
                </a:cubicBezTo>
                <a:cubicBezTo>
                  <a:pt x="1271754" y="2383530"/>
                  <a:pt x="1339267" y="2415677"/>
                  <a:pt x="1428102" y="2390674"/>
                </a:cubicBezTo>
                <a:cubicBezTo>
                  <a:pt x="1349928" y="2262087"/>
                  <a:pt x="1218453" y="2237083"/>
                  <a:pt x="1111852" y="2197793"/>
                </a:cubicBezTo>
                <a:cubicBezTo>
                  <a:pt x="980377" y="2147787"/>
                  <a:pt x="902203" y="2054918"/>
                  <a:pt x="806262" y="1947762"/>
                </a:cubicBezTo>
                <a:cubicBezTo>
                  <a:pt x="902203" y="1919187"/>
                  <a:pt x="962610" y="1997768"/>
                  <a:pt x="1040785" y="1994196"/>
                </a:cubicBezTo>
                <a:cubicBezTo>
                  <a:pt x="1044338" y="1983480"/>
                  <a:pt x="1051445" y="1962049"/>
                  <a:pt x="1051445" y="1962049"/>
                </a:cubicBezTo>
                <a:cubicBezTo>
                  <a:pt x="923523" y="1904899"/>
                  <a:pt x="866670" y="1797743"/>
                  <a:pt x="845349" y="1665583"/>
                </a:cubicBezTo>
                <a:cubicBezTo>
                  <a:pt x="838243" y="1597718"/>
                  <a:pt x="792049" y="1576287"/>
                  <a:pt x="745855" y="1544140"/>
                </a:cubicBezTo>
                <a:cubicBezTo>
                  <a:pt x="589507" y="1433411"/>
                  <a:pt x="422499" y="1333399"/>
                  <a:pt x="291024" y="1183381"/>
                </a:cubicBezTo>
                <a:cubicBezTo>
                  <a:pt x="443819" y="1201239"/>
                  <a:pt x="564633" y="1301252"/>
                  <a:pt x="724535" y="1344115"/>
                </a:cubicBezTo>
                <a:cubicBezTo>
                  <a:pt x="596614" y="1179808"/>
                  <a:pt x="429605" y="1094083"/>
                  <a:pt x="276811" y="994071"/>
                </a:cubicBezTo>
                <a:cubicBezTo>
                  <a:pt x="205743" y="947637"/>
                  <a:pt x="141783" y="890486"/>
                  <a:pt x="60055" y="865484"/>
                </a:cubicBezTo>
                <a:cubicBezTo>
                  <a:pt x="31628" y="858340"/>
                  <a:pt x="-18119" y="840481"/>
                  <a:pt x="6755" y="790474"/>
                </a:cubicBezTo>
                <a:cubicBezTo>
                  <a:pt x="28075" y="747612"/>
                  <a:pt x="67162" y="761900"/>
                  <a:pt x="102696" y="772614"/>
                </a:cubicBezTo>
                <a:cubicBezTo>
                  <a:pt x="187976" y="801190"/>
                  <a:pt x="280364" y="801190"/>
                  <a:pt x="397625" y="801190"/>
                </a:cubicBezTo>
                <a:cubicBezTo>
                  <a:pt x="298131" y="665458"/>
                  <a:pt x="116909" y="708321"/>
                  <a:pt x="31628" y="565446"/>
                </a:cubicBezTo>
                <a:cubicBezTo>
                  <a:pt x="138229" y="540444"/>
                  <a:pt x="219957" y="590450"/>
                  <a:pt x="305237" y="601165"/>
                </a:cubicBezTo>
                <a:cubicBezTo>
                  <a:pt x="383412" y="611881"/>
                  <a:pt x="401178" y="586877"/>
                  <a:pt x="383412" y="508296"/>
                </a:cubicBezTo>
                <a:cubicBezTo>
                  <a:pt x="354985" y="386853"/>
                  <a:pt x="397625" y="326130"/>
                  <a:pt x="511333" y="358278"/>
                </a:cubicBezTo>
                <a:cubicBezTo>
                  <a:pt x="617934" y="390424"/>
                  <a:pt x="628594" y="343990"/>
                  <a:pt x="600167" y="276124"/>
                </a:cubicBezTo>
                <a:cubicBezTo>
                  <a:pt x="557527" y="176112"/>
                  <a:pt x="603720" y="97531"/>
                  <a:pt x="635701" y="11805"/>
                </a:cubicBezTo>
                <a:close/>
              </a:path>
            </a:pathLst>
          </a:custGeom>
        </p:spPr>
      </p:pic>
    </p:spTree>
    <p:extLst>
      <p:ext uri="{BB962C8B-B14F-4D97-AF65-F5344CB8AC3E}">
        <p14:creationId xmlns:p14="http://schemas.microsoft.com/office/powerpoint/2010/main" val="148351230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23E547B5-89CF-4EC0-96DE-25771AED07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F0B8CEB-8279-4E5E-A0CE-1FC9F71736F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782" y="0"/>
            <a:ext cx="7421217" cy="6857999"/>
          </a:xfrm>
          <a:prstGeom prst="rect">
            <a:avLst/>
          </a:pr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8FBF6E20-793A-425B-8E1F-AB3E0AFB4DBC}"/>
              </a:ext>
            </a:extLst>
          </p:cNvPr>
          <p:cNvPicPr>
            <a:picLocks noChangeAspect="1"/>
          </p:cNvPicPr>
          <p:nvPr/>
        </p:nvPicPr>
        <p:blipFill rotWithShape="1">
          <a:blip r:embed="rId3"/>
          <a:srcRect l="921" r="201" b="-2"/>
          <a:stretch/>
        </p:blipFill>
        <p:spPr>
          <a:xfrm>
            <a:off x="20" y="10"/>
            <a:ext cx="6211539" cy="6172190"/>
          </a:xfrm>
          <a:custGeom>
            <a:avLst/>
            <a:gdLst/>
            <a:ahLst/>
            <a:cxnLst/>
            <a:rect l="l" t="t" r="r" b="b"/>
            <a:pathLst>
              <a:path w="6901731" h="6858000">
                <a:moveTo>
                  <a:pt x="0" y="0"/>
                </a:moveTo>
                <a:lnTo>
                  <a:pt x="6897896" y="5958"/>
                </a:lnTo>
                <a:lnTo>
                  <a:pt x="6866823" y="62592"/>
                </a:lnTo>
                <a:lnTo>
                  <a:pt x="6901731" y="89476"/>
                </a:lnTo>
                <a:lnTo>
                  <a:pt x="6901731" y="103833"/>
                </a:lnTo>
                <a:lnTo>
                  <a:pt x="6900034" y="110092"/>
                </a:lnTo>
                <a:lnTo>
                  <a:pt x="6901731" y="113679"/>
                </a:lnTo>
                <a:lnTo>
                  <a:pt x="6901731" y="405560"/>
                </a:lnTo>
                <a:lnTo>
                  <a:pt x="6900456" y="429509"/>
                </a:lnTo>
                <a:cubicBezTo>
                  <a:pt x="6892773" y="535647"/>
                  <a:pt x="6878314" y="537918"/>
                  <a:pt x="6886342" y="636808"/>
                </a:cubicBezTo>
                <a:cubicBezTo>
                  <a:pt x="6892506" y="756883"/>
                  <a:pt x="6864504" y="771443"/>
                  <a:pt x="6851784" y="839073"/>
                </a:cubicBezTo>
                <a:cubicBezTo>
                  <a:pt x="6838675" y="892655"/>
                  <a:pt x="6864124" y="961738"/>
                  <a:pt x="6845760" y="994930"/>
                </a:cubicBezTo>
                <a:cubicBezTo>
                  <a:pt x="6833572" y="1024166"/>
                  <a:pt x="6859282" y="1058905"/>
                  <a:pt x="6845601" y="1112932"/>
                </a:cubicBezTo>
                <a:cubicBezTo>
                  <a:pt x="6838700" y="1149910"/>
                  <a:pt x="6829138" y="1151035"/>
                  <a:pt x="6820235" y="1187433"/>
                </a:cubicBezTo>
                <a:cubicBezTo>
                  <a:pt x="6815504" y="1196464"/>
                  <a:pt x="6777707" y="1338549"/>
                  <a:pt x="6759643" y="1337010"/>
                </a:cubicBezTo>
                <a:cubicBezTo>
                  <a:pt x="6737660" y="1337296"/>
                  <a:pt x="6760650" y="1396341"/>
                  <a:pt x="6736375" y="1382272"/>
                </a:cubicBezTo>
                <a:cubicBezTo>
                  <a:pt x="6755741" y="1415836"/>
                  <a:pt x="6714675" y="1414567"/>
                  <a:pt x="6701292" y="1432111"/>
                </a:cubicBezTo>
                <a:cubicBezTo>
                  <a:pt x="6721110" y="1460185"/>
                  <a:pt x="6692106" y="1490815"/>
                  <a:pt x="6686578" y="1518624"/>
                </a:cubicBezTo>
                <a:cubicBezTo>
                  <a:pt x="6682512" y="1567002"/>
                  <a:pt x="6679579" y="1571443"/>
                  <a:pt x="6670824" y="1607743"/>
                </a:cubicBezTo>
                <a:cubicBezTo>
                  <a:pt x="6671133" y="1629590"/>
                  <a:pt x="6663161" y="1656870"/>
                  <a:pt x="6664392" y="1696405"/>
                </a:cubicBezTo>
                <a:cubicBezTo>
                  <a:pt x="6655686" y="1770486"/>
                  <a:pt x="6641938" y="1757082"/>
                  <a:pt x="6642880" y="1812372"/>
                </a:cubicBezTo>
                <a:cubicBezTo>
                  <a:pt x="6638579" y="1872475"/>
                  <a:pt x="6619231" y="1825476"/>
                  <a:pt x="6612547" y="1876437"/>
                </a:cubicBezTo>
                <a:cubicBezTo>
                  <a:pt x="6600695" y="1913834"/>
                  <a:pt x="6591061" y="1923231"/>
                  <a:pt x="6571760" y="1953331"/>
                </a:cubicBezTo>
                <a:cubicBezTo>
                  <a:pt x="6561039" y="1989021"/>
                  <a:pt x="6544090" y="2087896"/>
                  <a:pt x="6520213" y="2096455"/>
                </a:cubicBezTo>
                <a:lnTo>
                  <a:pt x="6492461" y="2188148"/>
                </a:lnTo>
                <a:cubicBezTo>
                  <a:pt x="6504372" y="2211333"/>
                  <a:pt x="6489131" y="2253220"/>
                  <a:pt x="6471854" y="2259117"/>
                </a:cubicBezTo>
                <a:cubicBezTo>
                  <a:pt x="6466151" y="2287829"/>
                  <a:pt x="6440452" y="2301346"/>
                  <a:pt x="6439832" y="2328334"/>
                </a:cubicBezTo>
                <a:cubicBezTo>
                  <a:pt x="6431013" y="2351201"/>
                  <a:pt x="6444250" y="2396409"/>
                  <a:pt x="6425162" y="2408211"/>
                </a:cubicBezTo>
                <a:lnTo>
                  <a:pt x="6417221" y="2427382"/>
                </a:lnTo>
                <a:lnTo>
                  <a:pt x="6425030" y="2464387"/>
                </a:lnTo>
                <a:lnTo>
                  <a:pt x="6406293" y="2472223"/>
                </a:lnTo>
                <a:cubicBezTo>
                  <a:pt x="6406862" y="2477277"/>
                  <a:pt x="6406486" y="2491723"/>
                  <a:pt x="6405400" y="2493547"/>
                </a:cubicBezTo>
                <a:lnTo>
                  <a:pt x="6374829" y="2532070"/>
                </a:lnTo>
                <a:cubicBezTo>
                  <a:pt x="6374597" y="2545374"/>
                  <a:pt x="6360976" y="2563797"/>
                  <a:pt x="6350864" y="2577422"/>
                </a:cubicBezTo>
                <a:cubicBezTo>
                  <a:pt x="6327056" y="2632768"/>
                  <a:pt x="6341262" y="2616275"/>
                  <a:pt x="6329174" y="2663854"/>
                </a:cubicBezTo>
                <a:cubicBezTo>
                  <a:pt x="6326303" y="2703642"/>
                  <a:pt x="6332854" y="2709643"/>
                  <a:pt x="6315095" y="2741507"/>
                </a:cubicBezTo>
                <a:cubicBezTo>
                  <a:pt x="6319921" y="2740191"/>
                  <a:pt x="6321925" y="2742004"/>
                  <a:pt x="6322463" y="2745641"/>
                </a:cubicBezTo>
                <a:cubicBezTo>
                  <a:pt x="6322245" y="2747982"/>
                  <a:pt x="6322027" y="2750323"/>
                  <a:pt x="6321808" y="2752663"/>
                </a:cubicBezTo>
                <a:lnTo>
                  <a:pt x="6314569" y="2756718"/>
                </a:lnTo>
                <a:cubicBezTo>
                  <a:pt x="6289324" y="2773686"/>
                  <a:pt x="6317551" y="2780051"/>
                  <a:pt x="6315211" y="2811618"/>
                </a:cubicBezTo>
                <a:cubicBezTo>
                  <a:pt x="6315620" y="2826627"/>
                  <a:pt x="6296047" y="2885298"/>
                  <a:pt x="6302211" y="2882314"/>
                </a:cubicBezTo>
                <a:lnTo>
                  <a:pt x="6286167" y="2949597"/>
                </a:lnTo>
                <a:cubicBezTo>
                  <a:pt x="6286401" y="2994618"/>
                  <a:pt x="6286615" y="2971464"/>
                  <a:pt x="6287037" y="3008578"/>
                </a:cubicBezTo>
                <a:cubicBezTo>
                  <a:pt x="6293795" y="3029535"/>
                  <a:pt x="6274405" y="3114154"/>
                  <a:pt x="6259150" y="3123139"/>
                </a:cubicBezTo>
                <a:cubicBezTo>
                  <a:pt x="6250085" y="3189063"/>
                  <a:pt x="6269067" y="3151280"/>
                  <a:pt x="6272249" y="3227854"/>
                </a:cubicBezTo>
                <a:cubicBezTo>
                  <a:pt x="6278775" y="3295842"/>
                  <a:pt x="6289216" y="3303765"/>
                  <a:pt x="6292288" y="3378383"/>
                </a:cubicBezTo>
                <a:cubicBezTo>
                  <a:pt x="6303894" y="3395995"/>
                  <a:pt x="6287498" y="3432581"/>
                  <a:pt x="6288328" y="3459618"/>
                </a:cubicBezTo>
                <a:cubicBezTo>
                  <a:pt x="6289158" y="3486653"/>
                  <a:pt x="6299937" y="3538735"/>
                  <a:pt x="6297272" y="3540603"/>
                </a:cubicBezTo>
                <a:cubicBezTo>
                  <a:pt x="6296849" y="3577379"/>
                  <a:pt x="6294184" y="3587943"/>
                  <a:pt x="6291001" y="3638374"/>
                </a:cubicBezTo>
                <a:cubicBezTo>
                  <a:pt x="6283026" y="3666794"/>
                  <a:pt x="6265833" y="3731744"/>
                  <a:pt x="6283592" y="3763609"/>
                </a:cubicBezTo>
                <a:cubicBezTo>
                  <a:pt x="6264286" y="3758340"/>
                  <a:pt x="6290177" y="3803150"/>
                  <a:pt x="6274068" y="3814506"/>
                </a:cubicBezTo>
                <a:cubicBezTo>
                  <a:pt x="6260645" y="3821643"/>
                  <a:pt x="6265372" y="3836902"/>
                  <a:pt x="6262850" y="3850454"/>
                </a:cubicBezTo>
                <a:cubicBezTo>
                  <a:pt x="6250418" y="3863479"/>
                  <a:pt x="6250660" y="3955243"/>
                  <a:pt x="6257357" y="3975474"/>
                </a:cubicBezTo>
                <a:cubicBezTo>
                  <a:pt x="6245091" y="4036737"/>
                  <a:pt x="6237535" y="4029237"/>
                  <a:pt x="6257889" y="4073155"/>
                </a:cubicBezTo>
                <a:cubicBezTo>
                  <a:pt x="6259272" y="4085906"/>
                  <a:pt x="6239882" y="4116397"/>
                  <a:pt x="6237441" y="4126638"/>
                </a:cubicBezTo>
                <a:lnTo>
                  <a:pt x="6245587" y="4172738"/>
                </a:lnTo>
                <a:lnTo>
                  <a:pt x="6235772" y="4176721"/>
                </a:lnTo>
                <a:lnTo>
                  <a:pt x="6233287" y="4195136"/>
                </a:lnTo>
                <a:lnTo>
                  <a:pt x="6234619" y="4280850"/>
                </a:lnTo>
                <a:cubicBezTo>
                  <a:pt x="6239453" y="4320763"/>
                  <a:pt x="6223309" y="4337596"/>
                  <a:pt x="6219318" y="4402526"/>
                </a:cubicBezTo>
                <a:cubicBezTo>
                  <a:pt x="6205466" y="4516209"/>
                  <a:pt x="6216183" y="4588729"/>
                  <a:pt x="6216810" y="4651172"/>
                </a:cubicBezTo>
                <a:cubicBezTo>
                  <a:pt x="6217673" y="4756959"/>
                  <a:pt x="6228654" y="4824005"/>
                  <a:pt x="6225945" y="4916779"/>
                </a:cubicBezTo>
                <a:cubicBezTo>
                  <a:pt x="6217032" y="4993010"/>
                  <a:pt x="6264271" y="4984591"/>
                  <a:pt x="6230174" y="5051379"/>
                </a:cubicBezTo>
                <a:cubicBezTo>
                  <a:pt x="6235713" y="5056951"/>
                  <a:pt x="6239420" y="5163714"/>
                  <a:pt x="6242600" y="5170879"/>
                </a:cubicBezTo>
                <a:lnTo>
                  <a:pt x="6235996" y="5216428"/>
                </a:lnTo>
                <a:lnTo>
                  <a:pt x="6214638" y="5285298"/>
                </a:lnTo>
                <a:cubicBezTo>
                  <a:pt x="6211392" y="5297492"/>
                  <a:pt x="6225576" y="5312063"/>
                  <a:pt x="6228432" y="5317696"/>
                </a:cubicBezTo>
                <a:lnTo>
                  <a:pt x="6246496" y="5398787"/>
                </a:lnTo>
                <a:lnTo>
                  <a:pt x="6244793" y="5399530"/>
                </a:lnTo>
                <a:lnTo>
                  <a:pt x="6241695" y="5406948"/>
                </a:lnTo>
                <a:lnTo>
                  <a:pt x="6267461" y="5499413"/>
                </a:lnTo>
                <a:cubicBezTo>
                  <a:pt x="6285387" y="5533848"/>
                  <a:pt x="6284888" y="5550029"/>
                  <a:pt x="6295987" y="5582659"/>
                </a:cubicBezTo>
                <a:cubicBezTo>
                  <a:pt x="6311253" y="5681724"/>
                  <a:pt x="6295439" y="5695558"/>
                  <a:pt x="6364803" y="5784263"/>
                </a:cubicBezTo>
                <a:cubicBezTo>
                  <a:pt x="6379348" y="5818651"/>
                  <a:pt x="6412475" y="5906802"/>
                  <a:pt x="6423050" y="5922637"/>
                </a:cubicBezTo>
                <a:cubicBezTo>
                  <a:pt x="6445210" y="5973612"/>
                  <a:pt x="6468179" y="6023873"/>
                  <a:pt x="6497767" y="6090108"/>
                </a:cubicBezTo>
                <a:cubicBezTo>
                  <a:pt x="6571895" y="6150548"/>
                  <a:pt x="6572491" y="6236583"/>
                  <a:pt x="6606710" y="6281543"/>
                </a:cubicBezTo>
                <a:cubicBezTo>
                  <a:pt x="6633675" y="6335892"/>
                  <a:pt x="6654357" y="6388782"/>
                  <a:pt x="6667540" y="6443715"/>
                </a:cubicBezTo>
                <a:cubicBezTo>
                  <a:pt x="6685192" y="6466826"/>
                  <a:pt x="6650500" y="6508701"/>
                  <a:pt x="6659722" y="6550105"/>
                </a:cubicBezTo>
                <a:cubicBezTo>
                  <a:pt x="6665926" y="6645044"/>
                  <a:pt x="6669126" y="6627536"/>
                  <a:pt x="6671805" y="6687397"/>
                </a:cubicBezTo>
                <a:cubicBezTo>
                  <a:pt x="6682671" y="6733683"/>
                  <a:pt x="6665210" y="6772117"/>
                  <a:pt x="6669658" y="6806602"/>
                </a:cubicBezTo>
                <a:cubicBezTo>
                  <a:pt x="6661174" y="6812658"/>
                  <a:pt x="6667097" y="6831470"/>
                  <a:pt x="6675783" y="6850325"/>
                </a:cubicBezTo>
                <a:lnTo>
                  <a:pt x="6679704" y="6858000"/>
                </a:lnTo>
                <a:lnTo>
                  <a:pt x="4532241" y="6858000"/>
                </a:lnTo>
                <a:lnTo>
                  <a:pt x="1208596" y="6858000"/>
                </a:lnTo>
                <a:lnTo>
                  <a:pt x="0" y="6858000"/>
                </a:lnTo>
                <a:close/>
              </a:path>
            </a:pathLst>
          </a:custGeom>
        </p:spPr>
      </p:pic>
      <p:sp>
        <p:nvSpPr>
          <p:cNvPr id="3" name="Content Placeholder 2">
            <a:extLst>
              <a:ext uri="{FF2B5EF4-FFF2-40B4-BE49-F238E27FC236}">
                <a16:creationId xmlns:a16="http://schemas.microsoft.com/office/drawing/2014/main" id="{D973426D-48D7-48E4-BB50-051B335852AF}"/>
              </a:ext>
            </a:extLst>
          </p:cNvPr>
          <p:cNvSpPr>
            <a:spLocks noGrp="1"/>
          </p:cNvSpPr>
          <p:nvPr>
            <p:ph idx="1"/>
          </p:nvPr>
        </p:nvSpPr>
        <p:spPr>
          <a:xfrm>
            <a:off x="6210929" y="210606"/>
            <a:ext cx="5981701" cy="6354785"/>
          </a:xfrm>
        </p:spPr>
        <p:txBody>
          <a:bodyPr>
            <a:noAutofit/>
          </a:bodyPr>
          <a:lstStyle/>
          <a:p>
            <a:pPr marL="0" indent="0">
              <a:buNone/>
            </a:pPr>
            <a:r>
              <a:rPr lang="en-GB" sz="1400" b="1" dirty="0"/>
              <a:t>Who are we?</a:t>
            </a:r>
          </a:p>
          <a:p>
            <a:pPr marL="0" indent="0">
              <a:buNone/>
            </a:pPr>
            <a:r>
              <a:rPr lang="en-GB" sz="1400" dirty="0"/>
              <a:t>All parents are automatically members</a:t>
            </a:r>
          </a:p>
          <a:p>
            <a:pPr marL="0" indent="0">
              <a:buNone/>
            </a:pPr>
            <a:r>
              <a:rPr lang="en-GB" sz="1400" dirty="0"/>
              <a:t>Small committee of 4 parents, &amp; a larger number of volunteers We meet generally once per term and try to vary the times and dates of these meetings to make them accessible to the widest possible audience</a:t>
            </a:r>
          </a:p>
          <a:p>
            <a:pPr marL="0" indent="0">
              <a:buNone/>
            </a:pPr>
            <a:r>
              <a:rPr lang="en-GB" sz="1400" b="1" dirty="0"/>
              <a:t>What do we do? </a:t>
            </a:r>
          </a:p>
          <a:p>
            <a:pPr marL="0" indent="0">
              <a:buNone/>
            </a:pPr>
            <a:r>
              <a:rPr lang="en-GB" sz="1400" dirty="0"/>
              <a:t>Organise events and fundraising to enrich the school environment with things that the school would not otherwise be able to provide This year our focus was creating an allotment and funding the school library service. We also fund transport for school trips, leavers hoodies for year 6, Christmas parties the list goes on. </a:t>
            </a:r>
          </a:p>
          <a:p>
            <a:pPr marL="0" indent="0">
              <a:buNone/>
            </a:pPr>
            <a:r>
              <a:rPr lang="en-GB" sz="1400" dirty="0"/>
              <a:t>We offer a Preloved uniform service - This is free, but are happy to accept a small donation for the items if people want to (there is no obligation at all)</a:t>
            </a:r>
          </a:p>
          <a:p>
            <a:pPr marL="0" indent="0">
              <a:buNone/>
            </a:pPr>
            <a:r>
              <a:rPr lang="en-GB" sz="1400" b="1" dirty="0"/>
              <a:t>How do we fundraise? </a:t>
            </a:r>
          </a:p>
          <a:p>
            <a:pPr marL="0" indent="0">
              <a:buNone/>
            </a:pPr>
            <a:r>
              <a:rPr lang="en-GB" sz="1400" dirty="0"/>
              <a:t>Mostly by organising events for the children or the entire family, things like silent disco, free dress days, doughnut sales, ice cream Fridays and our bigger events, like a summer colour run and our Christmas event which will be the 27th November. We also raise money using Easy Fundraising.  </a:t>
            </a:r>
          </a:p>
          <a:p>
            <a:pPr marL="0" indent="0">
              <a:buNone/>
            </a:pPr>
            <a:r>
              <a:rPr lang="en-GB" sz="1400" b="1" dirty="0"/>
              <a:t>How can you help? </a:t>
            </a:r>
          </a:p>
          <a:p>
            <a:pPr marL="0" indent="0">
              <a:buNone/>
            </a:pPr>
            <a:r>
              <a:rPr lang="en-GB" sz="1400" dirty="0"/>
              <a:t>Join us - We will be creating a new committee at the AGM in September, volunteer your time to support one of our events If you work for a company who offers match funding (so they match any money that you raise for a charity up to a set about for example Barclays, Cisco please let us know this sort of scheme really helps us to make some of the projects we support successful.</a:t>
            </a:r>
          </a:p>
          <a:p>
            <a:pPr marL="0" indent="0">
              <a:buNone/>
            </a:pPr>
            <a:endParaRPr lang="en-GB" sz="1400" dirty="0"/>
          </a:p>
          <a:p>
            <a:pPr marL="0" indent="0">
              <a:buNone/>
            </a:pPr>
            <a:endParaRPr lang="en-GB" sz="1400" dirty="0"/>
          </a:p>
          <a:p>
            <a:pPr marL="0" indent="0">
              <a:buNone/>
            </a:pPr>
            <a:endParaRPr lang="en-GB" sz="1400" dirty="0"/>
          </a:p>
          <a:p>
            <a:pPr marL="0" indent="0">
              <a:buNone/>
            </a:pPr>
            <a:endParaRPr lang="en-GB" sz="1400" dirty="0"/>
          </a:p>
          <a:p>
            <a:pPr marL="0" indent="0">
              <a:buNone/>
            </a:pPr>
            <a:endParaRPr lang="en-GB" sz="1400" dirty="0"/>
          </a:p>
          <a:p>
            <a:pPr marL="0" indent="0">
              <a:buNone/>
            </a:pPr>
            <a:endParaRPr lang="en-GB" sz="1400" dirty="0"/>
          </a:p>
        </p:txBody>
      </p:sp>
    </p:spTree>
    <p:extLst>
      <p:ext uri="{BB962C8B-B14F-4D97-AF65-F5344CB8AC3E}">
        <p14:creationId xmlns:p14="http://schemas.microsoft.com/office/powerpoint/2010/main" val="32605272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3" name="Rectangle 52">
            <a:extLst>
              <a:ext uri="{FF2B5EF4-FFF2-40B4-BE49-F238E27FC236}">
                <a16:creationId xmlns:a16="http://schemas.microsoft.com/office/drawing/2014/main" id="{7E734232-46A8-4884-9A59-B7E3BA4BC31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8EEEAAD5-2EEF-EF5B-CFB6-AA6361454672}"/>
              </a:ext>
            </a:extLst>
          </p:cNvPr>
          <p:cNvPicPr>
            <a:picLocks noChangeAspect="1"/>
          </p:cNvPicPr>
          <p:nvPr/>
        </p:nvPicPr>
        <p:blipFill>
          <a:blip r:embed="rId3">
            <a:extLst>
              <a:ext uri="{28A0092B-C50C-407E-A947-70E740481C1C}">
                <a14:useLocalDpi xmlns:a14="http://schemas.microsoft.com/office/drawing/2010/main" val="0"/>
              </a:ext>
            </a:extLst>
          </a:blip>
          <a:srcRect l="4243" r="1" b="1"/>
          <a:stretch>
            <a:fillRect/>
          </a:stretch>
        </p:blipFill>
        <p:spPr>
          <a:xfrm>
            <a:off x="1" y="1"/>
            <a:ext cx="4038603" cy="5271924"/>
          </a:xfrm>
          <a:prstGeom prst="rect">
            <a:avLst/>
          </a:prstGeom>
        </p:spPr>
      </p:pic>
      <p:pic>
        <p:nvPicPr>
          <p:cNvPr id="6" name="Picture 5">
            <a:extLst>
              <a:ext uri="{FF2B5EF4-FFF2-40B4-BE49-F238E27FC236}">
                <a16:creationId xmlns:a16="http://schemas.microsoft.com/office/drawing/2014/main" id="{FC8AA5F9-47C5-B961-1F7B-A416E75C657C}"/>
              </a:ext>
            </a:extLst>
          </p:cNvPr>
          <p:cNvPicPr>
            <a:picLocks noChangeAspect="1"/>
          </p:cNvPicPr>
          <p:nvPr/>
        </p:nvPicPr>
        <p:blipFill>
          <a:blip r:embed="rId4">
            <a:extLst>
              <a:ext uri="{28A0092B-C50C-407E-A947-70E740481C1C}">
                <a14:useLocalDpi xmlns:a14="http://schemas.microsoft.com/office/drawing/2010/main" val="0"/>
              </a:ext>
            </a:extLst>
          </a:blip>
          <a:srcRect l="3339" r="1" b="1"/>
          <a:stretch>
            <a:fillRect/>
          </a:stretch>
        </p:blipFill>
        <p:spPr>
          <a:xfrm>
            <a:off x="4038600" y="1"/>
            <a:ext cx="4076700" cy="5271924"/>
          </a:xfrm>
          <a:prstGeom prst="rect">
            <a:avLst/>
          </a:prstGeom>
        </p:spPr>
      </p:pic>
      <p:pic>
        <p:nvPicPr>
          <p:cNvPr id="8" name="Picture 7">
            <a:extLst>
              <a:ext uri="{FF2B5EF4-FFF2-40B4-BE49-F238E27FC236}">
                <a16:creationId xmlns:a16="http://schemas.microsoft.com/office/drawing/2014/main" id="{FB4641BA-21F6-BA5A-2AD3-919F8189A770}"/>
              </a:ext>
            </a:extLst>
          </p:cNvPr>
          <p:cNvPicPr>
            <a:picLocks noChangeAspect="1"/>
          </p:cNvPicPr>
          <p:nvPr/>
        </p:nvPicPr>
        <p:blipFill>
          <a:blip r:embed="rId5">
            <a:extLst>
              <a:ext uri="{28A0092B-C50C-407E-A947-70E740481C1C}">
                <a14:useLocalDpi xmlns:a14="http://schemas.microsoft.com/office/drawing/2010/main" val="0"/>
              </a:ext>
            </a:extLst>
          </a:blip>
          <a:srcRect l="1700" r="1641" b="1"/>
          <a:stretch>
            <a:fillRect/>
          </a:stretch>
        </p:blipFill>
        <p:spPr>
          <a:xfrm>
            <a:off x="8115292" y="1"/>
            <a:ext cx="4076700" cy="5271924"/>
          </a:xfrm>
          <a:prstGeom prst="rect">
            <a:avLst/>
          </a:prstGeom>
        </p:spPr>
      </p:pic>
      <p:sp>
        <p:nvSpPr>
          <p:cNvPr id="52" name="Rectangle 51">
            <a:extLst>
              <a:ext uri="{FF2B5EF4-FFF2-40B4-BE49-F238E27FC236}">
                <a16:creationId xmlns:a16="http://schemas.microsoft.com/office/drawing/2014/main" id="{D346B8D2-3218-41A5-B817-9ABFB108C6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5260724"/>
            <a:ext cx="12191998" cy="1595775"/>
          </a:xfrm>
          <a:prstGeom prst="rect">
            <a:avLst/>
          </a:prstGeom>
          <a:gradFill>
            <a:gsLst>
              <a:gs pos="34000">
                <a:srgbClr val="000000">
                  <a:alpha val="96000"/>
                </a:srgbClr>
              </a:gs>
              <a:gs pos="100000">
                <a:schemeClr val="accent1"/>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51E014CA-4279-4E70-AC56-0BBEBF92C29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 y="5262225"/>
            <a:ext cx="8115300" cy="1594275"/>
          </a:xfrm>
          <a:prstGeom prst="rect">
            <a:avLst/>
          </a:prstGeom>
          <a:gradFill>
            <a:gsLst>
              <a:gs pos="28000">
                <a:schemeClr val="accent1">
                  <a:lumMod val="75000"/>
                  <a:alpha val="59000"/>
                </a:schemeClr>
              </a:gs>
              <a:gs pos="100000">
                <a:srgbClr val="000000">
                  <a:alpha val="70000"/>
                </a:srgbClr>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28B3DCF8-9D1E-4907-B1EC-98D11BC16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636" y="5262226"/>
            <a:ext cx="12196636" cy="1594274"/>
          </a:xfrm>
          <a:prstGeom prst="rect">
            <a:avLst/>
          </a:prstGeom>
          <a:gradFill>
            <a:gsLst>
              <a:gs pos="0">
                <a:srgbClr val="000000">
                  <a:alpha val="71765"/>
                </a:srgbClr>
              </a:gs>
              <a:gs pos="100000">
                <a:schemeClr val="accent1">
                  <a:alpha val="24000"/>
                </a:schemeClr>
              </a:gs>
            </a:gsLst>
            <a:lin ang="15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88D6B9EF-FF47-487C-8B82-F9F2B9A54A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115296" y="5262224"/>
            <a:ext cx="4076697" cy="1594275"/>
          </a:xfrm>
          <a:prstGeom prst="rect">
            <a:avLst/>
          </a:prstGeom>
          <a:gradFill>
            <a:gsLst>
              <a:gs pos="19000">
                <a:srgbClr val="000000">
                  <a:alpha val="62000"/>
                </a:srgbClr>
              </a:gs>
              <a:gs pos="100000">
                <a:schemeClr val="accent1">
                  <a:lumMod val="75000"/>
                  <a:alpha val="44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5717D090-7948-433A-AED2-EA1A98E6F0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291050" y="-40689"/>
            <a:ext cx="1594274" cy="12192000"/>
          </a:xfrm>
          <a:prstGeom prst="rect">
            <a:avLst/>
          </a:prstGeom>
          <a:gradFill>
            <a:gsLst>
              <a:gs pos="16000">
                <a:schemeClr val="accent1">
                  <a:alpha val="0"/>
                </a:schemeClr>
              </a:gs>
              <a:gs pos="99000">
                <a:srgbClr val="000000">
                  <a:alpha val="70000"/>
                </a:srgbClr>
              </a:gs>
            </a:gsLst>
            <a:lin ang="10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Rectangle 61">
            <a:extLst>
              <a:ext uri="{FF2B5EF4-FFF2-40B4-BE49-F238E27FC236}">
                <a16:creationId xmlns:a16="http://schemas.microsoft.com/office/drawing/2014/main" id="{D618C3E8-8260-4E23-8BA1-C2C3E80BEF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64" y="5282206"/>
            <a:ext cx="12192264" cy="1153314"/>
          </a:xfrm>
          <a:prstGeom prst="rect">
            <a:avLst/>
          </a:prstGeom>
          <a:gradFill>
            <a:gsLst>
              <a:gs pos="28000">
                <a:schemeClr val="accent1">
                  <a:lumMod val="75000"/>
                  <a:alpha val="11000"/>
                </a:schemeClr>
              </a:gs>
              <a:gs pos="100000">
                <a:schemeClr val="accent1">
                  <a:alpha val="26000"/>
                </a:schemeClr>
              </a:gs>
            </a:gsLst>
            <a:lin ang="12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493AA99-F445-453F-A43F-22F493917A41}"/>
              </a:ext>
            </a:extLst>
          </p:cNvPr>
          <p:cNvSpPr>
            <a:spLocks noGrp="1"/>
          </p:cNvSpPr>
          <p:nvPr>
            <p:ph type="title"/>
          </p:nvPr>
        </p:nvSpPr>
        <p:spPr>
          <a:xfrm>
            <a:off x="699713" y="5588000"/>
            <a:ext cx="6867277" cy="920590"/>
          </a:xfrm>
        </p:spPr>
        <p:txBody>
          <a:bodyPr vert="horz" lIns="91440" tIns="45720" rIns="91440" bIns="45720" rtlCol="0" anchor="ctr">
            <a:normAutofit/>
          </a:bodyPr>
          <a:lstStyle/>
          <a:p>
            <a:br>
              <a:rPr lang="en-US" sz="2800" kern="1200">
                <a:solidFill>
                  <a:srgbClr val="FFFFFF"/>
                </a:solidFill>
                <a:latin typeface="+mj-lt"/>
                <a:ea typeface="+mj-ea"/>
                <a:cs typeface="+mj-cs"/>
              </a:rPr>
            </a:br>
            <a:endParaRPr lang="en-US" sz="2800" kern="1200">
              <a:solidFill>
                <a:srgbClr val="FFFFFF"/>
              </a:solidFill>
              <a:latin typeface="+mj-lt"/>
              <a:ea typeface="+mj-ea"/>
              <a:cs typeface="+mj-cs"/>
            </a:endParaRPr>
          </a:p>
        </p:txBody>
      </p:sp>
    </p:spTree>
    <p:extLst>
      <p:ext uri="{BB962C8B-B14F-4D97-AF65-F5344CB8AC3E}">
        <p14:creationId xmlns:p14="http://schemas.microsoft.com/office/powerpoint/2010/main" val="3813399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A3F67D5-80DC-04AC-BAFF-3E0BB87F519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3467" y="769871"/>
            <a:ext cx="5291666" cy="5318257"/>
          </a:xfrm>
          <a:prstGeom prst="rect">
            <a:avLst/>
          </a:prstGeom>
        </p:spPr>
      </p:pic>
      <p:pic>
        <p:nvPicPr>
          <p:cNvPr id="3" name="Picture 2">
            <a:extLst>
              <a:ext uri="{FF2B5EF4-FFF2-40B4-BE49-F238E27FC236}">
                <a16:creationId xmlns:a16="http://schemas.microsoft.com/office/drawing/2014/main" id="{AF0C4058-CB3A-6D85-89A2-F05691266A9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56865" y="869156"/>
            <a:ext cx="5291667" cy="5119687"/>
          </a:xfrm>
          <a:prstGeom prst="rect">
            <a:avLst/>
          </a:prstGeom>
        </p:spPr>
      </p:pic>
    </p:spTree>
    <p:extLst>
      <p:ext uri="{BB962C8B-B14F-4D97-AF65-F5344CB8AC3E}">
        <p14:creationId xmlns:p14="http://schemas.microsoft.com/office/powerpoint/2010/main" val="389062436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78A3D6B3-14A6-4D04-8CCF-E0B76E18E060}"/>
              </a:ext>
            </a:extLst>
          </p:cNvPr>
          <p:cNvSpPr>
            <a:spLocks noGrp="1"/>
          </p:cNvSpPr>
          <p:nvPr>
            <p:ph type="title"/>
          </p:nvPr>
        </p:nvSpPr>
        <p:spPr>
          <a:xfrm>
            <a:off x="1143001" y="1676400"/>
            <a:ext cx="4038600" cy="3505200"/>
          </a:xfrm>
        </p:spPr>
        <p:txBody>
          <a:bodyPr anchor="t">
            <a:normAutofit/>
          </a:bodyPr>
          <a:lstStyle/>
          <a:p>
            <a:r>
              <a:rPr lang="en-GB" sz="4000"/>
              <a:t>What our current parents say…</a:t>
            </a:r>
          </a:p>
        </p:txBody>
      </p:sp>
      <p:sp>
        <p:nvSpPr>
          <p:cNvPr id="3" name="Content Placeholder 2">
            <a:extLst>
              <a:ext uri="{FF2B5EF4-FFF2-40B4-BE49-F238E27FC236}">
                <a16:creationId xmlns:a16="http://schemas.microsoft.com/office/drawing/2014/main" id="{433642D9-73CA-4CE4-BA4F-D6DF366ABFCA}"/>
              </a:ext>
            </a:extLst>
          </p:cNvPr>
          <p:cNvSpPr>
            <a:spLocks noGrp="1"/>
          </p:cNvSpPr>
          <p:nvPr>
            <p:ph idx="1"/>
          </p:nvPr>
        </p:nvSpPr>
        <p:spPr>
          <a:xfrm>
            <a:off x="5181601" y="1676400"/>
            <a:ext cx="5181599" cy="3505200"/>
          </a:xfrm>
        </p:spPr>
        <p:txBody>
          <a:bodyPr>
            <a:normAutofit/>
          </a:bodyPr>
          <a:lstStyle/>
          <a:p>
            <a:pPr marL="0" indent="0">
              <a:buNone/>
            </a:pPr>
            <a:r>
              <a:rPr lang="en-GB" sz="1700" i="1" dirty="0">
                <a:solidFill>
                  <a:schemeClr val="tx1">
                    <a:alpha val="55000"/>
                  </a:schemeClr>
                </a:solidFill>
              </a:rPr>
              <a:t>Thank you so much for all your hard work and for genuinely caring and getting to know all the children.</a:t>
            </a:r>
          </a:p>
          <a:p>
            <a:pPr marL="0" indent="0">
              <a:buNone/>
            </a:pPr>
            <a:endParaRPr lang="en-GB" sz="1700" i="1" dirty="0">
              <a:solidFill>
                <a:schemeClr val="tx1">
                  <a:alpha val="55000"/>
                </a:schemeClr>
              </a:solidFill>
            </a:endParaRPr>
          </a:p>
          <a:p>
            <a:pPr marL="0" indent="0">
              <a:buNone/>
            </a:pPr>
            <a:r>
              <a:rPr lang="en-GB" sz="1700" i="1" dirty="0">
                <a:solidFill>
                  <a:schemeClr val="tx1">
                    <a:alpha val="55000"/>
                  </a:schemeClr>
                </a:solidFill>
              </a:rPr>
              <a:t>All of the EY team have been amazing.</a:t>
            </a:r>
          </a:p>
          <a:p>
            <a:pPr marL="0" indent="0">
              <a:buNone/>
            </a:pPr>
            <a:endParaRPr lang="en-GB" sz="1700" i="1" dirty="0">
              <a:solidFill>
                <a:schemeClr val="tx1">
                  <a:alpha val="55000"/>
                </a:schemeClr>
              </a:solidFill>
            </a:endParaRPr>
          </a:p>
          <a:p>
            <a:pPr marL="0" indent="0">
              <a:buNone/>
            </a:pPr>
            <a:r>
              <a:rPr lang="en-GB" sz="1700" i="1" dirty="0">
                <a:solidFill>
                  <a:schemeClr val="tx1">
                    <a:alpha val="55000"/>
                  </a:schemeClr>
                </a:solidFill>
              </a:rPr>
              <a:t>Our daughter has learnt so much and developed at a rate of knots.</a:t>
            </a:r>
          </a:p>
          <a:p>
            <a:pPr marL="0" indent="0">
              <a:buNone/>
            </a:pPr>
            <a:endParaRPr lang="en-GB" sz="1700" i="1" dirty="0">
              <a:solidFill>
                <a:schemeClr val="tx1">
                  <a:alpha val="55000"/>
                </a:schemeClr>
              </a:solidFill>
            </a:endParaRPr>
          </a:p>
          <a:p>
            <a:pPr marL="0" indent="0">
              <a:buNone/>
            </a:pPr>
            <a:r>
              <a:rPr lang="en-GB" sz="1700" i="1" dirty="0">
                <a:solidFill>
                  <a:schemeClr val="tx1">
                    <a:alpha val="55000"/>
                  </a:schemeClr>
                </a:solidFill>
              </a:rPr>
              <a:t>We feel EY have provided a strong foundation to our child’s education and provided constant communication on her development and progress.</a:t>
            </a:r>
          </a:p>
        </p:txBody>
      </p:sp>
    </p:spTree>
    <p:extLst>
      <p:ext uri="{BB962C8B-B14F-4D97-AF65-F5344CB8AC3E}">
        <p14:creationId xmlns:p14="http://schemas.microsoft.com/office/powerpoint/2010/main" val="70133346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0" name="Rectangle 39">
            <a:extLst>
              <a:ext uri="{FF2B5EF4-FFF2-40B4-BE49-F238E27FC236}">
                <a16:creationId xmlns:a16="http://schemas.microsoft.com/office/drawing/2014/main" id="{2EB492CD-616E-47F8-933B-5E2D952A05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42" name="Arc 41">
            <a:extLst>
              <a:ext uri="{FF2B5EF4-FFF2-40B4-BE49-F238E27FC236}">
                <a16:creationId xmlns:a16="http://schemas.microsoft.com/office/drawing/2014/main" id="{59383CF9-23B5-4335-9B21-1791C4CF1C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3967198" flipH="1">
            <a:off x="8631348" y="490493"/>
            <a:ext cx="2987899" cy="2987899"/>
          </a:xfrm>
          <a:prstGeom prst="arc">
            <a:avLst>
              <a:gd name="adj1" fmla="val 14441841"/>
              <a:gd name="adj2" fmla="val 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04284DAD-E1AD-47DD-9B3B-5C1F8FDE6B5B}"/>
              </a:ext>
            </a:extLst>
          </p:cNvPr>
          <p:cNvSpPr>
            <a:spLocks noGrp="1"/>
          </p:cNvSpPr>
          <p:nvPr>
            <p:ph type="title"/>
          </p:nvPr>
        </p:nvSpPr>
        <p:spPr>
          <a:xfrm>
            <a:off x="5894962" y="479493"/>
            <a:ext cx="5458838" cy="1325563"/>
          </a:xfrm>
        </p:spPr>
        <p:txBody>
          <a:bodyPr>
            <a:normAutofit/>
          </a:bodyPr>
          <a:lstStyle/>
          <a:p>
            <a:r>
              <a:rPr lang="en-GB"/>
              <a:t>Parents group</a:t>
            </a:r>
          </a:p>
        </p:txBody>
      </p:sp>
      <p:sp>
        <p:nvSpPr>
          <p:cNvPr id="55" name="Freeform: Shape 54">
            <a:extLst>
              <a:ext uri="{FF2B5EF4-FFF2-40B4-BE49-F238E27FC236}">
                <a16:creationId xmlns:a16="http://schemas.microsoft.com/office/drawing/2014/main" id="{0007FE00-9498-4706-B255-6437B0252C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5486400"/>
            <a:ext cx="2672863" cy="1371600"/>
          </a:xfrm>
          <a:custGeom>
            <a:avLst/>
            <a:gdLst>
              <a:gd name="connsiteX0" fmla="*/ 1721734 w 2672863"/>
              <a:gd name="connsiteY0" fmla="*/ 0 h 1371600"/>
              <a:gd name="connsiteX1" fmla="*/ 2564444 w 2672863"/>
              <a:gd name="connsiteY1" fmla="*/ 213382 h 1371600"/>
              <a:gd name="connsiteX2" fmla="*/ 2672863 w 2672863"/>
              <a:gd name="connsiteY2" fmla="*/ 279248 h 1371600"/>
              <a:gd name="connsiteX3" fmla="*/ 2672863 w 2672863"/>
              <a:gd name="connsiteY3" fmla="*/ 1371600 h 1371600"/>
              <a:gd name="connsiteX4" fmla="*/ 0 w 2672863"/>
              <a:gd name="connsiteY4" fmla="*/ 1371600 h 1371600"/>
              <a:gd name="connsiteX5" fmla="*/ 33268 w 2672863"/>
              <a:gd name="connsiteY5" fmla="*/ 1242216 h 1371600"/>
              <a:gd name="connsiteX6" fmla="*/ 1721734 w 2672863"/>
              <a:gd name="connsiteY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2863" h="1371600">
                <a:moveTo>
                  <a:pt x="1721734" y="0"/>
                </a:moveTo>
                <a:cubicBezTo>
                  <a:pt x="2026863" y="0"/>
                  <a:pt x="2313937" y="77299"/>
                  <a:pt x="2564444" y="213382"/>
                </a:cubicBezTo>
                <a:lnTo>
                  <a:pt x="2672863" y="279248"/>
                </a:lnTo>
                <a:lnTo>
                  <a:pt x="2672863" y="1371600"/>
                </a:lnTo>
                <a:lnTo>
                  <a:pt x="0" y="1371600"/>
                </a:lnTo>
                <a:lnTo>
                  <a:pt x="33268" y="1242216"/>
                </a:lnTo>
                <a:cubicBezTo>
                  <a:pt x="257110" y="522539"/>
                  <a:pt x="928399" y="0"/>
                  <a:pt x="172173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Picture 4">
            <a:extLst>
              <a:ext uri="{FF2B5EF4-FFF2-40B4-BE49-F238E27FC236}">
                <a16:creationId xmlns:a16="http://schemas.microsoft.com/office/drawing/2014/main" id="{EB98535F-C0CD-0BC0-342E-C3676C351F48}"/>
              </a:ext>
            </a:extLst>
          </p:cNvPr>
          <p:cNvPicPr>
            <a:picLocks noChangeAspect="1"/>
          </p:cNvPicPr>
          <p:nvPr/>
        </p:nvPicPr>
        <p:blipFill>
          <a:blip r:embed="rId3">
            <a:extLst>
              <a:ext uri="{28A0092B-C50C-407E-A947-70E740481C1C}">
                <a14:useLocalDpi xmlns:a14="http://schemas.microsoft.com/office/drawing/2010/main" val="0"/>
              </a:ext>
            </a:extLst>
          </a:blip>
          <a:srcRect b="28889"/>
          <a:stretch>
            <a:fillRect/>
          </a:stretch>
        </p:blipFill>
        <p:spPr>
          <a:xfrm>
            <a:off x="1265556" y="479493"/>
            <a:ext cx="3363850" cy="5810574"/>
          </a:xfrm>
          <a:custGeom>
            <a:avLst/>
            <a:gdLst/>
            <a:ahLst/>
            <a:cxnLst/>
            <a:rect l="l" t="t" r="r" b="b"/>
            <a:pathLst>
              <a:path w="4777381" h="5643794">
                <a:moveTo>
                  <a:pt x="143704" y="0"/>
                </a:moveTo>
                <a:lnTo>
                  <a:pt x="4633677" y="0"/>
                </a:lnTo>
                <a:cubicBezTo>
                  <a:pt x="4713043" y="0"/>
                  <a:pt x="4777381" y="64338"/>
                  <a:pt x="4777381" y="143704"/>
                </a:cubicBezTo>
                <a:lnTo>
                  <a:pt x="4777381" y="5500090"/>
                </a:lnTo>
                <a:cubicBezTo>
                  <a:pt x="4777381" y="5579456"/>
                  <a:pt x="4713043" y="5643794"/>
                  <a:pt x="4633677" y="5643794"/>
                </a:cubicBezTo>
                <a:lnTo>
                  <a:pt x="143704" y="5643794"/>
                </a:lnTo>
                <a:cubicBezTo>
                  <a:pt x="64338" y="5643794"/>
                  <a:pt x="0" y="5579456"/>
                  <a:pt x="0" y="5500090"/>
                </a:cubicBezTo>
                <a:lnTo>
                  <a:pt x="0" y="143704"/>
                </a:lnTo>
                <a:cubicBezTo>
                  <a:pt x="0" y="64338"/>
                  <a:pt x="64338" y="0"/>
                  <a:pt x="143704" y="0"/>
                </a:cubicBezTo>
                <a:close/>
              </a:path>
            </a:pathLst>
          </a:custGeom>
        </p:spPr>
      </p:pic>
      <p:sp>
        <p:nvSpPr>
          <p:cNvPr id="3" name="Content Placeholder 2">
            <a:extLst>
              <a:ext uri="{FF2B5EF4-FFF2-40B4-BE49-F238E27FC236}">
                <a16:creationId xmlns:a16="http://schemas.microsoft.com/office/drawing/2014/main" id="{4240407C-4A14-4301-B284-675E55237FD0}"/>
              </a:ext>
            </a:extLst>
          </p:cNvPr>
          <p:cNvSpPr>
            <a:spLocks noGrp="1"/>
          </p:cNvSpPr>
          <p:nvPr>
            <p:ph idx="1"/>
          </p:nvPr>
        </p:nvSpPr>
        <p:spPr>
          <a:xfrm>
            <a:off x="5894962" y="1984443"/>
            <a:ext cx="5458838" cy="4192520"/>
          </a:xfrm>
        </p:spPr>
        <p:txBody>
          <a:bodyPr>
            <a:normAutofit/>
          </a:bodyPr>
          <a:lstStyle/>
          <a:p>
            <a:pPr marL="0" indent="0">
              <a:buNone/>
            </a:pPr>
            <a:r>
              <a:rPr lang="en-GB"/>
              <a:t>If you are on Facebook you may like to join…</a:t>
            </a:r>
          </a:p>
          <a:p>
            <a:pPr marL="0" indent="0">
              <a:buNone/>
            </a:pPr>
            <a:endParaRPr lang="en-GB"/>
          </a:p>
          <a:p>
            <a:pPr marL="0" indent="0">
              <a:buNone/>
            </a:pPr>
            <a:r>
              <a:rPr lang="en-GB"/>
              <a:t>Great for sorting birthday parties, finding missing jumpers etc…</a:t>
            </a:r>
          </a:p>
          <a:p>
            <a:pPr marL="0" indent="0">
              <a:buNone/>
            </a:pPr>
            <a:endParaRPr lang="en-GB"/>
          </a:p>
        </p:txBody>
      </p:sp>
    </p:spTree>
    <p:extLst>
      <p:ext uri="{BB962C8B-B14F-4D97-AF65-F5344CB8AC3E}">
        <p14:creationId xmlns:p14="http://schemas.microsoft.com/office/powerpoint/2010/main" val="327381684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Shape 10">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376156" y="-253670"/>
            <a:ext cx="182763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891641" y="422146"/>
            <a:ext cx="645368"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10043482" y="655140"/>
            <a:ext cx="687472"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9356643" y="0"/>
            <a:ext cx="2835357"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Isosceles Triangle 18">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7976344" y="6115501"/>
            <a:ext cx="1494513"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Content Placeholder 3">
            <a:extLst>
              <a:ext uri="{FF2B5EF4-FFF2-40B4-BE49-F238E27FC236}">
                <a16:creationId xmlns:a16="http://schemas.microsoft.com/office/drawing/2014/main" id="{C1F32ED6-111C-622D-48F3-9CEF1786693E}"/>
              </a:ext>
            </a:extLst>
          </p:cNvPr>
          <p:cNvPicPr>
            <a:picLocks noGrp="1" noChangeAspect="1"/>
          </p:cNvPicPr>
          <p:nvPr>
            <p:ph idx="1"/>
          </p:nvPr>
        </p:nvPicPr>
        <p:blipFill rotWithShape="1">
          <a:blip r:embed="rId3"/>
          <a:srcRect l="7155" t="6795" r="3918" b="1176"/>
          <a:stretch/>
        </p:blipFill>
        <p:spPr>
          <a:xfrm>
            <a:off x="3677060" y="98583"/>
            <a:ext cx="4972051" cy="6660833"/>
          </a:xfrm>
          <a:prstGeom prst="rect">
            <a:avLst/>
          </a:prstGeom>
          <a:ln>
            <a:noFill/>
          </a:ln>
        </p:spPr>
      </p:pic>
      <p:sp>
        <p:nvSpPr>
          <p:cNvPr id="21" name="Isosceles Triangle 20">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7604080" y="6453143"/>
            <a:ext cx="814903"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4110994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5F879AC3-D4CE-493C-ADC7-06205677F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w="0"/>
              <a:solidFill>
                <a:schemeClr val="accent1"/>
              </a:solidFill>
              <a:effectLst>
                <a:outerShdw blurRad="38100" dist="25400" dir="5400000" algn="ctr" rotWithShape="0">
                  <a:srgbClr val="6E747A">
                    <a:alpha val="43000"/>
                  </a:srgbClr>
                </a:outerShdw>
              </a:effectLst>
            </a:endParaRPr>
          </a:p>
        </p:txBody>
      </p:sp>
      <p:sp>
        <p:nvSpPr>
          <p:cNvPr id="15" name="Freeform: Shape 14">
            <a:extLst>
              <a:ext uri="{FF2B5EF4-FFF2-40B4-BE49-F238E27FC236}">
                <a16:creationId xmlns:a16="http://schemas.microsoft.com/office/drawing/2014/main" id="{736F0DFD-0954-464F-BF12-DD2E6F6E03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983504" cy="6858000"/>
          </a:xfrm>
          <a:custGeom>
            <a:avLst/>
            <a:gdLst>
              <a:gd name="connsiteX0" fmla="*/ 0 w 1983504"/>
              <a:gd name="connsiteY0" fmla="*/ 0 h 6858000"/>
              <a:gd name="connsiteX1" fmla="*/ 1376658 w 1983504"/>
              <a:gd name="connsiteY1" fmla="*/ 0 h 6858000"/>
              <a:gd name="connsiteX2" fmla="*/ 1690650 w 1983504"/>
              <a:gd name="connsiteY2" fmla="*/ 110269 h 6858000"/>
              <a:gd name="connsiteX3" fmla="*/ 1645361 w 1983504"/>
              <a:gd name="connsiteY3" fmla="*/ 135168 h 6858000"/>
              <a:gd name="connsiteX4" fmla="*/ 1373640 w 1983504"/>
              <a:gd name="connsiteY4" fmla="*/ 71141 h 6858000"/>
              <a:gd name="connsiteX5" fmla="*/ 1319295 w 1983504"/>
              <a:gd name="connsiteY5" fmla="*/ 88927 h 6858000"/>
              <a:gd name="connsiteX6" fmla="*/ 1346468 w 1983504"/>
              <a:gd name="connsiteY6" fmla="*/ 163625 h 6858000"/>
              <a:gd name="connsiteX7" fmla="*/ 1464213 w 1983504"/>
              <a:gd name="connsiteY7" fmla="*/ 192082 h 6858000"/>
              <a:gd name="connsiteX8" fmla="*/ 1648381 w 1983504"/>
              <a:gd name="connsiteY8" fmla="*/ 373491 h 6858000"/>
              <a:gd name="connsiteX9" fmla="*/ 1370620 w 1983504"/>
              <a:gd name="connsiteY9" fmla="*/ 352148 h 6858000"/>
              <a:gd name="connsiteX10" fmla="*/ 1322314 w 1983504"/>
              <a:gd name="connsiteY10" fmla="*/ 394834 h 6858000"/>
              <a:gd name="connsiteX11" fmla="*/ 1304199 w 1983504"/>
              <a:gd name="connsiteY11" fmla="*/ 451747 h 6858000"/>
              <a:gd name="connsiteX12" fmla="*/ 1222682 w 1983504"/>
              <a:gd name="connsiteY12" fmla="*/ 359262 h 6858000"/>
              <a:gd name="connsiteX13" fmla="*/ 1153242 w 1983504"/>
              <a:gd name="connsiteY13" fmla="*/ 334364 h 6858000"/>
              <a:gd name="connsiteX14" fmla="*/ 1132108 w 1983504"/>
              <a:gd name="connsiteY14" fmla="*/ 416176 h 6858000"/>
              <a:gd name="connsiteX15" fmla="*/ 1195509 w 1983504"/>
              <a:gd name="connsiteY15" fmla="*/ 505101 h 6858000"/>
              <a:gd name="connsiteX16" fmla="*/ 1364582 w 1983504"/>
              <a:gd name="connsiteY16" fmla="*/ 558458 h 6858000"/>
              <a:gd name="connsiteX17" fmla="*/ 1183434 w 1983504"/>
              <a:gd name="connsiteY17" fmla="*/ 558458 h 6858000"/>
              <a:gd name="connsiteX18" fmla="*/ 975114 w 1983504"/>
              <a:gd name="connsiteY18" fmla="*/ 522887 h 6858000"/>
              <a:gd name="connsiteX19" fmla="*/ 754716 w 1983504"/>
              <a:gd name="connsiteY19" fmla="*/ 533558 h 6858000"/>
              <a:gd name="connsiteX20" fmla="*/ 546395 w 1983504"/>
              <a:gd name="connsiteY20" fmla="*/ 462417 h 6858000"/>
              <a:gd name="connsiteX21" fmla="*/ 335056 w 1983504"/>
              <a:gd name="connsiteY21" fmla="*/ 465975 h 6858000"/>
              <a:gd name="connsiteX22" fmla="*/ 1270988 w 1983504"/>
              <a:gd name="connsiteY22" fmla="*/ 910606 h 6858000"/>
              <a:gd name="connsiteX23" fmla="*/ 1225701 w 1983504"/>
              <a:gd name="connsiteY23" fmla="*/ 921277 h 6858000"/>
              <a:gd name="connsiteX24" fmla="*/ 1165318 w 1983504"/>
              <a:gd name="connsiteY24" fmla="*/ 949734 h 6858000"/>
              <a:gd name="connsiteX25" fmla="*/ 1210606 w 1983504"/>
              <a:gd name="connsiteY25" fmla="*/ 1006647 h 6858000"/>
              <a:gd name="connsiteX26" fmla="*/ 1455156 w 1983504"/>
              <a:gd name="connsiteY26" fmla="*/ 1113358 h 6858000"/>
              <a:gd name="connsiteX27" fmla="*/ 1515538 w 1983504"/>
              <a:gd name="connsiteY27" fmla="*/ 1220069 h 6858000"/>
              <a:gd name="connsiteX28" fmla="*/ 1440060 w 1983504"/>
              <a:gd name="connsiteY28" fmla="*/ 1209399 h 6858000"/>
              <a:gd name="connsiteX29" fmla="*/ 1373640 w 1983504"/>
              <a:gd name="connsiteY29" fmla="*/ 1230741 h 6858000"/>
              <a:gd name="connsiteX30" fmla="*/ 1400810 w 1983504"/>
              <a:gd name="connsiteY30" fmla="*/ 1365909 h 6858000"/>
              <a:gd name="connsiteX31" fmla="*/ 1748012 w 1983504"/>
              <a:gd name="connsiteY31" fmla="*/ 1540204 h 6858000"/>
              <a:gd name="connsiteX32" fmla="*/ 1778203 w 1983504"/>
              <a:gd name="connsiteY32" fmla="*/ 1597117 h 6858000"/>
              <a:gd name="connsiteX33" fmla="*/ 1735936 w 1983504"/>
              <a:gd name="connsiteY33" fmla="*/ 1636245 h 6858000"/>
              <a:gd name="connsiteX34" fmla="*/ 1624228 w 1983504"/>
              <a:gd name="connsiteY34" fmla="*/ 1657587 h 6858000"/>
              <a:gd name="connsiteX35" fmla="*/ 1781223 w 1983504"/>
              <a:gd name="connsiteY35" fmla="*/ 1849668 h 6858000"/>
              <a:gd name="connsiteX36" fmla="*/ 1838587 w 1983504"/>
              <a:gd name="connsiteY36" fmla="*/ 1903025 h 6858000"/>
              <a:gd name="connsiteX37" fmla="*/ 1938218 w 1983504"/>
              <a:gd name="connsiteY37" fmla="*/ 1984836 h 6858000"/>
              <a:gd name="connsiteX38" fmla="*/ 1938218 w 1983504"/>
              <a:gd name="connsiteY38" fmla="*/ 2013292 h 6858000"/>
              <a:gd name="connsiteX39" fmla="*/ 1805376 w 1983504"/>
              <a:gd name="connsiteY39" fmla="*/ 2102219 h 6858000"/>
              <a:gd name="connsiteX40" fmla="*/ 1563844 w 1983504"/>
              <a:gd name="connsiteY40" fmla="*/ 2077320 h 6858000"/>
              <a:gd name="connsiteX41" fmla="*/ 1920104 w 1983504"/>
              <a:gd name="connsiteY41" fmla="*/ 2208931 h 6858000"/>
              <a:gd name="connsiteX42" fmla="*/ 766792 w 1983504"/>
              <a:gd name="connsiteY42" fmla="*/ 1892353 h 6858000"/>
              <a:gd name="connsiteX43" fmla="*/ 839252 w 1983504"/>
              <a:gd name="connsiteY43" fmla="*/ 1974165 h 6858000"/>
              <a:gd name="connsiteX44" fmla="*/ 1243816 w 1983504"/>
              <a:gd name="connsiteY44" fmla="*/ 2191146 h 6858000"/>
              <a:gd name="connsiteX45" fmla="*/ 1358543 w 1983504"/>
              <a:gd name="connsiteY45" fmla="*/ 2326314 h 6858000"/>
              <a:gd name="connsiteX46" fmla="*/ 1479310 w 1983504"/>
              <a:gd name="connsiteY46" fmla="*/ 2401012 h 6858000"/>
              <a:gd name="connsiteX47" fmla="*/ 1648381 w 1983504"/>
              <a:gd name="connsiteY47" fmla="*/ 2401012 h 6858000"/>
              <a:gd name="connsiteX48" fmla="*/ 1769146 w 1983504"/>
              <a:gd name="connsiteY48" fmla="*/ 2518395 h 6858000"/>
              <a:gd name="connsiteX49" fmla="*/ 1645361 w 1983504"/>
              <a:gd name="connsiteY49" fmla="*/ 2543294 h 6858000"/>
              <a:gd name="connsiteX50" fmla="*/ 1500444 w 1983504"/>
              <a:gd name="connsiteY50" fmla="*/ 2525509 h 6858000"/>
              <a:gd name="connsiteX51" fmla="*/ 1337410 w 1983504"/>
              <a:gd name="connsiteY51" fmla="*/ 2564636 h 6858000"/>
              <a:gd name="connsiteX52" fmla="*/ 1186452 w 1983504"/>
              <a:gd name="connsiteY52" fmla="*/ 2532623 h 6858000"/>
              <a:gd name="connsiteX53" fmla="*/ 1005304 w 1983504"/>
              <a:gd name="connsiteY53" fmla="*/ 2553965 h 6858000"/>
              <a:gd name="connsiteX54" fmla="*/ 947940 w 1983504"/>
              <a:gd name="connsiteY54" fmla="*/ 2692689 h 6858000"/>
              <a:gd name="connsiteX55" fmla="*/ 929826 w 1983504"/>
              <a:gd name="connsiteY55" fmla="*/ 2703362 h 6858000"/>
              <a:gd name="connsiteX56" fmla="*/ 594701 w 1983504"/>
              <a:gd name="connsiteY56" fmla="*/ 2923898 h 6858000"/>
              <a:gd name="connsiteX57" fmla="*/ 501108 w 1983504"/>
              <a:gd name="connsiteY57" fmla="*/ 2941684 h 6858000"/>
              <a:gd name="connsiteX58" fmla="*/ 1053610 w 1983504"/>
              <a:gd name="connsiteY58" fmla="*/ 3329402 h 6858000"/>
              <a:gd name="connsiteX59" fmla="*/ 682256 w 1983504"/>
              <a:gd name="connsiteY59" fmla="*/ 3229805 h 6858000"/>
              <a:gd name="connsiteX60" fmla="*/ 630932 w 1983504"/>
              <a:gd name="connsiteY60" fmla="*/ 3393429 h 6858000"/>
              <a:gd name="connsiteX61" fmla="*/ 806041 w 1983504"/>
              <a:gd name="connsiteY61" fmla="*/ 3539269 h 6858000"/>
              <a:gd name="connsiteX62" fmla="*/ 869444 w 1983504"/>
              <a:gd name="connsiteY62" fmla="*/ 3827390 h 6858000"/>
              <a:gd name="connsiteX63" fmla="*/ 839252 w 1983504"/>
              <a:gd name="connsiteY63" fmla="*/ 4090612 h 6858000"/>
              <a:gd name="connsiteX64" fmla="*/ 763774 w 1983504"/>
              <a:gd name="connsiteY64" fmla="*/ 4172424 h 6858000"/>
              <a:gd name="connsiteX65" fmla="*/ 655085 w 1983504"/>
              <a:gd name="connsiteY65" fmla="*/ 4321821 h 6858000"/>
              <a:gd name="connsiteX66" fmla="*/ 588662 w 1983504"/>
              <a:gd name="connsiteY66" fmla="*/ 4414305 h 6858000"/>
              <a:gd name="connsiteX67" fmla="*/ 356189 w 1983504"/>
              <a:gd name="connsiteY67" fmla="*/ 4378734 h 6858000"/>
              <a:gd name="connsiteX68" fmla="*/ 667160 w 1983504"/>
              <a:gd name="connsiteY68" fmla="*/ 4613499 h 6858000"/>
              <a:gd name="connsiteX69" fmla="*/ 416573 w 1983504"/>
              <a:gd name="connsiteY69" fmla="*/ 4585042 h 6858000"/>
              <a:gd name="connsiteX70" fmla="*/ 335056 w 1983504"/>
              <a:gd name="connsiteY70" fmla="*/ 4602828 h 6858000"/>
              <a:gd name="connsiteX71" fmla="*/ 380342 w 1983504"/>
              <a:gd name="connsiteY71" fmla="*/ 4677526 h 6858000"/>
              <a:gd name="connsiteX72" fmla="*/ 564510 w 1983504"/>
              <a:gd name="connsiteY72" fmla="*/ 4805580 h 6858000"/>
              <a:gd name="connsiteX73" fmla="*/ 944922 w 1983504"/>
              <a:gd name="connsiteY73" fmla="*/ 5154171 h 6858000"/>
              <a:gd name="connsiteX74" fmla="*/ 576586 w 1983504"/>
              <a:gd name="connsiteY74" fmla="*/ 4994104 h 6858000"/>
              <a:gd name="connsiteX75" fmla="*/ 963036 w 1983504"/>
              <a:gd name="connsiteY75" fmla="*/ 5353367 h 6858000"/>
              <a:gd name="connsiteX76" fmla="*/ 1047572 w 1983504"/>
              <a:gd name="connsiteY76" fmla="*/ 5474306 h 6858000"/>
              <a:gd name="connsiteX77" fmla="*/ 1222682 w 1983504"/>
              <a:gd name="connsiteY77" fmla="*/ 5769542 h 6858000"/>
              <a:gd name="connsiteX78" fmla="*/ 1213626 w 1983504"/>
              <a:gd name="connsiteY78" fmla="*/ 5801555 h 6858000"/>
              <a:gd name="connsiteX79" fmla="*/ 1014361 w 1983504"/>
              <a:gd name="connsiteY79" fmla="*/ 5755314 h 6858000"/>
              <a:gd name="connsiteX80" fmla="*/ 1274008 w 1983504"/>
              <a:gd name="connsiteY80" fmla="*/ 6004307 h 6858000"/>
              <a:gd name="connsiteX81" fmla="*/ 1542711 w 1983504"/>
              <a:gd name="connsiteY81" fmla="*/ 6196388 h 6858000"/>
              <a:gd name="connsiteX82" fmla="*/ 1352504 w 1983504"/>
              <a:gd name="connsiteY82" fmla="*/ 6167932 h 6858000"/>
              <a:gd name="connsiteX83" fmla="*/ 1089840 w 1983504"/>
              <a:gd name="connsiteY83" fmla="*/ 6057663 h 6858000"/>
              <a:gd name="connsiteX84" fmla="*/ 999266 w 1983504"/>
              <a:gd name="connsiteY84" fmla="*/ 6100347 h 6858000"/>
              <a:gd name="connsiteX85" fmla="*/ 1246836 w 1983504"/>
              <a:gd name="connsiteY85" fmla="*/ 6281757 h 6858000"/>
              <a:gd name="connsiteX86" fmla="*/ 1388735 w 1983504"/>
              <a:gd name="connsiteY86" fmla="*/ 6367127 h 6858000"/>
              <a:gd name="connsiteX87" fmla="*/ 1446099 w 1983504"/>
              <a:gd name="connsiteY87" fmla="*/ 6431153 h 6858000"/>
              <a:gd name="connsiteX88" fmla="*/ 1609132 w 1983504"/>
              <a:gd name="connsiteY88" fmla="*/ 6658805 h 6858000"/>
              <a:gd name="connsiteX89" fmla="*/ 1983504 w 1983504"/>
              <a:gd name="connsiteY89" fmla="*/ 6858000 h 6858000"/>
              <a:gd name="connsiteX90" fmla="*/ 0 w 1983504"/>
              <a:gd name="connsiteY9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983504" h="6858000">
                <a:moveTo>
                  <a:pt x="0" y="0"/>
                </a:moveTo>
                <a:lnTo>
                  <a:pt x="1376658" y="0"/>
                </a:lnTo>
                <a:cubicBezTo>
                  <a:pt x="1482328" y="35571"/>
                  <a:pt x="1584980" y="78255"/>
                  <a:pt x="1690650" y="110269"/>
                </a:cubicBezTo>
                <a:cubicBezTo>
                  <a:pt x="1675553" y="145839"/>
                  <a:pt x="1660458" y="138725"/>
                  <a:pt x="1645361" y="135168"/>
                </a:cubicBezTo>
                <a:cubicBezTo>
                  <a:pt x="1554788" y="120941"/>
                  <a:pt x="1461194" y="110269"/>
                  <a:pt x="1373640" y="71141"/>
                </a:cubicBezTo>
                <a:cubicBezTo>
                  <a:pt x="1352504" y="64027"/>
                  <a:pt x="1328352" y="64027"/>
                  <a:pt x="1319295" y="88927"/>
                </a:cubicBezTo>
                <a:cubicBezTo>
                  <a:pt x="1304199" y="124497"/>
                  <a:pt x="1325332" y="145839"/>
                  <a:pt x="1346468" y="163625"/>
                </a:cubicBezTo>
                <a:cubicBezTo>
                  <a:pt x="1382696" y="195638"/>
                  <a:pt x="1424964" y="188525"/>
                  <a:pt x="1464213" y="192082"/>
                </a:cubicBezTo>
                <a:cubicBezTo>
                  <a:pt x="1572902" y="209867"/>
                  <a:pt x="1624228" y="259665"/>
                  <a:pt x="1648381" y="373491"/>
                </a:cubicBezTo>
                <a:cubicBezTo>
                  <a:pt x="1554788" y="327250"/>
                  <a:pt x="1461194" y="384162"/>
                  <a:pt x="1370620" y="352148"/>
                </a:cubicBezTo>
                <a:cubicBezTo>
                  <a:pt x="1346468" y="345034"/>
                  <a:pt x="1310237" y="355706"/>
                  <a:pt x="1322314" y="394834"/>
                </a:cubicBezTo>
                <a:cubicBezTo>
                  <a:pt x="1334390" y="430405"/>
                  <a:pt x="1373640" y="458860"/>
                  <a:pt x="1304199" y="451747"/>
                </a:cubicBezTo>
                <a:cubicBezTo>
                  <a:pt x="1252873" y="448189"/>
                  <a:pt x="1237778" y="405504"/>
                  <a:pt x="1222682" y="359262"/>
                </a:cubicBezTo>
                <a:cubicBezTo>
                  <a:pt x="1210606" y="334364"/>
                  <a:pt x="1177395" y="320135"/>
                  <a:pt x="1153242" y="334364"/>
                </a:cubicBezTo>
                <a:cubicBezTo>
                  <a:pt x="1123051" y="348592"/>
                  <a:pt x="1132108" y="387720"/>
                  <a:pt x="1132108" y="416176"/>
                </a:cubicBezTo>
                <a:cubicBezTo>
                  <a:pt x="1129088" y="469532"/>
                  <a:pt x="1153242" y="494431"/>
                  <a:pt x="1195509" y="505101"/>
                </a:cubicBezTo>
                <a:cubicBezTo>
                  <a:pt x="1246836" y="519330"/>
                  <a:pt x="1298160" y="537116"/>
                  <a:pt x="1364582" y="558458"/>
                </a:cubicBezTo>
                <a:cubicBezTo>
                  <a:pt x="1292122" y="594028"/>
                  <a:pt x="1237778" y="586915"/>
                  <a:pt x="1183434" y="558458"/>
                </a:cubicBezTo>
                <a:cubicBezTo>
                  <a:pt x="1117012" y="526444"/>
                  <a:pt x="1029458" y="483759"/>
                  <a:pt x="975114" y="522887"/>
                </a:cubicBezTo>
                <a:cubicBezTo>
                  <a:pt x="893597" y="579800"/>
                  <a:pt x="827176" y="544229"/>
                  <a:pt x="754716" y="533558"/>
                </a:cubicBezTo>
                <a:cubicBezTo>
                  <a:pt x="603758" y="512216"/>
                  <a:pt x="697352" y="480203"/>
                  <a:pt x="546395" y="462417"/>
                </a:cubicBezTo>
                <a:cubicBezTo>
                  <a:pt x="486012" y="455303"/>
                  <a:pt x="422610" y="426847"/>
                  <a:pt x="335056" y="465975"/>
                </a:cubicBezTo>
                <a:cubicBezTo>
                  <a:pt x="730563" y="672284"/>
                  <a:pt x="917750" y="658055"/>
                  <a:pt x="1270988" y="910606"/>
                </a:cubicBezTo>
                <a:cubicBezTo>
                  <a:pt x="1255893" y="935506"/>
                  <a:pt x="1240798" y="924835"/>
                  <a:pt x="1225701" y="921277"/>
                </a:cubicBezTo>
                <a:cubicBezTo>
                  <a:pt x="1201548" y="917720"/>
                  <a:pt x="1171356" y="903491"/>
                  <a:pt x="1165318" y="949734"/>
                </a:cubicBezTo>
                <a:cubicBezTo>
                  <a:pt x="1162298" y="985305"/>
                  <a:pt x="1180415" y="1003089"/>
                  <a:pt x="1210606" y="1006647"/>
                </a:cubicBezTo>
                <a:cubicBezTo>
                  <a:pt x="1298160" y="1020875"/>
                  <a:pt x="1376658" y="1070674"/>
                  <a:pt x="1455156" y="1113358"/>
                </a:cubicBezTo>
                <a:cubicBezTo>
                  <a:pt x="1491385" y="1131144"/>
                  <a:pt x="1530634" y="1156043"/>
                  <a:pt x="1515538" y="1220069"/>
                </a:cubicBezTo>
                <a:cubicBezTo>
                  <a:pt x="1485348" y="1237855"/>
                  <a:pt x="1464213" y="1212955"/>
                  <a:pt x="1440060" y="1209399"/>
                </a:cubicBezTo>
                <a:cubicBezTo>
                  <a:pt x="1415907" y="1205842"/>
                  <a:pt x="1358543" y="1220069"/>
                  <a:pt x="1373640" y="1230741"/>
                </a:cubicBezTo>
                <a:cubicBezTo>
                  <a:pt x="1443080" y="1269868"/>
                  <a:pt x="1316276" y="1365909"/>
                  <a:pt x="1400810" y="1365909"/>
                </a:cubicBezTo>
                <a:cubicBezTo>
                  <a:pt x="1539691" y="1365909"/>
                  <a:pt x="1615170" y="1536647"/>
                  <a:pt x="1748012" y="1540204"/>
                </a:cubicBezTo>
                <a:cubicBezTo>
                  <a:pt x="1769146" y="1540204"/>
                  <a:pt x="1778203" y="1572219"/>
                  <a:pt x="1778203" y="1597117"/>
                </a:cubicBezTo>
                <a:cubicBezTo>
                  <a:pt x="1778203" y="1629132"/>
                  <a:pt x="1757070" y="1632688"/>
                  <a:pt x="1735936" y="1636245"/>
                </a:cubicBezTo>
                <a:cubicBezTo>
                  <a:pt x="1702725" y="1639802"/>
                  <a:pt x="1666496" y="1597117"/>
                  <a:pt x="1624228" y="1657587"/>
                </a:cubicBezTo>
                <a:cubicBezTo>
                  <a:pt x="1702725" y="1693158"/>
                  <a:pt x="1784242" y="1728729"/>
                  <a:pt x="1781223" y="1849668"/>
                </a:cubicBezTo>
                <a:cubicBezTo>
                  <a:pt x="1781223" y="1881683"/>
                  <a:pt x="1814434" y="1895910"/>
                  <a:pt x="1838587" y="1903025"/>
                </a:cubicBezTo>
                <a:cubicBezTo>
                  <a:pt x="1880854" y="1917252"/>
                  <a:pt x="1914065" y="1938595"/>
                  <a:pt x="1938218" y="1984836"/>
                </a:cubicBezTo>
                <a:cubicBezTo>
                  <a:pt x="1938218" y="1995507"/>
                  <a:pt x="1938218" y="2002622"/>
                  <a:pt x="1938218" y="2013292"/>
                </a:cubicBezTo>
                <a:cubicBezTo>
                  <a:pt x="1932180" y="2123562"/>
                  <a:pt x="1871798" y="2120004"/>
                  <a:pt x="1805376" y="2102219"/>
                </a:cubicBezTo>
                <a:cubicBezTo>
                  <a:pt x="1726878" y="2080877"/>
                  <a:pt x="1648381" y="2038192"/>
                  <a:pt x="1563844" y="2077320"/>
                </a:cubicBezTo>
                <a:cubicBezTo>
                  <a:pt x="1681592" y="2130676"/>
                  <a:pt x="1811414" y="2134233"/>
                  <a:pt x="1920104" y="2208931"/>
                </a:cubicBezTo>
                <a:cubicBezTo>
                  <a:pt x="1515538" y="2223159"/>
                  <a:pt x="1159280" y="1984836"/>
                  <a:pt x="766792" y="1892353"/>
                </a:cubicBezTo>
                <a:cubicBezTo>
                  <a:pt x="778869" y="1952823"/>
                  <a:pt x="812080" y="1967051"/>
                  <a:pt x="839252" y="1974165"/>
                </a:cubicBezTo>
                <a:cubicBezTo>
                  <a:pt x="984170" y="2020407"/>
                  <a:pt x="1110974" y="2112891"/>
                  <a:pt x="1243816" y="2191146"/>
                </a:cubicBezTo>
                <a:cubicBezTo>
                  <a:pt x="1298160" y="2223159"/>
                  <a:pt x="1337410" y="2258731"/>
                  <a:pt x="1358543" y="2326314"/>
                </a:cubicBezTo>
                <a:cubicBezTo>
                  <a:pt x="1376658" y="2390340"/>
                  <a:pt x="1412888" y="2418796"/>
                  <a:pt x="1479310" y="2401012"/>
                </a:cubicBezTo>
                <a:cubicBezTo>
                  <a:pt x="1533654" y="2386784"/>
                  <a:pt x="1591018" y="2393898"/>
                  <a:pt x="1648381" y="2401012"/>
                </a:cubicBezTo>
                <a:cubicBezTo>
                  <a:pt x="1711782" y="2408126"/>
                  <a:pt x="1784242" y="2479267"/>
                  <a:pt x="1769146" y="2518395"/>
                </a:cubicBezTo>
                <a:cubicBezTo>
                  <a:pt x="1738956" y="2582422"/>
                  <a:pt x="1687630" y="2550408"/>
                  <a:pt x="1645361" y="2543294"/>
                </a:cubicBezTo>
                <a:cubicBezTo>
                  <a:pt x="1594036" y="2536181"/>
                  <a:pt x="1500444" y="2518395"/>
                  <a:pt x="1500444" y="2525509"/>
                </a:cubicBezTo>
                <a:cubicBezTo>
                  <a:pt x="1467232" y="2685576"/>
                  <a:pt x="1391754" y="2564636"/>
                  <a:pt x="1337410" y="2564636"/>
                </a:cubicBezTo>
                <a:cubicBezTo>
                  <a:pt x="1286084" y="2564636"/>
                  <a:pt x="1234759" y="2546851"/>
                  <a:pt x="1186452" y="2532623"/>
                </a:cubicBezTo>
                <a:cubicBezTo>
                  <a:pt x="1123051" y="2514837"/>
                  <a:pt x="1065688" y="2546851"/>
                  <a:pt x="1005304" y="2553965"/>
                </a:cubicBezTo>
                <a:cubicBezTo>
                  <a:pt x="950960" y="2561080"/>
                  <a:pt x="981150" y="2653563"/>
                  <a:pt x="947940" y="2692689"/>
                </a:cubicBezTo>
                <a:cubicBezTo>
                  <a:pt x="941903" y="2703362"/>
                  <a:pt x="935864" y="2703362"/>
                  <a:pt x="929826" y="2703362"/>
                </a:cubicBezTo>
                <a:cubicBezTo>
                  <a:pt x="911711" y="2980812"/>
                  <a:pt x="594701" y="2913227"/>
                  <a:pt x="594701" y="2923898"/>
                </a:cubicBezTo>
                <a:cubicBezTo>
                  <a:pt x="567529" y="2941684"/>
                  <a:pt x="534318" y="2899000"/>
                  <a:pt x="501108" y="2941684"/>
                </a:cubicBezTo>
                <a:cubicBezTo>
                  <a:pt x="643007" y="3137322"/>
                  <a:pt x="860386" y="3183563"/>
                  <a:pt x="1053610" y="3329402"/>
                </a:cubicBezTo>
                <a:cubicBezTo>
                  <a:pt x="893597" y="3379202"/>
                  <a:pt x="800002" y="3208463"/>
                  <a:pt x="682256" y="3229805"/>
                </a:cubicBezTo>
                <a:cubicBezTo>
                  <a:pt x="624893" y="3283162"/>
                  <a:pt x="796984" y="3368530"/>
                  <a:pt x="630932" y="3393429"/>
                </a:cubicBezTo>
                <a:cubicBezTo>
                  <a:pt x="703390" y="3439672"/>
                  <a:pt x="754716" y="3485914"/>
                  <a:pt x="806041" y="3539269"/>
                </a:cubicBezTo>
                <a:cubicBezTo>
                  <a:pt x="893597" y="3635309"/>
                  <a:pt x="911711" y="3699337"/>
                  <a:pt x="869444" y="3827390"/>
                </a:cubicBezTo>
                <a:cubicBezTo>
                  <a:pt x="842270" y="3912759"/>
                  <a:pt x="803022" y="3991015"/>
                  <a:pt x="839252" y="4090612"/>
                </a:cubicBezTo>
                <a:cubicBezTo>
                  <a:pt x="863405" y="4158196"/>
                  <a:pt x="854347" y="4204438"/>
                  <a:pt x="763774" y="4172424"/>
                </a:cubicBezTo>
                <a:cubicBezTo>
                  <a:pt x="667160" y="4140411"/>
                  <a:pt x="630932" y="4200882"/>
                  <a:pt x="655085" y="4321821"/>
                </a:cubicBezTo>
                <a:cubicBezTo>
                  <a:pt x="670179" y="4400076"/>
                  <a:pt x="655085" y="4424975"/>
                  <a:pt x="588662" y="4414305"/>
                </a:cubicBezTo>
                <a:cubicBezTo>
                  <a:pt x="516204" y="4403633"/>
                  <a:pt x="446764" y="4353835"/>
                  <a:pt x="356189" y="4378734"/>
                </a:cubicBezTo>
                <a:cubicBezTo>
                  <a:pt x="428648" y="4521016"/>
                  <a:pt x="582626" y="4478331"/>
                  <a:pt x="667160" y="4613499"/>
                </a:cubicBezTo>
                <a:cubicBezTo>
                  <a:pt x="567529" y="4613499"/>
                  <a:pt x="489031" y="4613499"/>
                  <a:pt x="416573" y="4585042"/>
                </a:cubicBezTo>
                <a:cubicBezTo>
                  <a:pt x="386381" y="4574373"/>
                  <a:pt x="353170" y="4560144"/>
                  <a:pt x="335056" y="4602828"/>
                </a:cubicBezTo>
                <a:cubicBezTo>
                  <a:pt x="313920" y="4652628"/>
                  <a:pt x="356189" y="4670412"/>
                  <a:pt x="380342" y="4677526"/>
                </a:cubicBezTo>
                <a:cubicBezTo>
                  <a:pt x="449784" y="4702425"/>
                  <a:pt x="504126" y="4759339"/>
                  <a:pt x="564510" y="4805580"/>
                </a:cubicBezTo>
                <a:cubicBezTo>
                  <a:pt x="694332" y="4905177"/>
                  <a:pt x="836233" y="4990547"/>
                  <a:pt x="944922" y="5154171"/>
                </a:cubicBezTo>
                <a:cubicBezTo>
                  <a:pt x="809060" y="5111487"/>
                  <a:pt x="706410" y="5011889"/>
                  <a:pt x="576586" y="4994104"/>
                </a:cubicBezTo>
                <a:cubicBezTo>
                  <a:pt x="688296" y="5143500"/>
                  <a:pt x="830194" y="5243097"/>
                  <a:pt x="963036" y="5353367"/>
                </a:cubicBezTo>
                <a:cubicBezTo>
                  <a:pt x="1002286" y="5385379"/>
                  <a:pt x="1041534" y="5406721"/>
                  <a:pt x="1047572" y="5474306"/>
                </a:cubicBezTo>
                <a:cubicBezTo>
                  <a:pt x="1065688" y="5605917"/>
                  <a:pt x="1113992" y="5712629"/>
                  <a:pt x="1222682" y="5769542"/>
                </a:cubicBezTo>
                <a:cubicBezTo>
                  <a:pt x="1222682" y="5769542"/>
                  <a:pt x="1216644" y="5790884"/>
                  <a:pt x="1213626" y="5801555"/>
                </a:cubicBezTo>
                <a:cubicBezTo>
                  <a:pt x="1147203" y="5805112"/>
                  <a:pt x="1095878" y="5726858"/>
                  <a:pt x="1014361" y="5755314"/>
                </a:cubicBezTo>
                <a:cubicBezTo>
                  <a:pt x="1095878" y="5862025"/>
                  <a:pt x="1162298" y="5954508"/>
                  <a:pt x="1274008" y="6004307"/>
                </a:cubicBezTo>
                <a:cubicBezTo>
                  <a:pt x="1364582" y="6043434"/>
                  <a:pt x="1476290" y="6068335"/>
                  <a:pt x="1542711" y="6196388"/>
                </a:cubicBezTo>
                <a:cubicBezTo>
                  <a:pt x="1467232" y="6221287"/>
                  <a:pt x="1409868" y="6189274"/>
                  <a:pt x="1352504" y="6167932"/>
                </a:cubicBezTo>
                <a:cubicBezTo>
                  <a:pt x="1264950" y="6132361"/>
                  <a:pt x="1177395" y="6093234"/>
                  <a:pt x="1089840" y="6057663"/>
                </a:cubicBezTo>
                <a:cubicBezTo>
                  <a:pt x="1056628" y="6043434"/>
                  <a:pt x="1020400" y="6036320"/>
                  <a:pt x="999266" y="6100347"/>
                </a:cubicBezTo>
                <a:cubicBezTo>
                  <a:pt x="1110974" y="6114575"/>
                  <a:pt x="1177395" y="6199945"/>
                  <a:pt x="1246836" y="6281757"/>
                </a:cubicBezTo>
                <a:cubicBezTo>
                  <a:pt x="1286084" y="6327999"/>
                  <a:pt x="1319295" y="6388469"/>
                  <a:pt x="1388735" y="6367127"/>
                </a:cubicBezTo>
                <a:cubicBezTo>
                  <a:pt x="1424964" y="6356456"/>
                  <a:pt x="1449118" y="6388469"/>
                  <a:pt x="1446099" y="6431153"/>
                </a:cubicBezTo>
                <a:cubicBezTo>
                  <a:pt x="1431002" y="6580550"/>
                  <a:pt x="1518558" y="6630349"/>
                  <a:pt x="1609132" y="6658805"/>
                </a:cubicBezTo>
                <a:cubicBezTo>
                  <a:pt x="1741974" y="6701489"/>
                  <a:pt x="1859720" y="6786859"/>
                  <a:pt x="1983504" y="6858000"/>
                </a:cubicBezTo>
                <a:lnTo>
                  <a:pt x="0" y="6858000"/>
                </a:ln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480CE459-D3C2-44F4-BE5C-82072279B746}"/>
              </a:ext>
            </a:extLst>
          </p:cNvPr>
          <p:cNvSpPr txBox="1"/>
          <p:nvPr/>
        </p:nvSpPr>
        <p:spPr>
          <a:xfrm>
            <a:off x="6834477" y="2937297"/>
            <a:ext cx="5372358" cy="977575"/>
          </a:xfrm>
          <a:prstGeom prst="rect">
            <a:avLst/>
          </a:prstGeom>
          <a:noFill/>
        </p:spPr>
        <p:txBody>
          <a:bodyPr wrap="square">
            <a:spAutoFit/>
          </a:bodyPr>
          <a:lstStyle/>
          <a:p>
            <a:pPr defTabSz="804672">
              <a:spcAft>
                <a:spcPts val="600"/>
              </a:spcAft>
            </a:pPr>
            <a:r>
              <a:rPr lang="en-GB" sz="1584" kern="1200" dirty="0">
                <a:solidFill>
                  <a:schemeClr val="tx1"/>
                </a:solidFill>
                <a:latin typeface="+mn-lt"/>
                <a:ea typeface="+mn-ea"/>
                <a:cs typeface="+mn-cs"/>
                <a:hlinkClick r:id="rId3"/>
              </a:rPr>
              <a:t>https://www.hartfordprimaryschool.com/class/early-years</a:t>
            </a:r>
            <a:endParaRPr lang="en-GB" sz="1584" kern="1200" dirty="0">
              <a:solidFill>
                <a:schemeClr val="tx1"/>
              </a:solidFill>
              <a:latin typeface="+mn-lt"/>
              <a:ea typeface="+mn-ea"/>
              <a:cs typeface="+mn-cs"/>
            </a:endParaRPr>
          </a:p>
          <a:p>
            <a:pPr defTabSz="804672">
              <a:spcAft>
                <a:spcPts val="600"/>
              </a:spcAft>
            </a:pPr>
            <a:endParaRPr lang="en-GB" sz="1584" dirty="0"/>
          </a:p>
          <a:p>
            <a:pPr defTabSz="804672">
              <a:spcAft>
                <a:spcPts val="600"/>
              </a:spcAft>
            </a:pPr>
            <a:r>
              <a:rPr lang="en-GB" sz="1584" kern="1200" dirty="0">
                <a:solidFill>
                  <a:schemeClr val="tx1"/>
                </a:solidFill>
                <a:latin typeface="+mn-lt"/>
                <a:ea typeface="+mn-ea"/>
                <a:cs typeface="+mn-cs"/>
              </a:rPr>
              <a:t>We are also on Instagram - @hartfordps2025 </a:t>
            </a:r>
            <a:endParaRPr lang="en-GB" dirty="0"/>
          </a:p>
        </p:txBody>
      </p:sp>
      <p:pic>
        <p:nvPicPr>
          <p:cNvPr id="2" name="Content Placeholder 1">
            <a:extLst>
              <a:ext uri="{FF2B5EF4-FFF2-40B4-BE49-F238E27FC236}">
                <a16:creationId xmlns:a16="http://schemas.microsoft.com/office/drawing/2014/main" id="{79E223AB-255B-4DD1-99E8-AF173CC3918F}"/>
              </a:ext>
            </a:extLst>
          </p:cNvPr>
          <p:cNvPicPr>
            <a:picLocks noGrp="1" noChangeAspect="1"/>
          </p:cNvPicPr>
          <p:nvPr>
            <p:ph idx="1"/>
          </p:nvPr>
        </p:nvPicPr>
        <p:blipFill>
          <a:blip r:embed="rId4"/>
          <a:stretch>
            <a:fillRect/>
          </a:stretch>
        </p:blipFill>
        <p:spPr>
          <a:xfrm>
            <a:off x="1851395" y="235029"/>
            <a:ext cx="4938576" cy="6387942"/>
          </a:xfrm>
          <a:prstGeom prst="rect">
            <a:avLst/>
          </a:prstGeom>
        </p:spPr>
      </p:pic>
    </p:spTree>
    <p:extLst>
      <p:ext uri="{BB962C8B-B14F-4D97-AF65-F5344CB8AC3E}">
        <p14:creationId xmlns:p14="http://schemas.microsoft.com/office/powerpoint/2010/main" val="9151042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1D50F262-343C-4101-AB3C-9DA1072F73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7886778F-F9B7-497E-8F19-609197034119}"/>
              </a:ext>
            </a:extLst>
          </p:cNvPr>
          <p:cNvPicPr>
            <a:picLocks noChangeAspect="1"/>
          </p:cNvPicPr>
          <p:nvPr/>
        </p:nvPicPr>
        <p:blipFill>
          <a:blip r:embed="rId3"/>
          <a:srcRect l="7129" r="7795"/>
          <a:stretch/>
        </p:blipFill>
        <p:spPr>
          <a:xfrm>
            <a:off x="7816130" y="-2"/>
            <a:ext cx="4375870" cy="6858000"/>
          </a:xfrm>
          <a:custGeom>
            <a:avLst/>
            <a:gdLst/>
            <a:ahLst/>
            <a:cxnLst/>
            <a:rect l="l" t="t" r="r" b="b"/>
            <a:pathLst>
              <a:path w="4375870" h="6858000">
                <a:moveTo>
                  <a:pt x="4441" y="0"/>
                </a:moveTo>
                <a:lnTo>
                  <a:pt x="4375870" y="0"/>
                </a:lnTo>
                <a:lnTo>
                  <a:pt x="4375870" y="23"/>
                </a:lnTo>
                <a:lnTo>
                  <a:pt x="4375870" y="6858000"/>
                </a:lnTo>
                <a:lnTo>
                  <a:pt x="0" y="6858000"/>
                </a:lnTo>
                <a:lnTo>
                  <a:pt x="106674" y="6638378"/>
                </a:lnTo>
                <a:cubicBezTo>
                  <a:pt x="530028" y="5720938"/>
                  <a:pt x="777229" y="4614948"/>
                  <a:pt x="777229" y="3424428"/>
                </a:cubicBezTo>
                <a:cubicBezTo>
                  <a:pt x="777229" y="2233909"/>
                  <a:pt x="530028" y="1127919"/>
                  <a:pt x="106674" y="210478"/>
                </a:cubicBezTo>
                <a:close/>
              </a:path>
            </a:pathLst>
          </a:custGeom>
        </p:spPr>
      </p:pic>
      <p:pic>
        <p:nvPicPr>
          <p:cNvPr id="5" name="Picture 4">
            <a:extLst>
              <a:ext uri="{FF2B5EF4-FFF2-40B4-BE49-F238E27FC236}">
                <a16:creationId xmlns:a16="http://schemas.microsoft.com/office/drawing/2014/main" id="{16A67DD2-CE43-45DA-BBD1-894CC01A0EF1}"/>
              </a:ext>
            </a:extLst>
          </p:cNvPr>
          <p:cNvPicPr>
            <a:picLocks noChangeAspect="1"/>
          </p:cNvPicPr>
          <p:nvPr/>
        </p:nvPicPr>
        <p:blipFill>
          <a:blip r:embed="rId4"/>
          <a:srcRect r="-3" b="1477"/>
          <a:stretch/>
        </p:blipFill>
        <p:spPr>
          <a:xfrm>
            <a:off x="3595404" y="33"/>
            <a:ext cx="4942298" cy="6857999"/>
          </a:xfrm>
          <a:custGeom>
            <a:avLst/>
            <a:gdLst/>
            <a:ahLst/>
            <a:cxnLst/>
            <a:rect l="l" t="t" r="r" b="b"/>
            <a:pathLst>
              <a:path w="4942298" h="6857999">
                <a:moveTo>
                  <a:pt x="0" y="0"/>
                </a:moveTo>
                <a:lnTo>
                  <a:pt x="4164238" y="0"/>
                </a:lnTo>
                <a:lnTo>
                  <a:pt x="4271743" y="210478"/>
                </a:lnTo>
                <a:cubicBezTo>
                  <a:pt x="4695097" y="1127919"/>
                  <a:pt x="4942298" y="2233909"/>
                  <a:pt x="4942298" y="3424428"/>
                </a:cubicBezTo>
                <a:cubicBezTo>
                  <a:pt x="4942298" y="4614948"/>
                  <a:pt x="4695097" y="5720938"/>
                  <a:pt x="4271743" y="6638378"/>
                </a:cubicBezTo>
                <a:lnTo>
                  <a:pt x="4159568" y="6857999"/>
                </a:lnTo>
                <a:lnTo>
                  <a:pt x="49488" y="6857999"/>
                </a:lnTo>
                <a:lnTo>
                  <a:pt x="119616" y="6721637"/>
                </a:lnTo>
                <a:cubicBezTo>
                  <a:pt x="540124" y="5863919"/>
                  <a:pt x="796416" y="4724528"/>
                  <a:pt x="796416" y="3474162"/>
                </a:cubicBezTo>
                <a:cubicBezTo>
                  <a:pt x="796416" y="2140439"/>
                  <a:pt x="504812" y="932979"/>
                  <a:pt x="33352" y="58950"/>
                </a:cubicBezTo>
                <a:close/>
              </a:path>
            </a:pathLst>
          </a:custGeom>
        </p:spPr>
      </p:pic>
      <p:sp useBgFill="1">
        <p:nvSpPr>
          <p:cNvPr id="32" name="Freeform: Shape 31">
            <a:extLst>
              <a:ext uri="{FF2B5EF4-FFF2-40B4-BE49-F238E27FC236}">
                <a16:creationId xmlns:a16="http://schemas.microsoft.com/office/drawing/2014/main" id="{6A0924B3-0260-445E-AFD7-9533C0D1B3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397136" cy="6858000"/>
          </a:xfrm>
          <a:custGeom>
            <a:avLst/>
            <a:gdLst>
              <a:gd name="connsiteX0" fmla="*/ 0 w 4397136"/>
              <a:gd name="connsiteY0" fmla="*/ 0 h 6858000"/>
              <a:gd name="connsiteX1" fmla="*/ 3599069 w 4397136"/>
              <a:gd name="connsiteY1" fmla="*/ 0 h 6858000"/>
              <a:gd name="connsiteX2" fmla="*/ 3634072 w 4397136"/>
              <a:gd name="connsiteY2" fmla="*/ 58977 h 6858000"/>
              <a:gd name="connsiteX3" fmla="*/ 4397136 w 4397136"/>
              <a:gd name="connsiteY3" fmla="*/ 3474189 h 6858000"/>
              <a:gd name="connsiteX4" fmla="*/ 3802221 w 4397136"/>
              <a:gd name="connsiteY4" fmla="*/ 6546415 h 6858000"/>
              <a:gd name="connsiteX5" fmla="*/ 3649466 w 4397136"/>
              <a:gd name="connsiteY5" fmla="*/ 6858000 h 6858000"/>
              <a:gd name="connsiteX6" fmla="*/ 0 w 4397136"/>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7136" h="6858000">
                <a:moveTo>
                  <a:pt x="0" y="0"/>
                </a:moveTo>
                <a:lnTo>
                  <a:pt x="3599069" y="0"/>
                </a:lnTo>
                <a:lnTo>
                  <a:pt x="3634072" y="58977"/>
                </a:lnTo>
                <a:cubicBezTo>
                  <a:pt x="4105532" y="933006"/>
                  <a:pt x="4397136" y="2140466"/>
                  <a:pt x="4397136" y="3474189"/>
                </a:cubicBezTo>
                <a:cubicBezTo>
                  <a:pt x="4397136" y="4641197"/>
                  <a:pt x="4173877" y="5711534"/>
                  <a:pt x="3802221" y="6546415"/>
                </a:cubicBezTo>
                <a:lnTo>
                  <a:pt x="3649466" y="6858000"/>
                </a:lnTo>
                <a:lnTo>
                  <a:pt x="0" y="6858000"/>
                </a:lnTo>
                <a:close/>
              </a:path>
            </a:pathLst>
          </a:custGeom>
          <a:ln w="9525">
            <a:solidFill>
              <a:srgbClr val="EFEFEF"/>
            </a:solidFill>
          </a:ln>
          <a:effectLst>
            <a:outerShdw blurRad="50800" dist="38100" algn="l" rotWithShape="0">
              <a:schemeClr val="bg1">
                <a:lumMod val="8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34" name="Freeform: Shape 33">
            <a:extLst>
              <a:ext uri="{FF2B5EF4-FFF2-40B4-BE49-F238E27FC236}">
                <a16:creationId xmlns:a16="http://schemas.microsoft.com/office/drawing/2014/main" id="{7C34E8CB-B972-4A94-8469-315C10C2AA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386504" cy="6858000"/>
          </a:xfrm>
          <a:custGeom>
            <a:avLst/>
            <a:gdLst>
              <a:gd name="connsiteX0" fmla="*/ 0 w 4386504"/>
              <a:gd name="connsiteY0" fmla="*/ 0 h 6858000"/>
              <a:gd name="connsiteX1" fmla="*/ 3588437 w 4386504"/>
              <a:gd name="connsiteY1" fmla="*/ 0 h 6858000"/>
              <a:gd name="connsiteX2" fmla="*/ 3623440 w 4386504"/>
              <a:gd name="connsiteY2" fmla="*/ 58977 h 6858000"/>
              <a:gd name="connsiteX3" fmla="*/ 4386504 w 4386504"/>
              <a:gd name="connsiteY3" fmla="*/ 3474189 h 6858000"/>
              <a:gd name="connsiteX4" fmla="*/ 3791589 w 4386504"/>
              <a:gd name="connsiteY4" fmla="*/ 6546415 h 6858000"/>
              <a:gd name="connsiteX5" fmla="*/ 3638834 w 4386504"/>
              <a:gd name="connsiteY5" fmla="*/ 6858000 h 6858000"/>
              <a:gd name="connsiteX6" fmla="*/ 0 w 4386504"/>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6504" h="6858000">
                <a:moveTo>
                  <a:pt x="0" y="0"/>
                </a:moveTo>
                <a:lnTo>
                  <a:pt x="3588437" y="0"/>
                </a:lnTo>
                <a:lnTo>
                  <a:pt x="3623440" y="58977"/>
                </a:lnTo>
                <a:cubicBezTo>
                  <a:pt x="4094900" y="933006"/>
                  <a:pt x="4386504" y="2140466"/>
                  <a:pt x="4386504" y="3474189"/>
                </a:cubicBezTo>
                <a:cubicBezTo>
                  <a:pt x="4386504" y="4641197"/>
                  <a:pt x="4163245" y="5711534"/>
                  <a:pt x="3791589" y="6546415"/>
                </a:cubicBezTo>
                <a:lnTo>
                  <a:pt x="3638834"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AB84FDE6-53CC-4C26-A19D-8FD574B1D9B6}"/>
              </a:ext>
            </a:extLst>
          </p:cNvPr>
          <p:cNvSpPr>
            <a:spLocks noGrp="1"/>
          </p:cNvSpPr>
          <p:nvPr>
            <p:ph type="title"/>
          </p:nvPr>
        </p:nvSpPr>
        <p:spPr>
          <a:xfrm>
            <a:off x="438913" y="1511589"/>
            <a:ext cx="3430958" cy="2896432"/>
          </a:xfrm>
        </p:spPr>
        <p:txBody>
          <a:bodyPr vert="horz" lIns="91440" tIns="45720" rIns="91440" bIns="45720" rtlCol="0" anchor="b">
            <a:normAutofit/>
          </a:bodyPr>
          <a:lstStyle/>
          <a:p>
            <a:r>
              <a:rPr lang="en-US" sz="4000" kern="1200">
                <a:solidFill>
                  <a:schemeClr val="tx1"/>
                </a:solidFill>
                <a:latin typeface="+mj-lt"/>
                <a:ea typeface="+mj-ea"/>
                <a:cs typeface="+mj-cs"/>
              </a:rPr>
              <a:t>Introductions…</a:t>
            </a:r>
          </a:p>
        </p:txBody>
      </p:sp>
      <p:sp>
        <p:nvSpPr>
          <p:cNvPr id="36" name="Rectangle 35">
            <a:extLst>
              <a:ext uri="{FF2B5EF4-FFF2-40B4-BE49-F238E27FC236}">
                <a16:creationId xmlns:a16="http://schemas.microsoft.com/office/drawing/2014/main" id="{114A821F-8663-46BA-8CC0-D4C44F639F3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67989"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venir Next LT Pro"/>
            </a:endParaRPr>
          </a:p>
        </p:txBody>
      </p:sp>
      <p:sp>
        <p:nvSpPr>
          <p:cNvPr id="38" name="Rectangle 37">
            <a:extLst>
              <a:ext uri="{FF2B5EF4-FFF2-40B4-BE49-F238E27FC236}">
                <a16:creationId xmlns:a16="http://schemas.microsoft.com/office/drawing/2014/main" id="{67EF550F-47CE-4FB2-9DAC-12AD835C83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38912" y="4544568"/>
            <a:ext cx="341496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7927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2" name="Group 11">
            <a:extLst>
              <a:ext uri="{FF2B5EF4-FFF2-40B4-BE49-F238E27FC236}">
                <a16:creationId xmlns:a16="http://schemas.microsoft.com/office/drawing/2014/main" id="{05314994-6337-4875-8CF5-652CAFE8342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13" name="Rectangle 12">
              <a:extLst>
                <a:ext uri="{FF2B5EF4-FFF2-40B4-BE49-F238E27FC236}">
                  <a16:creationId xmlns:a16="http://schemas.microsoft.com/office/drawing/2014/main" id="{B3A2D4D6-D501-439A-9FC6-397879C465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5CD20BAA-1998-4EBB-AD61-13A92072EC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6" name="Freeform: Shape 15">
            <a:extLst>
              <a:ext uri="{FF2B5EF4-FFF2-40B4-BE49-F238E27FC236}">
                <a16:creationId xmlns:a16="http://schemas.microsoft.com/office/drawing/2014/main" id="{7449A6C7-D15F-4AA5-BFA5-71A404B47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8" name="Rectangle 17">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201"/>
            <a:ext cx="112776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95666C63-9BAE-1B68-A753-F3D3D06800BC}"/>
              </a:ext>
            </a:extLst>
          </p:cNvPr>
          <p:cNvSpPr>
            <a:spLocks noGrp="1"/>
          </p:cNvSpPr>
          <p:nvPr>
            <p:ph type="title"/>
          </p:nvPr>
        </p:nvSpPr>
        <p:spPr>
          <a:xfrm>
            <a:off x="1143000" y="990599"/>
            <a:ext cx="9906000" cy="685800"/>
          </a:xfrm>
        </p:spPr>
        <p:txBody>
          <a:bodyPr anchor="t">
            <a:normAutofit/>
          </a:bodyPr>
          <a:lstStyle/>
          <a:p>
            <a:r>
              <a:rPr lang="en-US" sz="4000"/>
              <a:t>Early Years Foundation Stage (EYFS)</a:t>
            </a:r>
            <a:endParaRPr lang="en-GB" sz="4000"/>
          </a:p>
        </p:txBody>
      </p:sp>
      <p:graphicFrame>
        <p:nvGraphicFramePr>
          <p:cNvPr id="5" name="Content Placeholder 2">
            <a:extLst>
              <a:ext uri="{FF2B5EF4-FFF2-40B4-BE49-F238E27FC236}">
                <a16:creationId xmlns:a16="http://schemas.microsoft.com/office/drawing/2014/main" id="{79F31A53-DD9C-53D8-949B-4BB1C9680AC6}"/>
              </a:ext>
            </a:extLst>
          </p:cNvPr>
          <p:cNvGraphicFramePr>
            <a:graphicFrameLocks noGrp="1"/>
          </p:cNvGraphicFramePr>
          <p:nvPr>
            <p:ph idx="1"/>
            <p:extLst>
              <p:ext uri="{D42A27DB-BD31-4B8C-83A1-F6EECF244321}">
                <p14:modId xmlns:p14="http://schemas.microsoft.com/office/powerpoint/2010/main" val="675170178"/>
              </p:ext>
            </p:extLst>
          </p:nvPr>
        </p:nvGraphicFramePr>
        <p:xfrm>
          <a:off x="685800" y="2137228"/>
          <a:ext cx="10820400" cy="373379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81835853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1" name="Rectangle 40">
            <a:extLst>
              <a:ext uri="{FF2B5EF4-FFF2-40B4-BE49-F238E27FC236}">
                <a16:creationId xmlns:a16="http://schemas.microsoft.com/office/drawing/2014/main" id="{B6FACB3C-9069-4791-BC5C-0DB7CD19B8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71F2038E-D777-4B76-81DD-DD13EE91B9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3D6E9B6-64FE-4BC5-8FB3-37B457BBF337}"/>
              </a:ext>
            </a:extLst>
          </p:cNvPr>
          <p:cNvSpPr>
            <a:spLocks noGrp="1"/>
          </p:cNvSpPr>
          <p:nvPr>
            <p:ph type="title"/>
          </p:nvPr>
        </p:nvSpPr>
        <p:spPr>
          <a:xfrm>
            <a:off x="804672" y="145730"/>
            <a:ext cx="4766330" cy="1454051"/>
          </a:xfrm>
        </p:spPr>
        <p:txBody>
          <a:bodyPr>
            <a:normAutofit/>
          </a:bodyPr>
          <a:lstStyle/>
          <a:p>
            <a:r>
              <a:rPr lang="en-GB" sz="3600" dirty="0">
                <a:solidFill>
                  <a:schemeClr val="tx2"/>
                </a:solidFill>
              </a:rPr>
              <a:t>Curriculum…</a:t>
            </a:r>
          </a:p>
        </p:txBody>
      </p:sp>
      <p:sp>
        <p:nvSpPr>
          <p:cNvPr id="6" name="Content Placeholder 5">
            <a:extLst>
              <a:ext uri="{FF2B5EF4-FFF2-40B4-BE49-F238E27FC236}">
                <a16:creationId xmlns:a16="http://schemas.microsoft.com/office/drawing/2014/main" id="{DB6D9699-4A49-41CC-AA1C-E68452A73C10}"/>
              </a:ext>
            </a:extLst>
          </p:cNvPr>
          <p:cNvSpPr>
            <a:spLocks noGrp="1"/>
          </p:cNvSpPr>
          <p:nvPr>
            <p:ph idx="1"/>
          </p:nvPr>
        </p:nvSpPr>
        <p:spPr>
          <a:xfrm>
            <a:off x="804672" y="1599781"/>
            <a:ext cx="4765949" cy="4175378"/>
          </a:xfrm>
        </p:spPr>
        <p:txBody>
          <a:bodyPr anchor="t">
            <a:normAutofit fontScale="25000" lnSpcReduction="20000"/>
          </a:bodyPr>
          <a:lstStyle/>
          <a:p>
            <a:pPr marL="0" indent="0">
              <a:buNone/>
            </a:pPr>
            <a:r>
              <a:rPr lang="en-GB" sz="6000" dirty="0">
                <a:solidFill>
                  <a:schemeClr val="tx2"/>
                </a:solidFill>
              </a:rPr>
              <a:t>The Foundation Stage recognises that children need to be able to use concrete experiences to provide the building blocks for their learning.</a:t>
            </a:r>
          </a:p>
          <a:p>
            <a:pPr marL="0" indent="0">
              <a:buNone/>
            </a:pPr>
            <a:r>
              <a:rPr lang="en-GB" sz="6000" dirty="0">
                <a:solidFill>
                  <a:schemeClr val="tx2"/>
                </a:solidFill>
              </a:rPr>
              <a:t>There are 7 educational programmes which have been established to shape the activities and experiences that children have during the Foundation Stage.</a:t>
            </a:r>
          </a:p>
          <a:p>
            <a:pPr marL="0" indent="0">
              <a:buNone/>
            </a:pPr>
            <a:r>
              <a:rPr lang="en-GB" sz="6000" dirty="0">
                <a:solidFill>
                  <a:schemeClr val="tx2"/>
                </a:solidFill>
              </a:rPr>
              <a:t>These areas of learning and development are:</a:t>
            </a:r>
          </a:p>
          <a:p>
            <a:r>
              <a:rPr lang="en-GB" sz="6000" dirty="0">
                <a:solidFill>
                  <a:schemeClr val="tx2"/>
                </a:solidFill>
              </a:rPr>
              <a:t>Communication and language</a:t>
            </a:r>
          </a:p>
          <a:p>
            <a:r>
              <a:rPr lang="en-GB" sz="6000" dirty="0">
                <a:solidFill>
                  <a:schemeClr val="tx2"/>
                </a:solidFill>
              </a:rPr>
              <a:t>Physical development</a:t>
            </a:r>
          </a:p>
          <a:p>
            <a:r>
              <a:rPr lang="en-GB" sz="6000" dirty="0">
                <a:solidFill>
                  <a:schemeClr val="tx2"/>
                </a:solidFill>
              </a:rPr>
              <a:t>Personal, social and emotional development</a:t>
            </a:r>
          </a:p>
          <a:p>
            <a:pPr marL="0" indent="0">
              <a:buNone/>
            </a:pPr>
            <a:r>
              <a:rPr lang="en-GB" sz="6000" dirty="0">
                <a:solidFill>
                  <a:schemeClr val="tx2"/>
                </a:solidFill>
              </a:rPr>
              <a:t>And specifically:</a:t>
            </a:r>
          </a:p>
          <a:p>
            <a:r>
              <a:rPr lang="en-GB" sz="6000" dirty="0">
                <a:solidFill>
                  <a:schemeClr val="tx2"/>
                </a:solidFill>
              </a:rPr>
              <a:t>Literacy</a:t>
            </a:r>
          </a:p>
          <a:p>
            <a:r>
              <a:rPr lang="en-GB" sz="6000" dirty="0">
                <a:solidFill>
                  <a:schemeClr val="tx2"/>
                </a:solidFill>
              </a:rPr>
              <a:t>Maths</a:t>
            </a:r>
          </a:p>
          <a:p>
            <a:r>
              <a:rPr lang="en-GB" sz="6000" dirty="0">
                <a:solidFill>
                  <a:schemeClr val="tx2"/>
                </a:solidFill>
              </a:rPr>
              <a:t>Understanding the world</a:t>
            </a:r>
          </a:p>
          <a:p>
            <a:r>
              <a:rPr lang="en-GB" sz="6000" dirty="0">
                <a:solidFill>
                  <a:schemeClr val="tx2"/>
                </a:solidFill>
              </a:rPr>
              <a:t>Expressive arts and design</a:t>
            </a:r>
          </a:p>
          <a:p>
            <a:endParaRPr lang="en-GB" sz="1100" dirty="0">
              <a:solidFill>
                <a:schemeClr val="tx2"/>
              </a:solidFill>
            </a:endParaRPr>
          </a:p>
        </p:txBody>
      </p:sp>
      <p:grpSp>
        <p:nvGrpSpPr>
          <p:cNvPr id="43" name="Group 42">
            <a:extLst>
              <a:ext uri="{FF2B5EF4-FFF2-40B4-BE49-F238E27FC236}">
                <a16:creationId xmlns:a16="http://schemas.microsoft.com/office/drawing/2014/main" id="{DD354807-230F-4402-B1B9-F733A8F1F1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818240" y="-16714"/>
            <a:ext cx="6373761" cy="6874714"/>
            <a:chOff x="5818240" y="-1"/>
            <a:chExt cx="6373761" cy="6874714"/>
          </a:xfrm>
        </p:grpSpPr>
        <p:sp>
          <p:nvSpPr>
            <p:cNvPr id="36" name="Freeform: Shape 35">
              <a:extLst>
                <a:ext uri="{FF2B5EF4-FFF2-40B4-BE49-F238E27FC236}">
                  <a16:creationId xmlns:a16="http://schemas.microsoft.com/office/drawing/2014/main" id="{BF5A6F4A-CE87-4D5C-9382-8167967CE81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18240" y="-1"/>
              <a:ext cx="6373761" cy="6874714"/>
            </a:xfrm>
            <a:custGeom>
              <a:avLst/>
              <a:gdLst>
                <a:gd name="connsiteX0" fmla="*/ 6373761 w 6373761"/>
                <a:gd name="connsiteY0" fmla="*/ 5771297 h 6874714"/>
                <a:gd name="connsiteX1" fmla="*/ 6373761 w 6373761"/>
                <a:gd name="connsiteY1" fmla="*/ 6247960 h 6874714"/>
                <a:gd name="connsiteX2" fmla="*/ 6235932 w 6373761"/>
                <a:gd name="connsiteY2" fmla="*/ 6361930 h 6874714"/>
                <a:gd name="connsiteX3" fmla="*/ 5960375 w 6373761"/>
                <a:gd name="connsiteY3" fmla="*/ 6587489 h 6874714"/>
                <a:gd name="connsiteX4" fmla="*/ 5822907 w 6373761"/>
                <a:gd name="connsiteY4" fmla="*/ 6701871 h 6874714"/>
                <a:gd name="connsiteX5" fmla="*/ 5681115 w 6373761"/>
                <a:gd name="connsiteY5" fmla="*/ 6816896 h 6874714"/>
                <a:gd name="connsiteX6" fmla="*/ 5604096 w 6373761"/>
                <a:gd name="connsiteY6" fmla="*/ 6874714 h 6874714"/>
                <a:gd name="connsiteX7" fmla="*/ 4878485 w 6373761"/>
                <a:gd name="connsiteY7" fmla="*/ 6874714 h 6874714"/>
                <a:gd name="connsiteX8" fmla="*/ 5006014 w 6373761"/>
                <a:gd name="connsiteY8" fmla="*/ 6800200 h 6874714"/>
                <a:gd name="connsiteX9" fmla="*/ 5149855 w 6373761"/>
                <a:gd name="connsiteY9" fmla="*/ 6707667 h 6874714"/>
                <a:gd name="connsiteX10" fmla="*/ 5431866 w 6373761"/>
                <a:gd name="connsiteY10" fmla="*/ 6506210 h 6874714"/>
                <a:gd name="connsiteX11" fmla="*/ 5571036 w 6373761"/>
                <a:gd name="connsiteY11" fmla="*/ 6399557 h 6874714"/>
                <a:gd name="connsiteX12" fmla="*/ 5711649 w 6373761"/>
                <a:gd name="connsiteY12" fmla="*/ 6288912 h 6874714"/>
                <a:gd name="connsiteX13" fmla="*/ 6276589 w 6373761"/>
                <a:gd name="connsiteY13" fmla="*/ 5852379 h 6874714"/>
                <a:gd name="connsiteX14" fmla="*/ 3975975 w 6373761"/>
                <a:gd name="connsiteY14" fmla="*/ 263 h 6874714"/>
                <a:gd name="connsiteX15" fmla="*/ 4350473 w 6373761"/>
                <a:gd name="connsiteY15" fmla="*/ 24963 h 6874714"/>
                <a:gd name="connsiteX16" fmla="*/ 5077909 w 6373761"/>
                <a:gd name="connsiteY16" fmla="*/ 189450 h 6874714"/>
                <a:gd name="connsiteX17" fmla="*/ 5746507 w 6373761"/>
                <a:gd name="connsiteY17" fmla="*/ 505804 h 6874714"/>
                <a:gd name="connsiteX18" fmla="*/ 6322456 w 6373761"/>
                <a:gd name="connsiteY18" fmla="*/ 956633 h 6874714"/>
                <a:gd name="connsiteX19" fmla="*/ 6373761 w 6373761"/>
                <a:gd name="connsiteY19" fmla="*/ 1011863 h 6874714"/>
                <a:gd name="connsiteX20" fmla="*/ 6373761 w 6373761"/>
                <a:gd name="connsiteY20" fmla="*/ 1185075 h 6874714"/>
                <a:gd name="connsiteX21" fmla="*/ 6359489 w 6373761"/>
                <a:gd name="connsiteY21" fmla="*/ 1169497 h 6874714"/>
                <a:gd name="connsiteX22" fmla="*/ 6233869 w 6373761"/>
                <a:gd name="connsiteY22" fmla="*/ 1047442 h 6874714"/>
                <a:gd name="connsiteX23" fmla="*/ 5961423 w 6373761"/>
                <a:gd name="connsiteY23" fmla="*/ 827953 h 6874714"/>
                <a:gd name="connsiteX24" fmla="*/ 5663555 w 6373761"/>
                <a:gd name="connsiteY24" fmla="*/ 645304 h 6874714"/>
                <a:gd name="connsiteX25" fmla="*/ 5013827 w 6373761"/>
                <a:gd name="connsiteY25" fmla="*/ 397863 h 6874714"/>
                <a:gd name="connsiteX26" fmla="*/ 4327409 w 6373761"/>
                <a:gd name="connsiteY26" fmla="*/ 302545 h 6874714"/>
                <a:gd name="connsiteX27" fmla="*/ 3639939 w 6373761"/>
                <a:gd name="connsiteY27" fmla="*/ 338868 h 6874714"/>
                <a:gd name="connsiteX28" fmla="*/ 3302495 w 6373761"/>
                <a:gd name="connsiteY28" fmla="*/ 403659 h 6874714"/>
                <a:gd name="connsiteX29" fmla="*/ 2971604 w 6373761"/>
                <a:gd name="connsiteY29" fmla="*/ 496273 h 6874714"/>
                <a:gd name="connsiteX30" fmla="*/ 2648706 w 6373761"/>
                <a:gd name="connsiteY30" fmla="*/ 614389 h 6874714"/>
                <a:gd name="connsiteX31" fmla="*/ 2335374 w 6373761"/>
                <a:gd name="connsiteY31" fmla="*/ 757109 h 6874714"/>
                <a:gd name="connsiteX32" fmla="*/ 1741342 w 6373761"/>
                <a:gd name="connsiteY32" fmla="*/ 1107725 h 6874714"/>
                <a:gd name="connsiteX33" fmla="*/ 1600861 w 6373761"/>
                <a:gd name="connsiteY33" fmla="*/ 1208710 h 6874714"/>
                <a:gd name="connsiteX34" fmla="*/ 1531799 w 6373761"/>
                <a:gd name="connsiteY34" fmla="*/ 1260879 h 6874714"/>
                <a:gd name="connsiteX35" fmla="*/ 1463655 w 6373761"/>
                <a:gd name="connsiteY35" fmla="*/ 1314333 h 6874714"/>
                <a:gd name="connsiteX36" fmla="*/ 1200777 w 6373761"/>
                <a:gd name="connsiteY36" fmla="*/ 1541166 h 6874714"/>
                <a:gd name="connsiteX37" fmla="*/ 731501 w 6373761"/>
                <a:gd name="connsiteY37" fmla="*/ 2055754 h 6874714"/>
                <a:gd name="connsiteX38" fmla="*/ 531393 w 6373761"/>
                <a:gd name="connsiteY38" fmla="*/ 2342739 h 6874714"/>
                <a:gd name="connsiteX39" fmla="*/ 361033 w 6373761"/>
                <a:gd name="connsiteY39" fmla="*/ 2649046 h 6874714"/>
                <a:gd name="connsiteX40" fmla="*/ 323292 w 6373761"/>
                <a:gd name="connsiteY40" fmla="*/ 2728263 h 6874714"/>
                <a:gd name="connsiteX41" fmla="*/ 304945 w 6373761"/>
                <a:gd name="connsiteY41" fmla="*/ 2768193 h 6874714"/>
                <a:gd name="connsiteX42" fmla="*/ 287516 w 6373761"/>
                <a:gd name="connsiteY42" fmla="*/ 2808510 h 6874714"/>
                <a:gd name="connsiteX43" fmla="*/ 254230 w 6373761"/>
                <a:gd name="connsiteY43" fmla="*/ 2889788 h 6874714"/>
                <a:gd name="connsiteX44" fmla="*/ 223042 w 6373761"/>
                <a:gd name="connsiteY44" fmla="*/ 2971968 h 6874714"/>
                <a:gd name="connsiteX45" fmla="*/ 121611 w 6373761"/>
                <a:gd name="connsiteY45" fmla="*/ 3308544 h 6874714"/>
                <a:gd name="connsiteX46" fmla="*/ 39314 w 6373761"/>
                <a:gd name="connsiteY46" fmla="*/ 4005912 h 6874714"/>
                <a:gd name="connsiteX47" fmla="*/ 73910 w 6373761"/>
                <a:gd name="connsiteY47" fmla="*/ 4354081 h 6874714"/>
                <a:gd name="connsiteX48" fmla="*/ 179534 w 6373761"/>
                <a:gd name="connsiteY48" fmla="*/ 4687050 h 6874714"/>
                <a:gd name="connsiteX49" fmla="*/ 215964 w 6373761"/>
                <a:gd name="connsiteY49" fmla="*/ 4766654 h 6874714"/>
                <a:gd name="connsiteX50" fmla="*/ 256457 w 6373761"/>
                <a:gd name="connsiteY50" fmla="*/ 4844455 h 6874714"/>
                <a:gd name="connsiteX51" fmla="*/ 346225 w 6373761"/>
                <a:gd name="connsiteY51" fmla="*/ 4995290 h 6874714"/>
                <a:gd name="connsiteX52" fmla="*/ 445296 w 6373761"/>
                <a:gd name="connsiteY52" fmla="*/ 5140971 h 6874714"/>
                <a:gd name="connsiteX53" fmla="*/ 551443 w 6373761"/>
                <a:gd name="connsiteY53" fmla="*/ 5282531 h 6874714"/>
                <a:gd name="connsiteX54" fmla="*/ 772387 w 6373761"/>
                <a:gd name="connsiteY54" fmla="*/ 5562561 h 6874714"/>
                <a:gd name="connsiteX55" fmla="*/ 882858 w 6373761"/>
                <a:gd name="connsiteY55" fmla="*/ 5704507 h 6874714"/>
                <a:gd name="connsiteX56" fmla="*/ 990316 w 6373761"/>
                <a:gd name="connsiteY56" fmla="*/ 5848258 h 6874714"/>
                <a:gd name="connsiteX57" fmla="*/ 1097774 w 6373761"/>
                <a:gd name="connsiteY57" fmla="*/ 5987114 h 6874714"/>
                <a:gd name="connsiteX58" fmla="*/ 1210080 w 6373761"/>
                <a:gd name="connsiteY58" fmla="*/ 6121203 h 6874714"/>
                <a:gd name="connsiteX59" fmla="*/ 1448192 w 6373761"/>
                <a:gd name="connsiteY59" fmla="*/ 6374054 h 6874714"/>
                <a:gd name="connsiteX60" fmla="*/ 1982991 w 6373761"/>
                <a:gd name="connsiteY60" fmla="*/ 6796158 h 6874714"/>
                <a:gd name="connsiteX61" fmla="*/ 2118475 w 6373761"/>
                <a:gd name="connsiteY61" fmla="*/ 6874714 h 6874714"/>
                <a:gd name="connsiteX62" fmla="*/ 1569874 w 6373761"/>
                <a:gd name="connsiteY62" fmla="*/ 6874714 h 6874714"/>
                <a:gd name="connsiteX63" fmla="*/ 1507802 w 6373761"/>
                <a:gd name="connsiteY63" fmla="*/ 6817815 h 6874714"/>
                <a:gd name="connsiteX64" fmla="*/ 1256865 w 6373761"/>
                <a:gd name="connsiteY64" fmla="*/ 6543437 h 6874714"/>
                <a:gd name="connsiteX65" fmla="*/ 1038410 w 6373761"/>
                <a:gd name="connsiteY65" fmla="*/ 6248722 h 6874714"/>
                <a:gd name="connsiteX66" fmla="*/ 845380 w 6373761"/>
                <a:gd name="connsiteY66" fmla="*/ 5941386 h 6874714"/>
                <a:gd name="connsiteX67" fmla="*/ 755351 w 6373761"/>
                <a:gd name="connsiteY67" fmla="*/ 5788877 h 6874714"/>
                <a:gd name="connsiteX68" fmla="*/ 661784 w 6373761"/>
                <a:gd name="connsiteY68" fmla="*/ 5638944 h 6874714"/>
                <a:gd name="connsiteX69" fmla="*/ 466525 w 6373761"/>
                <a:gd name="connsiteY69" fmla="*/ 5340366 h 6874714"/>
                <a:gd name="connsiteX70" fmla="*/ 370992 w 6373761"/>
                <a:gd name="connsiteY70" fmla="*/ 5188502 h 6874714"/>
                <a:gd name="connsiteX71" fmla="*/ 280046 w 6373761"/>
                <a:gd name="connsiteY71" fmla="*/ 5033287 h 6874714"/>
                <a:gd name="connsiteX72" fmla="*/ 126853 w 6373761"/>
                <a:gd name="connsiteY72" fmla="*/ 4707660 h 6874714"/>
                <a:gd name="connsiteX73" fmla="*/ 30272 w 6373761"/>
                <a:gd name="connsiteY73" fmla="*/ 4362068 h 6874714"/>
                <a:gd name="connsiteX74" fmla="*/ 0 w 6373761"/>
                <a:gd name="connsiteY74" fmla="*/ 4005912 h 6874714"/>
                <a:gd name="connsiteX75" fmla="*/ 270480 w 6373761"/>
                <a:gd name="connsiteY75" fmla="*/ 2610532 h 6874714"/>
                <a:gd name="connsiteX76" fmla="*/ 415942 w 6373761"/>
                <a:gd name="connsiteY76" fmla="*/ 2280526 h 6874714"/>
                <a:gd name="connsiteX77" fmla="*/ 590102 w 6373761"/>
                <a:gd name="connsiteY77" fmla="*/ 1962626 h 6874714"/>
                <a:gd name="connsiteX78" fmla="*/ 1020719 w 6373761"/>
                <a:gd name="connsiteY78" fmla="*/ 1373070 h 6874714"/>
                <a:gd name="connsiteX79" fmla="*/ 1275080 w 6373761"/>
                <a:gd name="connsiteY79" fmla="*/ 1107081 h 6874714"/>
                <a:gd name="connsiteX80" fmla="*/ 1342437 w 6373761"/>
                <a:gd name="connsiteY80" fmla="*/ 1043965 h 6874714"/>
                <a:gd name="connsiteX81" fmla="*/ 1411106 w 6373761"/>
                <a:gd name="connsiteY81" fmla="*/ 982138 h 6874714"/>
                <a:gd name="connsiteX82" fmla="*/ 1553029 w 6373761"/>
                <a:gd name="connsiteY82" fmla="*/ 863376 h 6874714"/>
                <a:gd name="connsiteX83" fmla="*/ 2173401 w 6373761"/>
                <a:gd name="connsiteY83" fmla="*/ 454409 h 6874714"/>
                <a:gd name="connsiteX84" fmla="*/ 3599708 w 6373761"/>
                <a:gd name="connsiteY84" fmla="*/ 16332 h 6874714"/>
                <a:gd name="connsiteX85" fmla="*/ 3975975 w 6373761"/>
                <a:gd name="connsiteY85" fmla="*/ 263 h 687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6373761" h="6874714">
                  <a:moveTo>
                    <a:pt x="6373761" y="5771297"/>
                  </a:moveTo>
                  <a:lnTo>
                    <a:pt x="6373761" y="6247960"/>
                  </a:lnTo>
                  <a:lnTo>
                    <a:pt x="6235932" y="6361930"/>
                  </a:lnTo>
                  <a:cubicBezTo>
                    <a:pt x="6143250" y="6437460"/>
                    <a:pt x="6051059" y="6512200"/>
                    <a:pt x="5960375" y="6587489"/>
                  </a:cubicBezTo>
                  <a:lnTo>
                    <a:pt x="5822907" y="6701871"/>
                  </a:lnTo>
                  <a:cubicBezTo>
                    <a:pt x="5776123" y="6740385"/>
                    <a:pt x="5729079" y="6778899"/>
                    <a:pt x="5681115" y="6816896"/>
                  </a:cubicBezTo>
                  <a:lnTo>
                    <a:pt x="5604096" y="6874714"/>
                  </a:lnTo>
                  <a:lnTo>
                    <a:pt x="4878485" y="6874714"/>
                  </a:lnTo>
                  <a:lnTo>
                    <a:pt x="5006014" y="6800200"/>
                  </a:lnTo>
                  <a:cubicBezTo>
                    <a:pt x="5054354" y="6770429"/>
                    <a:pt x="5102285" y="6739483"/>
                    <a:pt x="5149855" y="6707667"/>
                  </a:cubicBezTo>
                  <a:cubicBezTo>
                    <a:pt x="5244993" y="6643906"/>
                    <a:pt x="5338561" y="6576025"/>
                    <a:pt x="5431866" y="6506210"/>
                  </a:cubicBezTo>
                  <a:cubicBezTo>
                    <a:pt x="5478386" y="6471304"/>
                    <a:pt x="5524777" y="6435495"/>
                    <a:pt x="5571036" y="6399557"/>
                  </a:cubicBezTo>
                  <a:lnTo>
                    <a:pt x="5711649" y="6288912"/>
                  </a:lnTo>
                  <a:cubicBezTo>
                    <a:pt x="5902059" y="6140395"/>
                    <a:pt x="6093257" y="5998320"/>
                    <a:pt x="6276589" y="5852379"/>
                  </a:cubicBezTo>
                  <a:close/>
                  <a:moveTo>
                    <a:pt x="3975975" y="263"/>
                  </a:moveTo>
                  <a:cubicBezTo>
                    <a:pt x="4101550" y="1809"/>
                    <a:pt x="4226830" y="10149"/>
                    <a:pt x="4350473" y="24963"/>
                  </a:cubicBezTo>
                  <a:cubicBezTo>
                    <a:pt x="4598149" y="54846"/>
                    <a:pt x="4842943" y="108687"/>
                    <a:pt x="5077909" y="189450"/>
                  </a:cubicBezTo>
                  <a:cubicBezTo>
                    <a:pt x="5312876" y="269955"/>
                    <a:pt x="5537357" y="376867"/>
                    <a:pt x="5746507" y="505804"/>
                  </a:cubicBezTo>
                  <a:cubicBezTo>
                    <a:pt x="5955527" y="634999"/>
                    <a:pt x="6148688" y="786864"/>
                    <a:pt x="6322456" y="956633"/>
                  </a:cubicBezTo>
                  <a:lnTo>
                    <a:pt x="6373761" y="1011863"/>
                  </a:lnTo>
                  <a:lnTo>
                    <a:pt x="6373761" y="1185075"/>
                  </a:lnTo>
                  <a:lnTo>
                    <a:pt x="6359489" y="1169497"/>
                  </a:lnTo>
                  <a:cubicBezTo>
                    <a:pt x="6318811" y="1127602"/>
                    <a:pt x="6276917" y="1086890"/>
                    <a:pt x="6233869" y="1047442"/>
                  </a:cubicBezTo>
                  <a:cubicBezTo>
                    <a:pt x="6147509" y="968870"/>
                    <a:pt x="6056431" y="895448"/>
                    <a:pt x="5961423" y="827953"/>
                  </a:cubicBezTo>
                  <a:cubicBezTo>
                    <a:pt x="5865891" y="761102"/>
                    <a:pt x="5766688" y="699403"/>
                    <a:pt x="5663555" y="645304"/>
                  </a:cubicBezTo>
                  <a:cubicBezTo>
                    <a:pt x="5457943" y="535816"/>
                    <a:pt x="5238703" y="453894"/>
                    <a:pt x="5013827" y="397863"/>
                  </a:cubicBezTo>
                  <a:cubicBezTo>
                    <a:pt x="4788953" y="341703"/>
                    <a:pt x="4558442" y="310917"/>
                    <a:pt x="4327409" y="302545"/>
                  </a:cubicBezTo>
                  <a:cubicBezTo>
                    <a:pt x="4096111" y="293012"/>
                    <a:pt x="3867174" y="305893"/>
                    <a:pt x="3639939" y="338868"/>
                  </a:cubicBezTo>
                  <a:cubicBezTo>
                    <a:pt x="3526585" y="355999"/>
                    <a:pt x="3413885" y="377254"/>
                    <a:pt x="3302495" y="403659"/>
                  </a:cubicBezTo>
                  <a:cubicBezTo>
                    <a:pt x="3191107" y="430451"/>
                    <a:pt x="3080634" y="460978"/>
                    <a:pt x="2971604" y="496273"/>
                  </a:cubicBezTo>
                  <a:cubicBezTo>
                    <a:pt x="2862573" y="531437"/>
                    <a:pt x="2754854" y="570852"/>
                    <a:pt x="2648706" y="614389"/>
                  </a:cubicBezTo>
                  <a:cubicBezTo>
                    <a:pt x="2542690" y="658056"/>
                    <a:pt x="2438114" y="705714"/>
                    <a:pt x="2335374" y="757109"/>
                  </a:cubicBezTo>
                  <a:cubicBezTo>
                    <a:pt x="2129894" y="859769"/>
                    <a:pt x="1931228" y="976855"/>
                    <a:pt x="1741342" y="1107725"/>
                  </a:cubicBezTo>
                  <a:cubicBezTo>
                    <a:pt x="1694035" y="1140571"/>
                    <a:pt x="1646858" y="1173933"/>
                    <a:pt x="1600861" y="1208710"/>
                  </a:cubicBezTo>
                  <a:cubicBezTo>
                    <a:pt x="1577535" y="1225713"/>
                    <a:pt x="1554732" y="1243361"/>
                    <a:pt x="1531799" y="1260879"/>
                  </a:cubicBezTo>
                  <a:cubicBezTo>
                    <a:pt x="1508735" y="1278267"/>
                    <a:pt x="1486064" y="1296171"/>
                    <a:pt x="1463655" y="1314333"/>
                  </a:cubicBezTo>
                  <a:cubicBezTo>
                    <a:pt x="1373627" y="1386853"/>
                    <a:pt x="1285564" y="1462077"/>
                    <a:pt x="1200777" y="1541166"/>
                  </a:cubicBezTo>
                  <a:cubicBezTo>
                    <a:pt x="1030810" y="1698827"/>
                    <a:pt x="873161" y="1870785"/>
                    <a:pt x="731501" y="2055754"/>
                  </a:cubicBezTo>
                  <a:cubicBezTo>
                    <a:pt x="660734" y="2148239"/>
                    <a:pt x="593771" y="2243944"/>
                    <a:pt x="531393" y="2342739"/>
                  </a:cubicBezTo>
                  <a:cubicBezTo>
                    <a:pt x="470063" y="2442050"/>
                    <a:pt x="412140" y="2543810"/>
                    <a:pt x="361033" y="2649046"/>
                  </a:cubicBezTo>
                  <a:cubicBezTo>
                    <a:pt x="347798" y="2675194"/>
                    <a:pt x="335479" y="2701728"/>
                    <a:pt x="323292" y="2728263"/>
                  </a:cubicBezTo>
                  <a:lnTo>
                    <a:pt x="304945" y="2768193"/>
                  </a:lnTo>
                  <a:lnTo>
                    <a:pt x="287516" y="2808510"/>
                  </a:lnTo>
                  <a:cubicBezTo>
                    <a:pt x="276115" y="2835432"/>
                    <a:pt x="264583" y="2862352"/>
                    <a:pt x="254230" y="2889788"/>
                  </a:cubicBezTo>
                  <a:cubicBezTo>
                    <a:pt x="243877" y="2917224"/>
                    <a:pt x="232477" y="2944274"/>
                    <a:pt x="223042" y="2971968"/>
                  </a:cubicBezTo>
                  <a:cubicBezTo>
                    <a:pt x="182679" y="3081970"/>
                    <a:pt x="148475" y="3194291"/>
                    <a:pt x="121611" y="3308544"/>
                  </a:cubicBezTo>
                  <a:cubicBezTo>
                    <a:pt x="67096" y="3536534"/>
                    <a:pt x="39183" y="3771224"/>
                    <a:pt x="39314" y="4005912"/>
                  </a:cubicBezTo>
                  <a:cubicBezTo>
                    <a:pt x="39969" y="4122871"/>
                    <a:pt x="51109" y="4239571"/>
                    <a:pt x="73910" y="4354081"/>
                  </a:cubicBezTo>
                  <a:cubicBezTo>
                    <a:pt x="97892" y="4468334"/>
                    <a:pt x="132619" y="4580140"/>
                    <a:pt x="179534" y="4687050"/>
                  </a:cubicBezTo>
                  <a:cubicBezTo>
                    <a:pt x="190673" y="4713972"/>
                    <a:pt x="203647" y="4740249"/>
                    <a:pt x="215964" y="4766654"/>
                  </a:cubicBezTo>
                  <a:cubicBezTo>
                    <a:pt x="229332" y="4792674"/>
                    <a:pt x="242043" y="4818950"/>
                    <a:pt x="256457" y="4844455"/>
                  </a:cubicBezTo>
                  <a:cubicBezTo>
                    <a:pt x="283978" y="4895978"/>
                    <a:pt x="314642" y="4945956"/>
                    <a:pt x="346225" y="4995290"/>
                  </a:cubicBezTo>
                  <a:cubicBezTo>
                    <a:pt x="377676" y="5044752"/>
                    <a:pt x="411355" y="5092926"/>
                    <a:pt x="445296" y="5140971"/>
                  </a:cubicBezTo>
                  <a:cubicBezTo>
                    <a:pt x="479760" y="5188630"/>
                    <a:pt x="515537" y="5235645"/>
                    <a:pt x="551443" y="5282531"/>
                  </a:cubicBezTo>
                  <a:cubicBezTo>
                    <a:pt x="623387" y="5376434"/>
                    <a:pt x="698608" y="5468402"/>
                    <a:pt x="772387" y="5562561"/>
                  </a:cubicBezTo>
                  <a:cubicBezTo>
                    <a:pt x="809472" y="5609448"/>
                    <a:pt x="846428" y="5656719"/>
                    <a:pt x="882858" y="5704507"/>
                  </a:cubicBezTo>
                  <a:cubicBezTo>
                    <a:pt x="919159" y="5751909"/>
                    <a:pt x="955196" y="5802273"/>
                    <a:pt x="990316" y="5848258"/>
                  </a:cubicBezTo>
                  <a:cubicBezTo>
                    <a:pt x="1025175" y="5895402"/>
                    <a:pt x="1061736" y="5941129"/>
                    <a:pt x="1097774" y="5987114"/>
                  </a:cubicBezTo>
                  <a:cubicBezTo>
                    <a:pt x="1134860" y="6032326"/>
                    <a:pt x="1171684" y="6077536"/>
                    <a:pt x="1210080" y="6121203"/>
                  </a:cubicBezTo>
                  <a:cubicBezTo>
                    <a:pt x="1286350" y="6209051"/>
                    <a:pt x="1365632" y="6293677"/>
                    <a:pt x="1448192" y="6374054"/>
                  </a:cubicBezTo>
                  <a:cubicBezTo>
                    <a:pt x="1613572" y="6534420"/>
                    <a:pt x="1792057" y="6677526"/>
                    <a:pt x="1982991" y="6796158"/>
                  </a:cubicBezTo>
                  <a:lnTo>
                    <a:pt x="2118475" y="6874714"/>
                  </a:lnTo>
                  <a:lnTo>
                    <a:pt x="1569874" y="6874714"/>
                  </a:lnTo>
                  <a:lnTo>
                    <a:pt x="1507802" y="6817815"/>
                  </a:lnTo>
                  <a:cubicBezTo>
                    <a:pt x="1418412" y="6730595"/>
                    <a:pt x="1334903" y="6638562"/>
                    <a:pt x="1256865" y="6543437"/>
                  </a:cubicBezTo>
                  <a:cubicBezTo>
                    <a:pt x="1179155" y="6447861"/>
                    <a:pt x="1106817" y="6349194"/>
                    <a:pt x="1038410" y="6248722"/>
                  </a:cubicBezTo>
                  <a:cubicBezTo>
                    <a:pt x="969873" y="6148253"/>
                    <a:pt x="905922" y="6045592"/>
                    <a:pt x="845380" y="5941386"/>
                  </a:cubicBezTo>
                  <a:cubicBezTo>
                    <a:pt x="814453" y="5888704"/>
                    <a:pt x="786147" y="5839370"/>
                    <a:pt x="755351" y="5788877"/>
                  </a:cubicBezTo>
                  <a:cubicBezTo>
                    <a:pt x="724817" y="5738771"/>
                    <a:pt x="693760" y="5688665"/>
                    <a:pt x="661784" y="5638944"/>
                  </a:cubicBezTo>
                  <a:lnTo>
                    <a:pt x="466525" y="5340366"/>
                  </a:lnTo>
                  <a:cubicBezTo>
                    <a:pt x="434156" y="5290131"/>
                    <a:pt x="402181" y="5239639"/>
                    <a:pt x="370992" y="5188502"/>
                  </a:cubicBezTo>
                  <a:cubicBezTo>
                    <a:pt x="339803" y="5137364"/>
                    <a:pt x="308876" y="5086099"/>
                    <a:pt x="280046" y="5033287"/>
                  </a:cubicBezTo>
                  <a:cubicBezTo>
                    <a:pt x="222255" y="4928179"/>
                    <a:pt x="169181" y="4819982"/>
                    <a:pt x="126853" y="4707660"/>
                  </a:cubicBezTo>
                  <a:cubicBezTo>
                    <a:pt x="83739" y="4595725"/>
                    <a:pt x="51764" y="4479670"/>
                    <a:pt x="30272" y="4362068"/>
                  </a:cubicBezTo>
                  <a:cubicBezTo>
                    <a:pt x="9698" y="4244466"/>
                    <a:pt x="0" y="4125060"/>
                    <a:pt x="0" y="4005912"/>
                  </a:cubicBezTo>
                  <a:cubicBezTo>
                    <a:pt x="1704" y="3530867"/>
                    <a:pt x="95140" y="3057110"/>
                    <a:pt x="270480" y="2610532"/>
                  </a:cubicBezTo>
                  <a:cubicBezTo>
                    <a:pt x="314511" y="2498984"/>
                    <a:pt x="362212" y="2388466"/>
                    <a:pt x="415942" y="2280526"/>
                  </a:cubicBezTo>
                  <a:cubicBezTo>
                    <a:pt x="468884" y="2172197"/>
                    <a:pt x="527199" y="2066188"/>
                    <a:pt x="590102" y="1962626"/>
                  </a:cubicBezTo>
                  <a:cubicBezTo>
                    <a:pt x="716037" y="1755631"/>
                    <a:pt x="859794" y="1557653"/>
                    <a:pt x="1020719" y="1373070"/>
                  </a:cubicBezTo>
                  <a:cubicBezTo>
                    <a:pt x="1101575" y="1281101"/>
                    <a:pt x="1185969" y="1191838"/>
                    <a:pt x="1275080" y="1107081"/>
                  </a:cubicBezTo>
                  <a:cubicBezTo>
                    <a:pt x="1297227" y="1085699"/>
                    <a:pt x="1319504" y="1064575"/>
                    <a:pt x="1342437" y="1043965"/>
                  </a:cubicBezTo>
                  <a:cubicBezTo>
                    <a:pt x="1365240" y="1023226"/>
                    <a:pt x="1387648" y="1002102"/>
                    <a:pt x="1411106" y="982138"/>
                  </a:cubicBezTo>
                  <a:cubicBezTo>
                    <a:pt x="1457497" y="941563"/>
                    <a:pt x="1505065" y="902276"/>
                    <a:pt x="1553029" y="863376"/>
                  </a:cubicBezTo>
                  <a:cubicBezTo>
                    <a:pt x="1745798" y="708806"/>
                    <a:pt x="1954030" y="571882"/>
                    <a:pt x="2173401" y="454409"/>
                  </a:cubicBezTo>
                  <a:cubicBezTo>
                    <a:pt x="2612013" y="219334"/>
                    <a:pt x="3099505" y="65666"/>
                    <a:pt x="3599708" y="16332"/>
                  </a:cubicBezTo>
                  <a:cubicBezTo>
                    <a:pt x="3724530" y="3966"/>
                    <a:pt x="3850400" y="-1283"/>
                    <a:pt x="3975975" y="26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1023DD2-2E6F-4419-B404-80F08460BE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65276" y="313387"/>
              <a:ext cx="6326724" cy="6561326"/>
            </a:xfrm>
            <a:custGeom>
              <a:avLst/>
              <a:gdLst>
                <a:gd name="connsiteX0" fmla="*/ 6326724 w 6326724"/>
                <a:gd name="connsiteY0" fmla="*/ 5020808 h 6561326"/>
                <a:gd name="connsiteX1" fmla="*/ 6326724 w 6326724"/>
                <a:gd name="connsiteY1" fmla="*/ 5698632 h 6561326"/>
                <a:gd name="connsiteX2" fmla="*/ 6067438 w 6326724"/>
                <a:gd name="connsiteY2" fmla="*/ 5902509 h 6561326"/>
                <a:gd name="connsiteX3" fmla="*/ 5799974 w 6326724"/>
                <a:gd name="connsiteY3" fmla="*/ 6102017 h 6561326"/>
                <a:gd name="connsiteX4" fmla="*/ 5665258 w 6326724"/>
                <a:gd name="connsiteY4" fmla="*/ 6202100 h 6561326"/>
                <a:gd name="connsiteX5" fmla="*/ 5526873 w 6326724"/>
                <a:gd name="connsiteY5" fmla="*/ 6302828 h 6561326"/>
                <a:gd name="connsiteX6" fmla="*/ 5385080 w 6326724"/>
                <a:gd name="connsiteY6" fmla="*/ 6402268 h 6561326"/>
                <a:gd name="connsiteX7" fmla="*/ 5238833 w 6326724"/>
                <a:gd name="connsiteY7" fmla="*/ 6498875 h 6561326"/>
                <a:gd name="connsiteX8" fmla="*/ 5138040 w 6326724"/>
                <a:gd name="connsiteY8" fmla="*/ 6561326 h 6561326"/>
                <a:gd name="connsiteX9" fmla="*/ 3946072 w 6326724"/>
                <a:gd name="connsiteY9" fmla="*/ 6561326 h 6561326"/>
                <a:gd name="connsiteX10" fmla="*/ 3976009 w 6326724"/>
                <a:gd name="connsiteY10" fmla="*/ 6555242 h 6561326"/>
                <a:gd name="connsiteX11" fmla="*/ 4404855 w 6326724"/>
                <a:gd name="connsiteY11" fmla="*/ 6399048 h 6561326"/>
                <a:gd name="connsiteX12" fmla="*/ 4938868 w 6326724"/>
                <a:gd name="connsiteY12" fmla="*/ 6072132 h 6561326"/>
                <a:gd name="connsiteX13" fmla="*/ 5068342 w 6326724"/>
                <a:gd name="connsiteY13" fmla="*/ 5976042 h 6561326"/>
                <a:gd name="connsiteX14" fmla="*/ 5197816 w 6326724"/>
                <a:gd name="connsiteY14" fmla="*/ 5876730 h 6561326"/>
                <a:gd name="connsiteX15" fmla="*/ 5460039 w 6326724"/>
                <a:gd name="connsiteY15" fmla="*/ 5670637 h 6561326"/>
                <a:gd name="connsiteX16" fmla="*/ 5999033 w 6326724"/>
                <a:gd name="connsiteY16" fmla="*/ 5271718 h 6561326"/>
                <a:gd name="connsiteX17" fmla="*/ 6258766 w 6326724"/>
                <a:gd name="connsiteY17" fmla="*/ 5077603 h 6561326"/>
                <a:gd name="connsiteX18" fmla="*/ 4139342 w 6326724"/>
                <a:gd name="connsiteY18" fmla="*/ 440 h 6561326"/>
                <a:gd name="connsiteX19" fmla="*/ 4315744 w 6326724"/>
                <a:gd name="connsiteY19" fmla="*/ 6808 h 6561326"/>
                <a:gd name="connsiteX20" fmla="*/ 5015400 w 6326724"/>
                <a:gd name="connsiteY20" fmla="*/ 113591 h 6561326"/>
                <a:gd name="connsiteX21" fmla="*/ 5681114 w 6326724"/>
                <a:gd name="connsiteY21" fmla="*/ 361418 h 6561326"/>
                <a:gd name="connsiteX22" fmla="*/ 6270952 w 6326724"/>
                <a:gd name="connsiteY22" fmla="*/ 755441 h 6561326"/>
                <a:gd name="connsiteX23" fmla="*/ 6326724 w 6326724"/>
                <a:gd name="connsiteY23" fmla="*/ 807432 h 6561326"/>
                <a:gd name="connsiteX24" fmla="*/ 6326724 w 6326724"/>
                <a:gd name="connsiteY24" fmla="*/ 1231565 h 6561326"/>
                <a:gd name="connsiteX25" fmla="*/ 6302093 w 6326724"/>
                <a:gd name="connsiteY25" fmla="*/ 1203002 h 6561326"/>
                <a:gd name="connsiteX26" fmla="*/ 6066914 w 6326724"/>
                <a:gd name="connsiteY26" fmla="*/ 989616 h 6561326"/>
                <a:gd name="connsiteX27" fmla="*/ 5533688 w 6326724"/>
                <a:gd name="connsiteY27" fmla="*/ 647242 h 6561326"/>
                <a:gd name="connsiteX28" fmla="*/ 4933626 w 6326724"/>
                <a:gd name="connsiteY28" fmla="*/ 432262 h 6561326"/>
                <a:gd name="connsiteX29" fmla="*/ 4296873 w 6326724"/>
                <a:gd name="connsiteY29" fmla="*/ 343126 h 6561326"/>
                <a:gd name="connsiteX30" fmla="*/ 3651602 w 6326724"/>
                <a:gd name="connsiteY30" fmla="*/ 365797 h 6561326"/>
                <a:gd name="connsiteX31" fmla="*/ 3018256 w 6326724"/>
                <a:gd name="connsiteY31" fmla="*/ 496666 h 6561326"/>
                <a:gd name="connsiteX32" fmla="*/ 2412429 w 6326724"/>
                <a:gd name="connsiteY32" fmla="*/ 724399 h 6561326"/>
                <a:gd name="connsiteX33" fmla="*/ 1329857 w 6326724"/>
                <a:gd name="connsiteY33" fmla="*/ 1424086 h 6561326"/>
                <a:gd name="connsiteX34" fmla="*/ 887314 w 6326724"/>
                <a:gd name="connsiteY34" fmla="*/ 1891015 h 6561326"/>
                <a:gd name="connsiteX35" fmla="*/ 537420 w 6326724"/>
                <a:gd name="connsiteY35" fmla="*/ 2427245 h 6561326"/>
                <a:gd name="connsiteX36" fmla="*/ 299965 w 6326724"/>
                <a:gd name="connsiteY36" fmla="*/ 3020021 h 6561326"/>
                <a:gd name="connsiteX37" fmla="*/ 213606 w 6326724"/>
                <a:gd name="connsiteY37" fmla="*/ 3651953 h 6561326"/>
                <a:gd name="connsiteX38" fmla="*/ 250036 w 6326724"/>
                <a:gd name="connsiteY38" fmla="*/ 3961352 h 6561326"/>
                <a:gd name="connsiteX39" fmla="*/ 357625 w 6326724"/>
                <a:gd name="connsiteY39" fmla="*/ 4250783 h 6561326"/>
                <a:gd name="connsiteX40" fmla="*/ 432715 w 6326724"/>
                <a:gd name="connsiteY40" fmla="*/ 4387063 h 6561326"/>
                <a:gd name="connsiteX41" fmla="*/ 518943 w 6326724"/>
                <a:gd name="connsiteY41" fmla="*/ 4518962 h 6561326"/>
                <a:gd name="connsiteX42" fmla="*/ 718133 w 6326724"/>
                <a:gd name="connsiteY42" fmla="*/ 4773874 h 6561326"/>
                <a:gd name="connsiteX43" fmla="*/ 933704 w 6326724"/>
                <a:gd name="connsiteY43" fmla="*/ 5030717 h 6561326"/>
                <a:gd name="connsiteX44" fmla="*/ 1040900 w 6326724"/>
                <a:gd name="connsiteY44" fmla="*/ 5164806 h 6561326"/>
                <a:gd name="connsiteX45" fmla="*/ 1092401 w 6326724"/>
                <a:gd name="connsiteY45" fmla="*/ 5230628 h 6561326"/>
                <a:gd name="connsiteX46" fmla="*/ 1142854 w 6326724"/>
                <a:gd name="connsiteY46" fmla="*/ 5293615 h 6561326"/>
                <a:gd name="connsiteX47" fmla="*/ 1576354 w 6326724"/>
                <a:gd name="connsiteY47" fmla="*/ 5759128 h 6561326"/>
                <a:gd name="connsiteX48" fmla="*/ 1806865 w 6326724"/>
                <a:gd name="connsiteY48" fmla="*/ 5968571 h 6561326"/>
                <a:gd name="connsiteX49" fmla="*/ 2048253 w 6326724"/>
                <a:gd name="connsiteY49" fmla="*/ 6161654 h 6561326"/>
                <a:gd name="connsiteX50" fmla="*/ 2587506 w 6326724"/>
                <a:gd name="connsiteY50" fmla="*/ 6467059 h 6561326"/>
                <a:gd name="connsiteX51" fmla="*/ 2889176 w 6326724"/>
                <a:gd name="connsiteY51" fmla="*/ 6553360 h 6561326"/>
                <a:gd name="connsiteX52" fmla="*/ 2929698 w 6326724"/>
                <a:gd name="connsiteY52" fmla="*/ 6561326 h 6561326"/>
                <a:gd name="connsiteX53" fmla="*/ 1816374 w 6326724"/>
                <a:gd name="connsiteY53" fmla="*/ 6561326 h 6561326"/>
                <a:gd name="connsiteX54" fmla="*/ 1787601 w 6326724"/>
                <a:gd name="connsiteY54" fmla="*/ 6545761 h 6561326"/>
                <a:gd name="connsiteX55" fmla="*/ 1225544 w 6326724"/>
                <a:gd name="connsiteY55" fmla="*/ 6094158 h 6561326"/>
                <a:gd name="connsiteX56" fmla="*/ 997654 w 6326724"/>
                <a:gd name="connsiteY56" fmla="*/ 5822374 h 6561326"/>
                <a:gd name="connsiteX57" fmla="*/ 798596 w 6326724"/>
                <a:gd name="connsiteY57" fmla="*/ 5534615 h 6561326"/>
                <a:gd name="connsiteX58" fmla="*/ 752075 w 6326724"/>
                <a:gd name="connsiteY58" fmla="*/ 5461324 h 6561326"/>
                <a:gd name="connsiteX59" fmla="*/ 707650 w 6326724"/>
                <a:gd name="connsiteY59" fmla="*/ 5390221 h 6561326"/>
                <a:gd name="connsiteX60" fmla="*/ 619980 w 6326724"/>
                <a:gd name="connsiteY60" fmla="*/ 5252396 h 6561326"/>
                <a:gd name="connsiteX61" fmla="*/ 438349 w 6326724"/>
                <a:gd name="connsiteY61" fmla="*/ 4970822 h 6561326"/>
                <a:gd name="connsiteX62" fmla="*/ 261044 w 6326724"/>
                <a:gd name="connsiteY62" fmla="*/ 4673145 h 6561326"/>
                <a:gd name="connsiteX63" fmla="*/ 181107 w 6326724"/>
                <a:gd name="connsiteY63" fmla="*/ 4515356 h 6561326"/>
                <a:gd name="connsiteX64" fmla="*/ 113224 w 6326724"/>
                <a:gd name="connsiteY64" fmla="*/ 4350223 h 6561326"/>
                <a:gd name="connsiteX65" fmla="*/ 61199 w 6326724"/>
                <a:gd name="connsiteY65" fmla="*/ 4178908 h 6561326"/>
                <a:gd name="connsiteX66" fmla="*/ 41804 w 6326724"/>
                <a:gd name="connsiteY66" fmla="*/ 4091577 h 6561326"/>
                <a:gd name="connsiteX67" fmla="*/ 33287 w 6326724"/>
                <a:gd name="connsiteY67" fmla="*/ 4047781 h 6561326"/>
                <a:gd name="connsiteX68" fmla="*/ 26209 w 6326724"/>
                <a:gd name="connsiteY68" fmla="*/ 4003858 h 6561326"/>
                <a:gd name="connsiteX69" fmla="*/ 0 w 6326724"/>
                <a:gd name="connsiteY69" fmla="*/ 3651953 h 6561326"/>
                <a:gd name="connsiteX70" fmla="*/ 72731 w 6326724"/>
                <a:gd name="connsiteY70" fmla="*/ 2966307 h 6561326"/>
                <a:gd name="connsiteX71" fmla="*/ 291316 w 6326724"/>
                <a:gd name="connsiteY71" fmla="*/ 2309385 h 6561326"/>
                <a:gd name="connsiteX72" fmla="*/ 1110878 w 6326724"/>
                <a:gd name="connsiteY72" fmla="*/ 1193776 h 6561326"/>
                <a:gd name="connsiteX73" fmla="*/ 1654327 w 6326724"/>
                <a:gd name="connsiteY73" fmla="*/ 756730 h 6561326"/>
                <a:gd name="connsiteX74" fmla="*/ 2261727 w 6326724"/>
                <a:gd name="connsiteY74" fmla="*/ 409720 h 6561326"/>
                <a:gd name="connsiteX75" fmla="*/ 3610060 w 6326724"/>
                <a:gd name="connsiteY75" fmla="*/ 27032 h 6561326"/>
                <a:gd name="connsiteX76" fmla="*/ 4139342 w 6326724"/>
                <a:gd name="connsiteY76" fmla="*/ 440 h 65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326724" h="6561326">
                  <a:moveTo>
                    <a:pt x="6326724" y="5020808"/>
                  </a:moveTo>
                  <a:lnTo>
                    <a:pt x="6326724" y="5698632"/>
                  </a:lnTo>
                  <a:lnTo>
                    <a:pt x="6067438" y="5902509"/>
                  </a:lnTo>
                  <a:cubicBezTo>
                    <a:pt x="5977868" y="5970407"/>
                    <a:pt x="5888364" y="6036453"/>
                    <a:pt x="5799974" y="6102017"/>
                  </a:cubicBezTo>
                  <a:lnTo>
                    <a:pt x="5665258" y="6202100"/>
                  </a:lnTo>
                  <a:cubicBezTo>
                    <a:pt x="5619654" y="6235719"/>
                    <a:pt x="5573656" y="6269596"/>
                    <a:pt x="5526873" y="6302828"/>
                  </a:cubicBezTo>
                  <a:cubicBezTo>
                    <a:pt x="5480220" y="6336189"/>
                    <a:pt x="5433044" y="6369423"/>
                    <a:pt x="5385080" y="6402268"/>
                  </a:cubicBezTo>
                  <a:cubicBezTo>
                    <a:pt x="5336988" y="6434857"/>
                    <a:pt x="5288500" y="6467187"/>
                    <a:pt x="5238833" y="6498875"/>
                  </a:cubicBezTo>
                  <a:lnTo>
                    <a:pt x="5138040" y="6561326"/>
                  </a:lnTo>
                  <a:lnTo>
                    <a:pt x="3946072" y="6561326"/>
                  </a:lnTo>
                  <a:lnTo>
                    <a:pt x="3976009" y="6555242"/>
                  </a:lnTo>
                  <a:cubicBezTo>
                    <a:pt x="4123712" y="6519227"/>
                    <a:pt x="4266863" y="6466383"/>
                    <a:pt x="4404855" y="6399048"/>
                  </a:cubicBezTo>
                  <a:cubicBezTo>
                    <a:pt x="4589500" y="6310299"/>
                    <a:pt x="4765232" y="6196690"/>
                    <a:pt x="4938868" y="6072132"/>
                  </a:cubicBezTo>
                  <a:cubicBezTo>
                    <a:pt x="4982245" y="6041089"/>
                    <a:pt x="5025359" y="6008630"/>
                    <a:pt x="5068342" y="5976042"/>
                  </a:cubicBezTo>
                  <a:cubicBezTo>
                    <a:pt x="5111588" y="5943453"/>
                    <a:pt x="5154702" y="5910349"/>
                    <a:pt x="5197816" y="5876730"/>
                  </a:cubicBezTo>
                  <a:lnTo>
                    <a:pt x="5460039" y="5670637"/>
                  </a:lnTo>
                  <a:cubicBezTo>
                    <a:pt x="5639966" y="5530365"/>
                    <a:pt x="5821596" y="5399753"/>
                    <a:pt x="5999033" y="5271718"/>
                  </a:cubicBezTo>
                  <a:cubicBezTo>
                    <a:pt x="6087686" y="5207700"/>
                    <a:pt x="6174667" y="5143360"/>
                    <a:pt x="6258766" y="5077603"/>
                  </a:cubicBezTo>
                  <a:close/>
                  <a:moveTo>
                    <a:pt x="4139342" y="440"/>
                  </a:moveTo>
                  <a:cubicBezTo>
                    <a:pt x="4198237" y="1301"/>
                    <a:pt x="4257068" y="3427"/>
                    <a:pt x="4315744" y="6808"/>
                  </a:cubicBezTo>
                  <a:cubicBezTo>
                    <a:pt x="4550841" y="20849"/>
                    <a:pt x="4785806" y="55240"/>
                    <a:pt x="5015400" y="113591"/>
                  </a:cubicBezTo>
                  <a:cubicBezTo>
                    <a:pt x="5244992" y="171812"/>
                    <a:pt x="5469212" y="254249"/>
                    <a:pt x="5681114" y="361418"/>
                  </a:cubicBezTo>
                  <a:cubicBezTo>
                    <a:pt x="5892754" y="468586"/>
                    <a:pt x="6093124" y="599584"/>
                    <a:pt x="6270952" y="755441"/>
                  </a:cubicBezTo>
                  <a:lnTo>
                    <a:pt x="6326724" y="807432"/>
                  </a:lnTo>
                  <a:lnTo>
                    <a:pt x="6326724" y="1231565"/>
                  </a:lnTo>
                  <a:lnTo>
                    <a:pt x="6302093" y="1203002"/>
                  </a:lnTo>
                  <a:cubicBezTo>
                    <a:pt x="6227937" y="1127247"/>
                    <a:pt x="6149211" y="1056081"/>
                    <a:pt x="6066914" y="989616"/>
                  </a:cubicBezTo>
                  <a:cubicBezTo>
                    <a:pt x="5902714" y="856299"/>
                    <a:pt x="5724360" y="740371"/>
                    <a:pt x="5533688" y="647242"/>
                  </a:cubicBezTo>
                  <a:cubicBezTo>
                    <a:pt x="5343146" y="553857"/>
                    <a:pt x="5141466" y="482239"/>
                    <a:pt x="4933626" y="432262"/>
                  </a:cubicBezTo>
                  <a:cubicBezTo>
                    <a:pt x="4725788" y="382156"/>
                    <a:pt x="4512182" y="353303"/>
                    <a:pt x="4296873" y="343126"/>
                  </a:cubicBezTo>
                  <a:cubicBezTo>
                    <a:pt x="4081172" y="332435"/>
                    <a:pt x="3865732" y="339520"/>
                    <a:pt x="3651602" y="365797"/>
                  </a:cubicBezTo>
                  <a:cubicBezTo>
                    <a:pt x="3437604" y="392202"/>
                    <a:pt x="3225572" y="436384"/>
                    <a:pt x="3018256" y="496666"/>
                  </a:cubicBezTo>
                  <a:cubicBezTo>
                    <a:pt x="2810809" y="556691"/>
                    <a:pt x="2608474" y="634362"/>
                    <a:pt x="2412429" y="724399"/>
                  </a:cubicBezTo>
                  <a:cubicBezTo>
                    <a:pt x="2019160" y="902541"/>
                    <a:pt x="1651969" y="1138775"/>
                    <a:pt x="1329857" y="1424086"/>
                  </a:cubicBezTo>
                  <a:cubicBezTo>
                    <a:pt x="1169326" y="1567192"/>
                    <a:pt x="1020588" y="1723307"/>
                    <a:pt x="887314" y="1891015"/>
                  </a:cubicBezTo>
                  <a:cubicBezTo>
                    <a:pt x="753778" y="2058466"/>
                    <a:pt x="635967" y="2238026"/>
                    <a:pt x="537420" y="2427245"/>
                  </a:cubicBezTo>
                  <a:cubicBezTo>
                    <a:pt x="438874" y="2616335"/>
                    <a:pt x="356839" y="2814313"/>
                    <a:pt x="299965" y="3020021"/>
                  </a:cubicBezTo>
                  <a:cubicBezTo>
                    <a:pt x="242961" y="3225212"/>
                    <a:pt x="213474" y="3438518"/>
                    <a:pt x="213606" y="3651953"/>
                  </a:cubicBezTo>
                  <a:cubicBezTo>
                    <a:pt x="214785" y="3756804"/>
                    <a:pt x="225269" y="3860881"/>
                    <a:pt x="250036" y="3961352"/>
                  </a:cubicBezTo>
                  <a:cubicBezTo>
                    <a:pt x="274412" y="4061950"/>
                    <a:pt x="312284" y="4158171"/>
                    <a:pt x="357625" y="4250783"/>
                  </a:cubicBezTo>
                  <a:cubicBezTo>
                    <a:pt x="380558" y="4297025"/>
                    <a:pt x="405982" y="4342366"/>
                    <a:pt x="432715" y="4387063"/>
                  </a:cubicBezTo>
                  <a:cubicBezTo>
                    <a:pt x="459841" y="4431630"/>
                    <a:pt x="488803" y="4475554"/>
                    <a:pt x="518943" y="4518962"/>
                  </a:cubicBezTo>
                  <a:cubicBezTo>
                    <a:pt x="580011" y="4605521"/>
                    <a:pt x="647893" y="4689504"/>
                    <a:pt x="718133" y="4773874"/>
                  </a:cubicBezTo>
                  <a:cubicBezTo>
                    <a:pt x="788374" y="4858372"/>
                    <a:pt x="861760" y="4942871"/>
                    <a:pt x="933704" y="5030717"/>
                  </a:cubicBezTo>
                  <a:cubicBezTo>
                    <a:pt x="969742" y="5074512"/>
                    <a:pt x="1005387" y="5119337"/>
                    <a:pt x="1040900" y="5164806"/>
                  </a:cubicBezTo>
                  <a:lnTo>
                    <a:pt x="1092401" y="5230628"/>
                  </a:lnTo>
                  <a:cubicBezTo>
                    <a:pt x="1109306" y="5251624"/>
                    <a:pt x="1125425" y="5273135"/>
                    <a:pt x="1142854" y="5293615"/>
                  </a:cubicBezTo>
                  <a:cubicBezTo>
                    <a:pt x="1278880" y="5460293"/>
                    <a:pt x="1426438" y="5613704"/>
                    <a:pt x="1576354" y="5759128"/>
                  </a:cubicBezTo>
                  <a:cubicBezTo>
                    <a:pt x="1651706" y="5831519"/>
                    <a:pt x="1728368" y="5901461"/>
                    <a:pt x="1806865" y="5968571"/>
                  </a:cubicBezTo>
                  <a:cubicBezTo>
                    <a:pt x="1885362" y="6035680"/>
                    <a:pt x="1965299" y="6100599"/>
                    <a:pt x="2048253" y="6161654"/>
                  </a:cubicBezTo>
                  <a:cubicBezTo>
                    <a:pt x="2213502" y="6284022"/>
                    <a:pt x="2391724" y="6393380"/>
                    <a:pt x="2587506" y="6467059"/>
                  </a:cubicBezTo>
                  <a:cubicBezTo>
                    <a:pt x="2685137" y="6503898"/>
                    <a:pt x="2786304" y="6532106"/>
                    <a:pt x="2889176" y="6553360"/>
                  </a:cubicBezTo>
                  <a:lnTo>
                    <a:pt x="2929698" y="6561326"/>
                  </a:lnTo>
                  <a:lnTo>
                    <a:pt x="1816374" y="6561326"/>
                  </a:lnTo>
                  <a:lnTo>
                    <a:pt x="1787601" y="6545761"/>
                  </a:lnTo>
                  <a:cubicBezTo>
                    <a:pt x="1577272" y="6422749"/>
                    <a:pt x="1389483" y="6266761"/>
                    <a:pt x="1225544" y="6094158"/>
                  </a:cubicBezTo>
                  <a:cubicBezTo>
                    <a:pt x="1143116" y="6007986"/>
                    <a:pt x="1068158" y="5916274"/>
                    <a:pt x="997654" y="5822374"/>
                  </a:cubicBezTo>
                  <a:cubicBezTo>
                    <a:pt x="927546" y="5728086"/>
                    <a:pt x="860842" y="5632381"/>
                    <a:pt x="798596" y="5534615"/>
                  </a:cubicBezTo>
                  <a:cubicBezTo>
                    <a:pt x="782608" y="5510399"/>
                    <a:pt x="767537" y="5485797"/>
                    <a:pt x="752075" y="5461324"/>
                  </a:cubicBezTo>
                  <a:lnTo>
                    <a:pt x="707650" y="5390221"/>
                  </a:lnTo>
                  <a:cubicBezTo>
                    <a:pt x="679213" y="5344237"/>
                    <a:pt x="649728" y="5298638"/>
                    <a:pt x="619980" y="5252396"/>
                  </a:cubicBezTo>
                  <a:lnTo>
                    <a:pt x="438349" y="4970822"/>
                  </a:lnTo>
                  <a:cubicBezTo>
                    <a:pt x="377413" y="4874860"/>
                    <a:pt x="317263" y="4776064"/>
                    <a:pt x="261044" y="4673145"/>
                  </a:cubicBezTo>
                  <a:cubicBezTo>
                    <a:pt x="233000" y="4621622"/>
                    <a:pt x="205874" y="4569197"/>
                    <a:pt x="181107" y="4515356"/>
                  </a:cubicBezTo>
                  <a:cubicBezTo>
                    <a:pt x="156470" y="4461385"/>
                    <a:pt x="133537" y="4406385"/>
                    <a:pt x="113224" y="4350223"/>
                  </a:cubicBezTo>
                  <a:cubicBezTo>
                    <a:pt x="93305" y="4293934"/>
                    <a:pt x="75614" y="4236872"/>
                    <a:pt x="61199" y="4178908"/>
                  </a:cubicBezTo>
                  <a:cubicBezTo>
                    <a:pt x="54385" y="4149927"/>
                    <a:pt x="47440" y="4120815"/>
                    <a:pt x="41804" y="4091577"/>
                  </a:cubicBezTo>
                  <a:lnTo>
                    <a:pt x="33287" y="4047781"/>
                  </a:lnTo>
                  <a:lnTo>
                    <a:pt x="26209" y="4003858"/>
                  </a:lnTo>
                  <a:cubicBezTo>
                    <a:pt x="7732" y="3886643"/>
                    <a:pt x="0" y="3768783"/>
                    <a:pt x="0" y="3651953"/>
                  </a:cubicBezTo>
                  <a:cubicBezTo>
                    <a:pt x="524" y="3422031"/>
                    <a:pt x="25030" y="3192109"/>
                    <a:pt x="72731" y="2966307"/>
                  </a:cubicBezTo>
                  <a:cubicBezTo>
                    <a:pt x="120301" y="2740634"/>
                    <a:pt x="193163" y="2519343"/>
                    <a:pt x="291316" y="2309385"/>
                  </a:cubicBezTo>
                  <a:cubicBezTo>
                    <a:pt x="488540" y="1889469"/>
                    <a:pt x="774352" y="1513736"/>
                    <a:pt x="1110878" y="1193776"/>
                  </a:cubicBezTo>
                  <a:cubicBezTo>
                    <a:pt x="1279535" y="1033797"/>
                    <a:pt x="1461821" y="887856"/>
                    <a:pt x="1654327" y="756730"/>
                  </a:cubicBezTo>
                  <a:cubicBezTo>
                    <a:pt x="1847096" y="625732"/>
                    <a:pt x="2049956" y="509031"/>
                    <a:pt x="2261727" y="409720"/>
                  </a:cubicBezTo>
                  <a:cubicBezTo>
                    <a:pt x="2685792" y="212515"/>
                    <a:pt x="3142357" y="82162"/>
                    <a:pt x="3610060" y="27032"/>
                  </a:cubicBezTo>
                  <a:cubicBezTo>
                    <a:pt x="3785399" y="6647"/>
                    <a:pt x="3962657" y="-2144"/>
                    <a:pt x="4139342" y="44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C4A6C98-F96E-4587-B01F-A9B01BBFAD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70322" y="353119"/>
              <a:ext cx="6321679" cy="6521594"/>
            </a:xfrm>
            <a:custGeom>
              <a:avLst/>
              <a:gdLst>
                <a:gd name="connsiteX0" fmla="*/ 4150102 w 6321679"/>
                <a:gd name="connsiteY0" fmla="*/ 0 h 6521594"/>
                <a:gd name="connsiteX1" fmla="*/ 6083891 w 6321679"/>
                <a:gd name="connsiteY1" fmla="*/ 619943 h 6521594"/>
                <a:gd name="connsiteX2" fmla="*/ 6321679 w 6321679"/>
                <a:gd name="connsiteY2" fmla="*/ 822247 h 6521594"/>
                <a:gd name="connsiteX3" fmla="*/ 6321679 w 6321679"/>
                <a:gd name="connsiteY3" fmla="*/ 1866928 h 6521594"/>
                <a:gd name="connsiteX4" fmla="*/ 6212358 w 6321679"/>
                <a:gd name="connsiteY4" fmla="*/ 1689281 h 6521594"/>
                <a:gd name="connsiteX5" fmla="*/ 6049880 w 6321679"/>
                <a:gd name="connsiteY5" fmla="*/ 1477173 h 6521594"/>
                <a:gd name="connsiteX6" fmla="*/ 5248663 w 6321679"/>
                <a:gd name="connsiteY6" fmla="*/ 869327 h 6521594"/>
                <a:gd name="connsiteX7" fmla="*/ 4150102 w 6321679"/>
                <a:gd name="connsiteY7" fmla="*/ 644042 h 6521594"/>
                <a:gd name="connsiteX8" fmla="*/ 2867946 w 6321679"/>
                <a:gd name="connsiteY8" fmla="*/ 886459 h 6521594"/>
                <a:gd name="connsiteX9" fmla="*/ 1728892 w 6321679"/>
                <a:gd name="connsiteY9" fmla="*/ 1552397 h 6521594"/>
                <a:gd name="connsiteX10" fmla="*/ 941043 w 6321679"/>
                <a:gd name="connsiteY10" fmla="*/ 2512664 h 6521594"/>
                <a:gd name="connsiteX11" fmla="*/ 655362 w 6321679"/>
                <a:gd name="connsiteY11" fmla="*/ 3630204 h 6521594"/>
                <a:gd name="connsiteX12" fmla="*/ 1128177 w 6321679"/>
                <a:gd name="connsiteY12" fmla="*/ 4667883 h 6521594"/>
                <a:gd name="connsiteX13" fmla="*/ 1366419 w 6321679"/>
                <a:gd name="connsiteY13" fmla="*/ 4997246 h 6521594"/>
                <a:gd name="connsiteX14" fmla="*/ 3601937 w 6321679"/>
                <a:gd name="connsiteY14" fmla="*/ 6284685 h 6521594"/>
                <a:gd name="connsiteX15" fmla="*/ 5298985 w 6321679"/>
                <a:gd name="connsiteY15" fmla="*/ 5492643 h 6521594"/>
                <a:gd name="connsiteX16" fmla="*/ 5505513 w 6321679"/>
                <a:gd name="connsiteY16" fmla="*/ 5335367 h 6521594"/>
                <a:gd name="connsiteX17" fmla="*/ 6252618 w 6321679"/>
                <a:gd name="connsiteY17" fmla="*/ 4722492 h 6521594"/>
                <a:gd name="connsiteX18" fmla="*/ 6321679 w 6321679"/>
                <a:gd name="connsiteY18" fmla="*/ 4651477 h 6521594"/>
                <a:gd name="connsiteX19" fmla="*/ 6321679 w 6321679"/>
                <a:gd name="connsiteY19" fmla="*/ 5523097 h 6521594"/>
                <a:gd name="connsiteX20" fmla="*/ 6024428 w 6321679"/>
                <a:gd name="connsiteY20" fmla="*/ 5754969 h 6521594"/>
                <a:gd name="connsiteX21" fmla="*/ 5702345 w 6321679"/>
                <a:gd name="connsiteY21" fmla="*/ 6000018 h 6521594"/>
                <a:gd name="connsiteX22" fmla="*/ 4988380 w 6321679"/>
                <a:gd name="connsiteY22" fmla="*/ 6506549 h 6521594"/>
                <a:gd name="connsiteX23" fmla="*/ 4961490 w 6321679"/>
                <a:gd name="connsiteY23" fmla="*/ 6521594 h 6521594"/>
                <a:gd name="connsiteX24" fmla="*/ 2011326 w 6321679"/>
                <a:gd name="connsiteY24" fmla="*/ 6521594 h 6521594"/>
                <a:gd name="connsiteX25" fmla="*/ 1982893 w 6321679"/>
                <a:gd name="connsiteY25" fmla="*/ 6505768 h 6521594"/>
                <a:gd name="connsiteX26" fmla="*/ 824149 w 6321679"/>
                <a:gd name="connsiteY26" fmla="*/ 5358682 h 6521594"/>
                <a:gd name="connsiteX27" fmla="*/ 0 w 6321679"/>
                <a:gd name="connsiteY27" fmla="*/ 3630075 h 6521594"/>
                <a:gd name="connsiteX28" fmla="*/ 4150102 w 6321679"/>
                <a:gd name="connsiteY28" fmla="*/ 0 h 652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321679" h="6521594">
                  <a:moveTo>
                    <a:pt x="4150102" y="0"/>
                  </a:moveTo>
                  <a:cubicBezTo>
                    <a:pt x="4918148" y="0"/>
                    <a:pt x="5569597" y="228540"/>
                    <a:pt x="6083891" y="619943"/>
                  </a:cubicBezTo>
                  <a:lnTo>
                    <a:pt x="6321679" y="822247"/>
                  </a:lnTo>
                  <a:lnTo>
                    <a:pt x="6321679" y="1866928"/>
                  </a:lnTo>
                  <a:lnTo>
                    <a:pt x="6212358" y="1689281"/>
                  </a:lnTo>
                  <a:cubicBezTo>
                    <a:pt x="6161484" y="1615222"/>
                    <a:pt x="6107295" y="1544427"/>
                    <a:pt x="6049880" y="1477173"/>
                  </a:cubicBezTo>
                  <a:cubicBezTo>
                    <a:pt x="5825135" y="1214018"/>
                    <a:pt x="5555573" y="1009470"/>
                    <a:pt x="5248663" y="869327"/>
                  </a:cubicBezTo>
                  <a:cubicBezTo>
                    <a:pt x="4921178" y="719909"/>
                    <a:pt x="4551627" y="644042"/>
                    <a:pt x="4150102" y="644042"/>
                  </a:cubicBezTo>
                  <a:cubicBezTo>
                    <a:pt x="3724203" y="644042"/>
                    <a:pt x="3292799" y="725448"/>
                    <a:pt x="2867946" y="886459"/>
                  </a:cubicBezTo>
                  <a:cubicBezTo>
                    <a:pt x="2454234" y="1042832"/>
                    <a:pt x="2060440" y="1273141"/>
                    <a:pt x="1728892" y="1552397"/>
                  </a:cubicBezTo>
                  <a:cubicBezTo>
                    <a:pt x="1391580" y="1836419"/>
                    <a:pt x="1126473" y="2159600"/>
                    <a:pt x="941043" y="2512664"/>
                  </a:cubicBezTo>
                  <a:cubicBezTo>
                    <a:pt x="751551" y="2873583"/>
                    <a:pt x="655362" y="3249575"/>
                    <a:pt x="655362" y="3630204"/>
                  </a:cubicBezTo>
                  <a:cubicBezTo>
                    <a:pt x="655362" y="4013537"/>
                    <a:pt x="808817" y="4237405"/>
                    <a:pt x="1128177" y="4667883"/>
                  </a:cubicBezTo>
                  <a:cubicBezTo>
                    <a:pt x="1205232" y="4771702"/>
                    <a:pt x="1284908" y="4879129"/>
                    <a:pt x="1366419" y="4997246"/>
                  </a:cubicBezTo>
                  <a:cubicBezTo>
                    <a:pt x="1989282" y="5899677"/>
                    <a:pt x="2657880" y="6284685"/>
                    <a:pt x="3601937" y="6284685"/>
                  </a:cubicBezTo>
                  <a:cubicBezTo>
                    <a:pt x="4221523" y="6284685"/>
                    <a:pt x="4676122" y="5971036"/>
                    <a:pt x="5298985" y="5492643"/>
                  </a:cubicBezTo>
                  <a:cubicBezTo>
                    <a:pt x="5368571" y="5439187"/>
                    <a:pt x="5438156" y="5386375"/>
                    <a:pt x="5505513" y="5335367"/>
                  </a:cubicBezTo>
                  <a:cubicBezTo>
                    <a:pt x="5779335" y="5127761"/>
                    <a:pt x="6041730" y="4928776"/>
                    <a:pt x="6252618" y="4722492"/>
                  </a:cubicBezTo>
                  <a:lnTo>
                    <a:pt x="6321679" y="4651477"/>
                  </a:lnTo>
                  <a:lnTo>
                    <a:pt x="6321679" y="5523097"/>
                  </a:lnTo>
                  <a:lnTo>
                    <a:pt x="6024428" y="5754969"/>
                  </a:lnTo>
                  <a:cubicBezTo>
                    <a:pt x="5918395" y="5835747"/>
                    <a:pt x="5810491" y="5916953"/>
                    <a:pt x="5702345" y="6000018"/>
                  </a:cubicBezTo>
                  <a:cubicBezTo>
                    <a:pt x="5466020" y="6181541"/>
                    <a:pt x="5232938" y="6357503"/>
                    <a:pt x="4988380" y="6506549"/>
                  </a:cubicBezTo>
                  <a:lnTo>
                    <a:pt x="4961490" y="6521594"/>
                  </a:lnTo>
                  <a:lnTo>
                    <a:pt x="2011326" y="6521594"/>
                  </a:lnTo>
                  <a:lnTo>
                    <a:pt x="1982893" y="6505768"/>
                  </a:lnTo>
                  <a:cubicBezTo>
                    <a:pt x="1531799" y="6233999"/>
                    <a:pt x="1157400" y="5841520"/>
                    <a:pt x="824149" y="5358682"/>
                  </a:cubicBezTo>
                  <a:cubicBezTo>
                    <a:pt x="424196" y="4779302"/>
                    <a:pt x="0" y="4381929"/>
                    <a:pt x="0" y="3630075"/>
                  </a:cubicBezTo>
                  <a:cubicBezTo>
                    <a:pt x="0" y="1625174"/>
                    <a:pt x="2089794" y="0"/>
                    <a:pt x="4150102"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A66409EC-9CC3-482A-A4A5-54ED092B3F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70322" y="353119"/>
              <a:ext cx="6321679" cy="6521594"/>
            </a:xfrm>
            <a:custGeom>
              <a:avLst/>
              <a:gdLst>
                <a:gd name="connsiteX0" fmla="*/ 4150102 w 6321679"/>
                <a:gd name="connsiteY0" fmla="*/ 0 h 6521594"/>
                <a:gd name="connsiteX1" fmla="*/ 6083891 w 6321679"/>
                <a:gd name="connsiteY1" fmla="*/ 619943 h 6521594"/>
                <a:gd name="connsiteX2" fmla="*/ 6321679 w 6321679"/>
                <a:gd name="connsiteY2" fmla="*/ 822247 h 6521594"/>
                <a:gd name="connsiteX3" fmla="*/ 6321679 w 6321679"/>
                <a:gd name="connsiteY3" fmla="*/ 2150195 h 6521594"/>
                <a:gd name="connsiteX4" fmla="*/ 6241288 w 6321679"/>
                <a:gd name="connsiteY4" fmla="*/ 1985338 h 6521594"/>
                <a:gd name="connsiteX5" fmla="*/ 5949367 w 6321679"/>
                <a:gd name="connsiteY5" fmla="*/ 1559997 h 6521594"/>
                <a:gd name="connsiteX6" fmla="*/ 5193362 w 6321679"/>
                <a:gd name="connsiteY6" fmla="*/ 986156 h 6521594"/>
                <a:gd name="connsiteX7" fmla="*/ 4150102 w 6321679"/>
                <a:gd name="connsiteY7" fmla="*/ 772850 h 6521594"/>
                <a:gd name="connsiteX8" fmla="*/ 2914861 w 6321679"/>
                <a:gd name="connsiteY8" fmla="*/ 1006637 h 6521594"/>
                <a:gd name="connsiteX9" fmla="*/ 1814073 w 6321679"/>
                <a:gd name="connsiteY9" fmla="*/ 1650163 h 6521594"/>
                <a:gd name="connsiteX10" fmla="*/ 1057412 w 6321679"/>
                <a:gd name="connsiteY10" fmla="*/ 2571657 h 6521594"/>
                <a:gd name="connsiteX11" fmla="*/ 786277 w 6321679"/>
                <a:gd name="connsiteY11" fmla="*/ 3630204 h 6521594"/>
                <a:gd name="connsiteX12" fmla="*/ 1233931 w 6321679"/>
                <a:gd name="connsiteY12" fmla="*/ 4592016 h 6521594"/>
                <a:gd name="connsiteX13" fmla="*/ 1474795 w 6321679"/>
                <a:gd name="connsiteY13" fmla="*/ 4924985 h 6521594"/>
                <a:gd name="connsiteX14" fmla="*/ 2393691 w 6321679"/>
                <a:gd name="connsiteY14" fmla="*/ 5846995 h 6521594"/>
                <a:gd name="connsiteX15" fmla="*/ 3601805 w 6321679"/>
                <a:gd name="connsiteY15" fmla="*/ 6155876 h 6521594"/>
                <a:gd name="connsiteX16" fmla="*/ 4378909 w 6321679"/>
                <a:gd name="connsiteY16" fmla="*/ 5959186 h 6521594"/>
                <a:gd name="connsiteX17" fmla="*/ 5218129 w 6321679"/>
                <a:gd name="connsiteY17" fmla="*/ 5391271 h 6521594"/>
                <a:gd name="connsiteX18" fmla="*/ 5425313 w 6321679"/>
                <a:gd name="connsiteY18" fmla="*/ 5233481 h 6521594"/>
                <a:gd name="connsiteX19" fmla="*/ 6254366 w 6321679"/>
                <a:gd name="connsiteY19" fmla="*/ 4534301 h 6521594"/>
                <a:gd name="connsiteX20" fmla="*/ 6321679 w 6321679"/>
                <a:gd name="connsiteY20" fmla="*/ 4456641 h 6521594"/>
                <a:gd name="connsiteX21" fmla="*/ 6321679 w 6321679"/>
                <a:gd name="connsiteY21" fmla="*/ 5523097 h 6521594"/>
                <a:gd name="connsiteX22" fmla="*/ 6024428 w 6321679"/>
                <a:gd name="connsiteY22" fmla="*/ 5754969 h 6521594"/>
                <a:gd name="connsiteX23" fmla="*/ 5702345 w 6321679"/>
                <a:gd name="connsiteY23" fmla="*/ 6000018 h 6521594"/>
                <a:gd name="connsiteX24" fmla="*/ 4988380 w 6321679"/>
                <a:gd name="connsiteY24" fmla="*/ 6506549 h 6521594"/>
                <a:gd name="connsiteX25" fmla="*/ 4961490 w 6321679"/>
                <a:gd name="connsiteY25" fmla="*/ 6521594 h 6521594"/>
                <a:gd name="connsiteX26" fmla="*/ 2011326 w 6321679"/>
                <a:gd name="connsiteY26" fmla="*/ 6521594 h 6521594"/>
                <a:gd name="connsiteX27" fmla="*/ 1982893 w 6321679"/>
                <a:gd name="connsiteY27" fmla="*/ 6505768 h 6521594"/>
                <a:gd name="connsiteX28" fmla="*/ 824149 w 6321679"/>
                <a:gd name="connsiteY28" fmla="*/ 5358682 h 6521594"/>
                <a:gd name="connsiteX29" fmla="*/ 0 w 6321679"/>
                <a:gd name="connsiteY29" fmla="*/ 3630075 h 6521594"/>
                <a:gd name="connsiteX30" fmla="*/ 4150102 w 6321679"/>
                <a:gd name="connsiteY30" fmla="*/ 0 h 652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1679" h="6521594">
                  <a:moveTo>
                    <a:pt x="4150102" y="0"/>
                  </a:moveTo>
                  <a:cubicBezTo>
                    <a:pt x="4918148" y="0"/>
                    <a:pt x="5569597" y="228540"/>
                    <a:pt x="6083891" y="619943"/>
                  </a:cubicBezTo>
                  <a:lnTo>
                    <a:pt x="6321679" y="822247"/>
                  </a:lnTo>
                  <a:lnTo>
                    <a:pt x="6321679" y="2150195"/>
                  </a:lnTo>
                  <a:lnTo>
                    <a:pt x="6241288" y="1985338"/>
                  </a:lnTo>
                  <a:cubicBezTo>
                    <a:pt x="6156788" y="1831195"/>
                    <a:pt x="6059249" y="1688709"/>
                    <a:pt x="5949367" y="1559997"/>
                  </a:cubicBezTo>
                  <a:cubicBezTo>
                    <a:pt x="5737073" y="1311397"/>
                    <a:pt x="5482843" y="1118314"/>
                    <a:pt x="5193362" y="986156"/>
                  </a:cubicBezTo>
                  <a:cubicBezTo>
                    <a:pt x="4883437" y="844596"/>
                    <a:pt x="4532365" y="772850"/>
                    <a:pt x="4150102" y="772850"/>
                  </a:cubicBezTo>
                  <a:cubicBezTo>
                    <a:pt x="3746218" y="772850"/>
                    <a:pt x="3319008" y="853613"/>
                    <a:pt x="2914861" y="1006637"/>
                  </a:cubicBezTo>
                  <a:cubicBezTo>
                    <a:pt x="2515039" y="1157857"/>
                    <a:pt x="2134350" y="1380438"/>
                    <a:pt x="1814073" y="1650163"/>
                  </a:cubicBezTo>
                  <a:cubicBezTo>
                    <a:pt x="1494190" y="1919502"/>
                    <a:pt x="1232622" y="2238173"/>
                    <a:pt x="1057412" y="2571657"/>
                  </a:cubicBezTo>
                  <a:cubicBezTo>
                    <a:pt x="877486" y="2914158"/>
                    <a:pt x="786277" y="3270313"/>
                    <a:pt x="786277" y="3630204"/>
                  </a:cubicBezTo>
                  <a:cubicBezTo>
                    <a:pt x="786277" y="3974121"/>
                    <a:pt x="923483" y="4173646"/>
                    <a:pt x="1233931" y="4592016"/>
                  </a:cubicBezTo>
                  <a:cubicBezTo>
                    <a:pt x="1311641" y="4696736"/>
                    <a:pt x="1391972" y="4805064"/>
                    <a:pt x="1474795" y="4924985"/>
                  </a:cubicBezTo>
                  <a:cubicBezTo>
                    <a:pt x="1767682" y="5349278"/>
                    <a:pt x="2068172" y="5650948"/>
                    <a:pt x="2393691" y="5846995"/>
                  </a:cubicBezTo>
                  <a:cubicBezTo>
                    <a:pt x="2738735" y="6054891"/>
                    <a:pt x="3133971" y="6155876"/>
                    <a:pt x="3601805" y="6155876"/>
                  </a:cubicBezTo>
                  <a:cubicBezTo>
                    <a:pt x="3867305" y="6155876"/>
                    <a:pt x="4114196" y="6093405"/>
                    <a:pt x="4378909" y="5959186"/>
                  </a:cubicBezTo>
                  <a:cubicBezTo>
                    <a:pt x="4650699" y="5821362"/>
                    <a:pt x="4919737" y="5620421"/>
                    <a:pt x="5218129" y="5391271"/>
                  </a:cubicBezTo>
                  <a:cubicBezTo>
                    <a:pt x="5288107" y="5337558"/>
                    <a:pt x="5357824" y="5284617"/>
                    <a:pt x="5425313" y="5233481"/>
                  </a:cubicBezTo>
                  <a:cubicBezTo>
                    <a:pt x="5739037" y="4995556"/>
                    <a:pt x="6037512" y="4769168"/>
                    <a:pt x="6254366" y="4534301"/>
                  </a:cubicBezTo>
                  <a:lnTo>
                    <a:pt x="6321679" y="4456641"/>
                  </a:lnTo>
                  <a:lnTo>
                    <a:pt x="6321679" y="5523097"/>
                  </a:lnTo>
                  <a:lnTo>
                    <a:pt x="6024428" y="5754969"/>
                  </a:lnTo>
                  <a:cubicBezTo>
                    <a:pt x="5918395" y="5835747"/>
                    <a:pt x="5810491" y="5916953"/>
                    <a:pt x="5702345" y="6000018"/>
                  </a:cubicBezTo>
                  <a:cubicBezTo>
                    <a:pt x="5466020" y="6181541"/>
                    <a:pt x="5232938" y="6357503"/>
                    <a:pt x="4988380" y="6506549"/>
                  </a:cubicBezTo>
                  <a:lnTo>
                    <a:pt x="4961490" y="6521594"/>
                  </a:lnTo>
                  <a:lnTo>
                    <a:pt x="2011326" y="6521594"/>
                  </a:lnTo>
                  <a:lnTo>
                    <a:pt x="1982893" y="6505768"/>
                  </a:lnTo>
                  <a:cubicBezTo>
                    <a:pt x="1531799" y="6233999"/>
                    <a:pt x="1157400" y="5841520"/>
                    <a:pt x="824149" y="5358682"/>
                  </a:cubicBezTo>
                  <a:cubicBezTo>
                    <a:pt x="424196" y="4779302"/>
                    <a:pt x="0" y="4381929"/>
                    <a:pt x="0" y="3630075"/>
                  </a:cubicBezTo>
                  <a:cubicBezTo>
                    <a:pt x="0" y="1625174"/>
                    <a:pt x="2089794" y="0"/>
                    <a:pt x="4150102"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 name="Picture 3">
            <a:extLst>
              <a:ext uri="{FF2B5EF4-FFF2-40B4-BE49-F238E27FC236}">
                <a16:creationId xmlns:a16="http://schemas.microsoft.com/office/drawing/2014/main" id="{0D46421C-286E-402F-A3F7-0C0D4F2CC3C4}"/>
              </a:ext>
            </a:extLst>
          </p:cNvPr>
          <p:cNvPicPr>
            <a:picLocks noChangeAspect="1"/>
          </p:cNvPicPr>
          <p:nvPr/>
        </p:nvPicPr>
        <p:blipFill>
          <a:blip r:embed="rId3"/>
          <a:stretch>
            <a:fillRect/>
          </a:stretch>
        </p:blipFill>
        <p:spPr>
          <a:xfrm>
            <a:off x="7708392" y="2736125"/>
            <a:ext cx="4142232" cy="2309293"/>
          </a:xfrm>
          <a:prstGeom prst="rect">
            <a:avLst/>
          </a:prstGeom>
        </p:spPr>
      </p:pic>
    </p:spTree>
    <p:extLst>
      <p:ext uri="{BB962C8B-B14F-4D97-AF65-F5344CB8AC3E}">
        <p14:creationId xmlns:p14="http://schemas.microsoft.com/office/powerpoint/2010/main" val="32471283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Flowchart: Document 9">
            <a:extLst>
              <a:ext uri="{FF2B5EF4-FFF2-40B4-BE49-F238E27FC236}">
                <a16:creationId xmlns:a16="http://schemas.microsoft.com/office/drawing/2014/main" id="{D12DDE76-C203-4047-9998-63900085B5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38175" y="0"/>
            <a:ext cx="3248025" cy="3400426"/>
          </a:xfrm>
          <a:prstGeom prst="flowChartDocument">
            <a:avLst/>
          </a:prstGeom>
          <a:solidFill>
            <a:srgbClr val="7250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466D8E1-C229-4AB9-9B87-A892842437C7}"/>
              </a:ext>
            </a:extLst>
          </p:cNvPr>
          <p:cNvSpPr>
            <a:spLocks noGrp="1"/>
          </p:cNvSpPr>
          <p:nvPr>
            <p:ph type="title"/>
          </p:nvPr>
        </p:nvSpPr>
        <p:spPr>
          <a:xfrm>
            <a:off x="838200" y="171162"/>
            <a:ext cx="2840182" cy="2371148"/>
          </a:xfrm>
        </p:spPr>
        <p:txBody>
          <a:bodyPr vert="horz" lIns="91440" tIns="45720" rIns="91440" bIns="45720" rtlCol="0" anchor="ctr">
            <a:normAutofit/>
          </a:bodyPr>
          <a:lstStyle/>
          <a:p>
            <a:r>
              <a:rPr lang="en-US" sz="3200" kern="1200">
                <a:solidFill>
                  <a:srgbClr val="FFFFFF"/>
                </a:solidFill>
                <a:latin typeface="+mj-lt"/>
                <a:ea typeface="+mj-ea"/>
                <a:cs typeface="+mj-cs"/>
              </a:rPr>
              <a:t>Early Learning Goals (ELGS)</a:t>
            </a:r>
          </a:p>
        </p:txBody>
      </p:sp>
      <p:pic>
        <p:nvPicPr>
          <p:cNvPr id="5" name="Content Placeholder 4">
            <a:extLst>
              <a:ext uri="{FF2B5EF4-FFF2-40B4-BE49-F238E27FC236}">
                <a16:creationId xmlns:a16="http://schemas.microsoft.com/office/drawing/2014/main" id="{BA2A46C0-E8FA-4574-BFCB-49DFE830C0F7}"/>
              </a:ext>
            </a:extLst>
          </p:cNvPr>
          <p:cNvPicPr>
            <a:picLocks noGrp="1" noChangeAspect="1"/>
          </p:cNvPicPr>
          <p:nvPr>
            <p:ph idx="1"/>
          </p:nvPr>
        </p:nvPicPr>
        <p:blipFill>
          <a:blip r:embed="rId3"/>
          <a:stretch>
            <a:fillRect/>
          </a:stretch>
        </p:blipFill>
        <p:spPr>
          <a:xfrm>
            <a:off x="3925161" y="571500"/>
            <a:ext cx="8139374" cy="5209200"/>
          </a:xfrm>
          <a:prstGeom prst="rect">
            <a:avLst/>
          </a:prstGeom>
        </p:spPr>
      </p:pic>
    </p:spTree>
    <p:extLst>
      <p:ext uri="{BB962C8B-B14F-4D97-AF65-F5344CB8AC3E}">
        <p14:creationId xmlns:p14="http://schemas.microsoft.com/office/powerpoint/2010/main" val="23718284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A440A548-C0D4-4418-940E-EDC2F1D9A5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E708B267-8CD2-4684-A57B-9F10707692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41E5AB36-9328-47E9-95AD-E38AC1C0E1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 y="-369"/>
            <a:ext cx="6091008" cy="6858000"/>
            <a:chOff x="305" y="-369"/>
            <a:chExt cx="6091008" cy="6858000"/>
          </a:xfrm>
        </p:grpSpPr>
        <p:sp>
          <p:nvSpPr>
            <p:cNvPr id="14" name="Freeform: Shape 13">
              <a:extLst>
                <a:ext uri="{FF2B5EF4-FFF2-40B4-BE49-F238E27FC236}">
                  <a16:creationId xmlns:a16="http://schemas.microsoft.com/office/drawing/2014/main" id="{4532450F-A219-4BF5-88FA-A47084237C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69"/>
              <a:ext cx="6057007" cy="6858000"/>
            </a:xfrm>
            <a:custGeom>
              <a:avLst/>
              <a:gdLst>
                <a:gd name="connsiteX0" fmla="*/ 1423825 w 6057007"/>
                <a:gd name="connsiteY0" fmla="*/ 0 h 6858000"/>
                <a:gd name="connsiteX1" fmla="*/ 4262456 w 6057007"/>
                <a:gd name="connsiteY1" fmla="*/ 0 h 6858000"/>
                <a:gd name="connsiteX2" fmla="*/ 4371584 w 6057007"/>
                <a:gd name="connsiteY2" fmla="*/ 79625 h 6858000"/>
                <a:gd name="connsiteX3" fmla="*/ 5400299 w 6057007"/>
                <a:gd name="connsiteY3" fmla="*/ 1779691 h 6858000"/>
                <a:gd name="connsiteX4" fmla="*/ 5961759 w 6057007"/>
                <a:gd name="connsiteY4" fmla="*/ 4554903 h 6858000"/>
                <a:gd name="connsiteX5" fmla="*/ 4326541 w 6057007"/>
                <a:gd name="connsiteY5" fmla="*/ 6729688 h 6858000"/>
                <a:gd name="connsiteX6" fmla="*/ 4109121 w 6057007"/>
                <a:gd name="connsiteY6" fmla="*/ 6858000 h 6858000"/>
                <a:gd name="connsiteX7" fmla="*/ 1145358 w 6057007"/>
                <a:gd name="connsiteY7" fmla="*/ 6858000 h 6858000"/>
                <a:gd name="connsiteX8" fmla="*/ 1143587 w 6057007"/>
                <a:gd name="connsiteY8" fmla="*/ 6856705 h 6858000"/>
                <a:gd name="connsiteX9" fmla="*/ 162579 w 6057007"/>
                <a:gd name="connsiteY9" fmla="*/ 6240990 h 6858000"/>
                <a:gd name="connsiteX10" fmla="*/ 0 w 6057007"/>
                <a:gd name="connsiteY10" fmla="*/ 6125553 h 6858000"/>
                <a:gd name="connsiteX11" fmla="*/ 0 w 6057007"/>
                <a:gd name="connsiteY11" fmla="*/ 4670879 h 6858000"/>
                <a:gd name="connsiteX12" fmla="*/ 38388 w 6057007"/>
                <a:gd name="connsiteY12" fmla="*/ 4778792 h 6858000"/>
                <a:gd name="connsiteX13" fmla="*/ 155449 w 6057007"/>
                <a:gd name="connsiteY13" fmla="*/ 5029879 h 6858000"/>
                <a:gd name="connsiteX14" fmla="*/ 411802 w 6057007"/>
                <a:gd name="connsiteY14" fmla="*/ 5399531 h 6858000"/>
                <a:gd name="connsiteX15" fmla="*/ 806388 w 6057007"/>
                <a:gd name="connsiteY15" fmla="*/ 5659633 h 6858000"/>
                <a:gd name="connsiteX16" fmla="*/ 1801512 w 6057007"/>
                <a:gd name="connsiteY16" fmla="*/ 6314010 h 6858000"/>
                <a:gd name="connsiteX17" fmla="*/ 2653483 w 6057007"/>
                <a:gd name="connsiteY17" fmla="*/ 6529898 h 6858000"/>
                <a:gd name="connsiteX18" fmla="*/ 3666486 w 6057007"/>
                <a:gd name="connsiteY18" fmla="*/ 6190615 h 6858000"/>
                <a:gd name="connsiteX19" fmla="*/ 4658657 w 6057007"/>
                <a:gd name="connsiteY19" fmla="*/ 5428179 h 6858000"/>
                <a:gd name="connsiteX20" fmla="*/ 5222967 w 6057007"/>
                <a:gd name="connsiteY20" fmla="*/ 4356944 h 6858000"/>
                <a:gd name="connsiteX21" fmla="*/ 4724795 w 6057007"/>
                <a:gd name="connsiteY21" fmla="*/ 2210416 h 6858000"/>
                <a:gd name="connsiteX22" fmla="*/ 4473185 w 6057007"/>
                <a:gd name="connsiteY22" fmla="*/ 1691554 h 6858000"/>
                <a:gd name="connsiteX23" fmla="*/ 4046677 w 6057007"/>
                <a:gd name="connsiteY23" fmla="*/ 911781 h 6858000"/>
                <a:gd name="connsiteX24" fmla="*/ 3555564 w 6057007"/>
                <a:gd name="connsiteY24" fmla="*/ 585888 h 6858000"/>
                <a:gd name="connsiteX25" fmla="*/ 2405914 w 6057007"/>
                <a:gd name="connsiteY25" fmla="*/ 536282 h 6858000"/>
                <a:gd name="connsiteX26" fmla="*/ 1345719 w 6057007"/>
                <a:gd name="connsiteY26" fmla="*/ 957619 h 6858000"/>
                <a:gd name="connsiteX27" fmla="*/ 73341 w 6057007"/>
                <a:gd name="connsiteY27" fmla="*/ 2571698 h 6858000"/>
                <a:gd name="connsiteX28" fmla="*/ 0 w 6057007"/>
                <a:gd name="connsiteY28" fmla="*/ 2803810 h 6858000"/>
                <a:gd name="connsiteX29" fmla="*/ 0 w 6057007"/>
                <a:gd name="connsiteY29" fmla="*/ 1147591 h 6858000"/>
                <a:gd name="connsiteX30" fmla="*/ 142706 w 6057007"/>
                <a:gd name="connsiteY30" fmla="*/ 968763 h 6858000"/>
                <a:gd name="connsiteX31" fmla="*/ 971831 w 6057007"/>
                <a:gd name="connsiteY31" fmla="*/ 249890 h 6858000"/>
                <a:gd name="connsiteX32" fmla="*/ 1288677 w 6057007"/>
                <a:gd name="connsiteY32" fmla="*/ 6583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057007" h="6858000">
                  <a:moveTo>
                    <a:pt x="1423825" y="0"/>
                  </a:moveTo>
                  <a:lnTo>
                    <a:pt x="4262456" y="0"/>
                  </a:lnTo>
                  <a:lnTo>
                    <a:pt x="4371584" y="79625"/>
                  </a:lnTo>
                  <a:cubicBezTo>
                    <a:pt x="4860533" y="476670"/>
                    <a:pt x="5063885" y="1132812"/>
                    <a:pt x="5400299" y="1779691"/>
                  </a:cubicBezTo>
                  <a:cubicBezTo>
                    <a:pt x="5848849" y="2642194"/>
                    <a:pt x="6244956" y="3497996"/>
                    <a:pt x="5961759" y="4554903"/>
                  </a:cubicBezTo>
                  <a:cubicBezTo>
                    <a:pt x="5691575" y="5563242"/>
                    <a:pt x="5092427" y="6238887"/>
                    <a:pt x="4326541" y="6729688"/>
                  </a:cubicBezTo>
                  <a:lnTo>
                    <a:pt x="4109121" y="6858000"/>
                  </a:lnTo>
                  <a:lnTo>
                    <a:pt x="1145358" y="6858000"/>
                  </a:lnTo>
                  <a:lnTo>
                    <a:pt x="1143587" y="6856705"/>
                  </a:lnTo>
                  <a:cubicBezTo>
                    <a:pt x="699546" y="6541440"/>
                    <a:pt x="399287" y="6392433"/>
                    <a:pt x="162579" y="6240990"/>
                  </a:cubicBezTo>
                  <a:lnTo>
                    <a:pt x="0" y="6125553"/>
                  </a:lnTo>
                  <a:lnTo>
                    <a:pt x="0" y="4670879"/>
                  </a:lnTo>
                  <a:lnTo>
                    <a:pt x="38388" y="4778792"/>
                  </a:lnTo>
                  <a:cubicBezTo>
                    <a:pt x="72793" y="4862402"/>
                    <a:pt x="111802" y="4945953"/>
                    <a:pt x="155449" y="5029879"/>
                  </a:cubicBezTo>
                  <a:cubicBezTo>
                    <a:pt x="273464" y="5256810"/>
                    <a:pt x="351295" y="5344113"/>
                    <a:pt x="411802" y="5399531"/>
                  </a:cubicBezTo>
                  <a:cubicBezTo>
                    <a:pt x="500065" y="5480405"/>
                    <a:pt x="628514" y="5555615"/>
                    <a:pt x="806388" y="5659633"/>
                  </a:cubicBezTo>
                  <a:cubicBezTo>
                    <a:pt x="1044358" y="5798926"/>
                    <a:pt x="1370396" y="5989780"/>
                    <a:pt x="1801512" y="6314010"/>
                  </a:cubicBezTo>
                  <a:cubicBezTo>
                    <a:pt x="2037213" y="6491324"/>
                    <a:pt x="2315885" y="6561958"/>
                    <a:pt x="2653483" y="6529898"/>
                  </a:cubicBezTo>
                  <a:cubicBezTo>
                    <a:pt x="2962383" y="6500529"/>
                    <a:pt x="3312661" y="6383221"/>
                    <a:pt x="3666486" y="6190615"/>
                  </a:cubicBezTo>
                  <a:cubicBezTo>
                    <a:pt x="4083218" y="5963697"/>
                    <a:pt x="4407642" y="5714350"/>
                    <a:pt x="4658657" y="5428179"/>
                  </a:cubicBezTo>
                  <a:cubicBezTo>
                    <a:pt x="4927319" y="5121947"/>
                    <a:pt x="5111907" y="4771422"/>
                    <a:pt x="5222967" y="4356944"/>
                  </a:cubicBezTo>
                  <a:cubicBezTo>
                    <a:pt x="5418167" y="3628447"/>
                    <a:pt x="5139747" y="3007703"/>
                    <a:pt x="4724795" y="2210416"/>
                  </a:cubicBezTo>
                  <a:cubicBezTo>
                    <a:pt x="4631776" y="2031551"/>
                    <a:pt x="4551122" y="1858737"/>
                    <a:pt x="4473185" y="1691554"/>
                  </a:cubicBezTo>
                  <a:cubicBezTo>
                    <a:pt x="4326842" y="1377756"/>
                    <a:pt x="4200559" y="1106810"/>
                    <a:pt x="4046677" y="911781"/>
                  </a:cubicBezTo>
                  <a:cubicBezTo>
                    <a:pt x="3910561" y="739097"/>
                    <a:pt x="3763658" y="641647"/>
                    <a:pt x="3555564" y="585888"/>
                  </a:cubicBezTo>
                  <a:cubicBezTo>
                    <a:pt x="3178534" y="484863"/>
                    <a:pt x="2791842" y="468166"/>
                    <a:pt x="2405914" y="536282"/>
                  </a:cubicBezTo>
                  <a:cubicBezTo>
                    <a:pt x="2032757" y="602054"/>
                    <a:pt x="1676044" y="743871"/>
                    <a:pt x="1345719" y="957619"/>
                  </a:cubicBezTo>
                  <a:cubicBezTo>
                    <a:pt x="762775" y="1334788"/>
                    <a:pt x="318714" y="1900690"/>
                    <a:pt x="73341" y="2571698"/>
                  </a:cubicBezTo>
                  <a:lnTo>
                    <a:pt x="0" y="2803810"/>
                  </a:lnTo>
                  <a:lnTo>
                    <a:pt x="0" y="1147591"/>
                  </a:lnTo>
                  <a:lnTo>
                    <a:pt x="142706" y="968763"/>
                  </a:lnTo>
                  <a:cubicBezTo>
                    <a:pt x="388539" y="688063"/>
                    <a:pt x="668237" y="446316"/>
                    <a:pt x="971831" y="249890"/>
                  </a:cubicBezTo>
                  <a:cubicBezTo>
                    <a:pt x="1074829" y="183240"/>
                    <a:pt x="1180574" y="121805"/>
                    <a:pt x="1288677" y="6583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035AC662-4000-411A-9E33-6A4B6C0FCB8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69"/>
              <a:ext cx="6091008" cy="6858000"/>
            </a:xfrm>
            <a:custGeom>
              <a:avLst/>
              <a:gdLst>
                <a:gd name="connsiteX0" fmla="*/ 0 w 6091008"/>
                <a:gd name="connsiteY0" fmla="*/ 5476844 h 6858000"/>
                <a:gd name="connsiteX1" fmla="*/ 15220 w 6091008"/>
                <a:gd name="connsiteY1" fmla="*/ 5501668 h 6858000"/>
                <a:gd name="connsiteX2" fmla="*/ 198940 w 6091008"/>
                <a:gd name="connsiteY2" fmla="*/ 5717964 h 6858000"/>
                <a:gd name="connsiteX3" fmla="*/ 251499 w 6091008"/>
                <a:gd name="connsiteY3" fmla="*/ 5763842 h 6858000"/>
                <a:gd name="connsiteX4" fmla="*/ 308460 w 6091008"/>
                <a:gd name="connsiteY4" fmla="*/ 5806337 h 6858000"/>
                <a:gd name="connsiteX5" fmla="*/ 368305 w 6091008"/>
                <a:gd name="connsiteY5" fmla="*/ 5847248 h 6858000"/>
                <a:gd name="connsiteX6" fmla="*/ 430451 w 6091008"/>
                <a:gd name="connsiteY6" fmla="*/ 5887305 h 6858000"/>
                <a:gd name="connsiteX7" fmla="*/ 975811 w 6091008"/>
                <a:gd name="connsiteY7" fmla="*/ 6205653 h 6858000"/>
                <a:gd name="connsiteX8" fmla="*/ 1510250 w 6091008"/>
                <a:gd name="connsiteY8" fmla="*/ 6575390 h 6858000"/>
                <a:gd name="connsiteX9" fmla="*/ 2002437 w 6091008"/>
                <a:gd name="connsiteY9" fmla="*/ 6825029 h 6858000"/>
                <a:gd name="connsiteX10" fmla="*/ 2137670 w 6091008"/>
                <a:gd name="connsiteY10" fmla="*/ 6856874 h 6858000"/>
                <a:gd name="connsiteX11" fmla="*/ 2145778 w 6091008"/>
                <a:gd name="connsiteY11" fmla="*/ 6858000 h 6858000"/>
                <a:gd name="connsiteX12" fmla="*/ 1098858 w 6091008"/>
                <a:gd name="connsiteY12" fmla="*/ 6858000 h 6858000"/>
                <a:gd name="connsiteX13" fmla="*/ 1004166 w 6091008"/>
                <a:gd name="connsiteY13" fmla="*/ 6786858 h 6858000"/>
                <a:gd name="connsiteX14" fmla="*/ 751974 w 6091008"/>
                <a:gd name="connsiteY14" fmla="*/ 6608169 h 6858000"/>
                <a:gd name="connsiteX15" fmla="*/ 623305 w 6091008"/>
                <a:gd name="connsiteY15" fmla="*/ 6522172 h 6858000"/>
                <a:gd name="connsiteX16" fmla="*/ 492346 w 6091008"/>
                <a:gd name="connsiteY16" fmla="*/ 6437477 h 6858000"/>
                <a:gd name="connsiteX17" fmla="*/ 358536 w 6091008"/>
                <a:gd name="connsiteY17" fmla="*/ 6352312 h 6858000"/>
                <a:gd name="connsiteX18" fmla="*/ 290710 w 6091008"/>
                <a:gd name="connsiteY18" fmla="*/ 6308820 h 6858000"/>
                <a:gd name="connsiteX19" fmla="*/ 221792 w 6091008"/>
                <a:gd name="connsiteY19" fmla="*/ 6263122 h 6858000"/>
                <a:gd name="connsiteX20" fmla="*/ 152460 w 6091008"/>
                <a:gd name="connsiteY20" fmla="*/ 6215106 h 6858000"/>
                <a:gd name="connsiteX21" fmla="*/ 83055 w 6091008"/>
                <a:gd name="connsiteY21" fmla="*/ 6163978 h 6858000"/>
                <a:gd name="connsiteX22" fmla="*/ 14161 w 6091008"/>
                <a:gd name="connsiteY22" fmla="*/ 6109014 h 6858000"/>
                <a:gd name="connsiteX23" fmla="*/ 0 w 6091008"/>
                <a:gd name="connsiteY23" fmla="*/ 6096195 h 6858000"/>
                <a:gd name="connsiteX24" fmla="*/ 3707444 w 6091008"/>
                <a:gd name="connsiteY24" fmla="*/ 0 h 6858000"/>
                <a:gd name="connsiteX25" fmla="*/ 4265528 w 6091008"/>
                <a:gd name="connsiteY25" fmla="*/ 0 h 6858000"/>
                <a:gd name="connsiteX26" fmla="*/ 4291472 w 6091008"/>
                <a:gd name="connsiteY26" fmla="*/ 15596 h 6858000"/>
                <a:gd name="connsiteX27" fmla="*/ 4431124 w 6091008"/>
                <a:gd name="connsiteY27" fmla="*/ 119052 h 6858000"/>
                <a:gd name="connsiteX28" fmla="*/ 4899570 w 6091008"/>
                <a:gd name="connsiteY28" fmla="*/ 643769 h 6858000"/>
                <a:gd name="connsiteX29" fmla="*/ 5247925 w 6091008"/>
                <a:gd name="connsiteY29" fmla="*/ 1232134 h 6858000"/>
                <a:gd name="connsiteX30" fmla="*/ 5401234 w 6091008"/>
                <a:gd name="connsiteY30" fmla="*/ 1518442 h 6858000"/>
                <a:gd name="connsiteX31" fmla="*/ 5480921 w 6091008"/>
                <a:gd name="connsiteY31" fmla="*/ 1662114 h 6858000"/>
                <a:gd name="connsiteX32" fmla="*/ 5561804 w 6091008"/>
                <a:gd name="connsiteY32" fmla="*/ 1812436 h 6858000"/>
                <a:gd name="connsiteX33" fmla="*/ 5855037 w 6091008"/>
                <a:gd name="connsiteY33" fmla="*/ 2457716 h 6858000"/>
                <a:gd name="connsiteX34" fmla="*/ 6052254 w 6091008"/>
                <a:gd name="connsiteY34" fmla="*/ 3193699 h 6858000"/>
                <a:gd name="connsiteX35" fmla="*/ 6073151 w 6091008"/>
                <a:gd name="connsiteY35" fmla="*/ 4004612 h 6858000"/>
                <a:gd name="connsiteX36" fmla="*/ 6067309 w 6091008"/>
                <a:gd name="connsiteY36" fmla="*/ 4055890 h 6858000"/>
                <a:gd name="connsiteX37" fmla="*/ 6059979 w 6091008"/>
                <a:gd name="connsiteY37" fmla="*/ 4106917 h 6858000"/>
                <a:gd name="connsiteX38" fmla="*/ 6052371 w 6091008"/>
                <a:gd name="connsiteY38" fmla="*/ 4158016 h 6858000"/>
                <a:gd name="connsiteX39" fmla="*/ 6043434 w 6091008"/>
                <a:gd name="connsiteY39" fmla="*/ 4208759 h 6858000"/>
                <a:gd name="connsiteX40" fmla="*/ 6023229 w 6091008"/>
                <a:gd name="connsiteY40" fmla="*/ 4309769 h 6858000"/>
                <a:gd name="connsiteX41" fmla="*/ 5999922 w 6091008"/>
                <a:gd name="connsiteY41" fmla="*/ 4409799 h 6858000"/>
                <a:gd name="connsiteX42" fmla="*/ 5987157 w 6091008"/>
                <a:gd name="connsiteY42" fmla="*/ 4459369 h 6858000"/>
                <a:gd name="connsiteX43" fmla="*/ 5973731 w 6091008"/>
                <a:gd name="connsiteY43" fmla="*/ 4508027 h 6858000"/>
                <a:gd name="connsiteX44" fmla="*/ 5944653 w 6091008"/>
                <a:gd name="connsiteY44" fmla="*/ 4602538 h 6858000"/>
                <a:gd name="connsiteX45" fmla="*/ 5915334 w 6091008"/>
                <a:gd name="connsiteY45" fmla="*/ 4696982 h 6858000"/>
                <a:gd name="connsiteX46" fmla="*/ 5881786 w 6091008"/>
                <a:gd name="connsiteY46" fmla="*/ 4790295 h 6858000"/>
                <a:gd name="connsiteX47" fmla="*/ 5539609 w 6091008"/>
                <a:gd name="connsiteY47" fmla="*/ 5504511 h 6858000"/>
                <a:gd name="connsiteX48" fmla="*/ 5432400 w 6091008"/>
                <a:gd name="connsiteY48" fmla="*/ 5669348 h 6858000"/>
                <a:gd name="connsiteX49" fmla="*/ 5404330 w 6091008"/>
                <a:gd name="connsiteY49" fmla="*/ 5709372 h 6858000"/>
                <a:gd name="connsiteX50" fmla="*/ 5375525 w 6091008"/>
                <a:gd name="connsiteY50" fmla="*/ 5748757 h 6858000"/>
                <a:gd name="connsiteX51" fmla="*/ 5317831 w 6091008"/>
                <a:gd name="connsiteY51" fmla="*/ 5827355 h 6858000"/>
                <a:gd name="connsiteX52" fmla="*/ 5288208 w 6091008"/>
                <a:gd name="connsiteY52" fmla="*/ 5865932 h 6858000"/>
                <a:gd name="connsiteX53" fmla="*/ 5273251 w 6091008"/>
                <a:gd name="connsiteY53" fmla="*/ 5885035 h 6858000"/>
                <a:gd name="connsiteX54" fmla="*/ 5256656 w 6091008"/>
                <a:gd name="connsiteY54" fmla="*/ 5902520 h 6858000"/>
                <a:gd name="connsiteX55" fmla="*/ 5189858 w 6091008"/>
                <a:gd name="connsiteY55" fmla="*/ 5971616 h 6858000"/>
                <a:gd name="connsiteX56" fmla="*/ 5156287 w 6091008"/>
                <a:gd name="connsiteY56" fmla="*/ 6005600 h 6858000"/>
                <a:gd name="connsiteX57" fmla="*/ 5121598 w 6091008"/>
                <a:gd name="connsiteY57" fmla="*/ 6037962 h 6858000"/>
                <a:gd name="connsiteX58" fmla="*/ 5051798 w 6091008"/>
                <a:gd name="connsiteY58" fmla="*/ 6101838 h 6858000"/>
                <a:gd name="connsiteX59" fmla="*/ 4463594 w 6091008"/>
                <a:gd name="connsiteY59" fmla="*/ 6532280 h 6858000"/>
                <a:gd name="connsiteX60" fmla="*/ 4388637 w 6091008"/>
                <a:gd name="connsiteY60" fmla="*/ 6579169 h 6858000"/>
                <a:gd name="connsiteX61" fmla="*/ 4312856 w 6091008"/>
                <a:gd name="connsiteY61" fmla="*/ 6623337 h 6858000"/>
                <a:gd name="connsiteX62" fmla="*/ 4237558 w 6091008"/>
                <a:gd name="connsiteY62" fmla="*/ 6667632 h 6858000"/>
                <a:gd name="connsiteX63" fmla="*/ 4161774 w 6091008"/>
                <a:gd name="connsiteY63" fmla="*/ 6709883 h 6858000"/>
                <a:gd name="connsiteX64" fmla="*/ 4010448 w 6091008"/>
                <a:gd name="connsiteY64" fmla="*/ 6792981 h 6858000"/>
                <a:gd name="connsiteX65" fmla="*/ 3935163 w 6091008"/>
                <a:gd name="connsiteY65" fmla="*/ 6834338 h 6858000"/>
                <a:gd name="connsiteX66" fmla="*/ 3892887 w 6091008"/>
                <a:gd name="connsiteY66" fmla="*/ 6858000 h 6858000"/>
                <a:gd name="connsiteX67" fmla="*/ 2743942 w 6091008"/>
                <a:gd name="connsiteY67" fmla="*/ 6858000 h 6858000"/>
                <a:gd name="connsiteX68" fmla="*/ 2852577 w 6091008"/>
                <a:gd name="connsiteY68" fmla="*/ 6838910 h 6858000"/>
                <a:gd name="connsiteX69" fmla="*/ 3143255 w 6091008"/>
                <a:gd name="connsiteY69" fmla="*/ 6759775 h 6858000"/>
                <a:gd name="connsiteX70" fmla="*/ 3430899 w 6091008"/>
                <a:gd name="connsiteY70" fmla="*/ 6650056 h 6858000"/>
                <a:gd name="connsiteX71" fmla="*/ 3713289 w 6091008"/>
                <a:gd name="connsiteY71" fmla="*/ 6514054 h 6858000"/>
                <a:gd name="connsiteX72" fmla="*/ 3981228 w 6091008"/>
                <a:gd name="connsiteY72" fmla="*/ 6334878 h 6858000"/>
                <a:gd name="connsiteX73" fmla="*/ 4107885 w 6091008"/>
                <a:gd name="connsiteY73" fmla="*/ 6233689 h 6858000"/>
                <a:gd name="connsiteX74" fmla="*/ 4169795 w 6091008"/>
                <a:gd name="connsiteY74" fmla="*/ 6181389 h 6858000"/>
                <a:gd name="connsiteX75" fmla="*/ 4229189 w 6091008"/>
                <a:gd name="connsiteY75" fmla="*/ 6125914 h 6858000"/>
                <a:gd name="connsiteX76" fmla="*/ 4652064 w 6091008"/>
                <a:gd name="connsiteY76" fmla="*/ 5641457 h 6858000"/>
                <a:gd name="connsiteX77" fmla="*/ 4697555 w 6091008"/>
                <a:gd name="connsiteY77" fmla="*/ 5576516 h 6858000"/>
                <a:gd name="connsiteX78" fmla="*/ 4720492 w 6091008"/>
                <a:gd name="connsiteY78" fmla="*/ 5544537 h 6858000"/>
                <a:gd name="connsiteX79" fmla="*/ 4741922 w 6091008"/>
                <a:gd name="connsiteY79" fmla="*/ 5511420 h 6858000"/>
                <a:gd name="connsiteX80" fmla="*/ 4784179 w 6091008"/>
                <a:gd name="connsiteY80" fmla="*/ 5445022 h 6858000"/>
                <a:gd name="connsiteX81" fmla="*/ 4794796 w 6091008"/>
                <a:gd name="connsiteY81" fmla="*/ 5428584 h 6858000"/>
                <a:gd name="connsiteX82" fmla="*/ 4807173 w 6091008"/>
                <a:gd name="connsiteY82" fmla="*/ 5413795 h 6858000"/>
                <a:gd name="connsiteX83" fmla="*/ 4830010 w 6091008"/>
                <a:gd name="connsiteY83" fmla="*/ 5382674 h 6858000"/>
                <a:gd name="connsiteX84" fmla="*/ 4874298 w 6091008"/>
                <a:gd name="connsiteY84" fmla="*/ 5319323 h 6858000"/>
                <a:gd name="connsiteX85" fmla="*/ 4896484 w 6091008"/>
                <a:gd name="connsiteY85" fmla="*/ 5287734 h 6858000"/>
                <a:gd name="connsiteX86" fmla="*/ 4918019 w 6091008"/>
                <a:gd name="connsiteY86" fmla="*/ 5255673 h 6858000"/>
                <a:gd name="connsiteX87" fmla="*/ 4999238 w 6091008"/>
                <a:gd name="connsiteY87" fmla="*/ 5124058 h 6858000"/>
                <a:gd name="connsiteX88" fmla="*/ 5251271 w 6091008"/>
                <a:gd name="connsiteY88" fmla="*/ 4554965 h 6858000"/>
                <a:gd name="connsiteX89" fmla="*/ 5276136 w 6091008"/>
                <a:gd name="connsiteY89" fmla="*/ 4480521 h 6858000"/>
                <a:gd name="connsiteX90" fmla="*/ 5297442 w 6091008"/>
                <a:gd name="connsiteY90" fmla="*/ 4404389 h 6858000"/>
                <a:gd name="connsiteX91" fmla="*/ 5318953 w 6091008"/>
                <a:gd name="connsiteY91" fmla="*/ 4328458 h 6858000"/>
                <a:gd name="connsiteX92" fmla="*/ 5328684 w 6091008"/>
                <a:gd name="connsiteY92" fmla="*/ 4291175 h 6858000"/>
                <a:gd name="connsiteX93" fmla="*/ 5337470 w 6091008"/>
                <a:gd name="connsiteY93" fmla="*/ 4254522 h 6858000"/>
                <a:gd name="connsiteX94" fmla="*/ 5353277 w 6091008"/>
                <a:gd name="connsiteY94" fmla="*/ 4181038 h 6858000"/>
                <a:gd name="connsiteX95" fmla="*/ 5366762 w 6091008"/>
                <a:gd name="connsiteY95" fmla="*/ 4107520 h 6858000"/>
                <a:gd name="connsiteX96" fmla="*/ 5373105 w 6091008"/>
                <a:gd name="connsiteY96" fmla="*/ 4070802 h 6858000"/>
                <a:gd name="connsiteX97" fmla="*/ 5378288 w 6091008"/>
                <a:gd name="connsiteY97" fmla="*/ 4034066 h 6858000"/>
                <a:gd name="connsiteX98" fmla="*/ 5383471 w 6091008"/>
                <a:gd name="connsiteY98" fmla="*/ 3997331 h 6858000"/>
                <a:gd name="connsiteX99" fmla="*/ 5387373 w 6091008"/>
                <a:gd name="connsiteY99" fmla="*/ 3960547 h 6858000"/>
                <a:gd name="connsiteX100" fmla="*/ 5375699 w 6091008"/>
                <a:gd name="connsiteY100" fmla="*/ 3369810 h 6858000"/>
                <a:gd name="connsiteX101" fmla="*/ 5225695 w 6091008"/>
                <a:gd name="connsiteY101" fmla="*/ 2777923 h 6858000"/>
                <a:gd name="connsiteX102" fmla="*/ 4989893 w 6091008"/>
                <a:gd name="connsiteY102" fmla="*/ 2181595 h 6858000"/>
                <a:gd name="connsiteX103" fmla="*/ 4856777 w 6091008"/>
                <a:gd name="connsiteY103" fmla="*/ 1872581 h 6858000"/>
                <a:gd name="connsiteX104" fmla="*/ 4729367 w 6091008"/>
                <a:gd name="connsiteY104" fmla="*/ 1547581 h 6858000"/>
                <a:gd name="connsiteX105" fmla="*/ 4510575 w 6091008"/>
                <a:gd name="connsiteY105" fmla="*/ 917244 h 6858000"/>
                <a:gd name="connsiteX106" fmla="*/ 4387446 w 6091008"/>
                <a:gd name="connsiteY106" fmla="*/ 626512 h 6858000"/>
                <a:gd name="connsiteX107" fmla="*/ 4227716 w 6091008"/>
                <a:gd name="connsiteY107" fmla="*/ 368510 h 6858000"/>
                <a:gd name="connsiteX108" fmla="*/ 4017774 w 6091008"/>
                <a:gd name="connsiteY108" fmla="*/ 161674 h 6858000"/>
                <a:gd name="connsiteX109" fmla="*/ 3761542 w 6091008"/>
                <a:gd name="connsiteY109" fmla="*/ 19860 h 6858000"/>
                <a:gd name="connsiteX110" fmla="*/ 3727185 w 6091008"/>
                <a:gd name="connsiteY110" fmla="*/ 6533 h 6858000"/>
                <a:gd name="connsiteX111" fmla="*/ 1325680 w 6091008"/>
                <a:gd name="connsiteY111" fmla="*/ 0 h 6858000"/>
                <a:gd name="connsiteX112" fmla="*/ 2347354 w 6091008"/>
                <a:gd name="connsiteY112" fmla="*/ 0 h 6858000"/>
                <a:gd name="connsiteX113" fmla="*/ 2262734 w 6091008"/>
                <a:gd name="connsiteY113" fmla="*/ 20581 h 6858000"/>
                <a:gd name="connsiteX114" fmla="*/ 1969830 w 6091008"/>
                <a:gd name="connsiteY114" fmla="*/ 118108 h 6858000"/>
                <a:gd name="connsiteX115" fmla="*/ 1897367 w 6091008"/>
                <a:gd name="connsiteY115" fmla="*/ 145059 h 6858000"/>
                <a:gd name="connsiteX116" fmla="*/ 1825860 w 6091008"/>
                <a:gd name="connsiteY116" fmla="*/ 175210 h 6858000"/>
                <a:gd name="connsiteX117" fmla="*/ 1754258 w 6091008"/>
                <a:gd name="connsiteY117" fmla="*/ 204746 h 6858000"/>
                <a:gd name="connsiteX118" fmla="*/ 1683442 w 6091008"/>
                <a:gd name="connsiteY118" fmla="*/ 237143 h 6858000"/>
                <a:gd name="connsiteX119" fmla="*/ 1612330 w 6091008"/>
                <a:gd name="connsiteY119" fmla="*/ 268724 h 6858000"/>
                <a:gd name="connsiteX120" fmla="*/ 1542244 w 6091008"/>
                <a:gd name="connsiteY120" fmla="*/ 303229 h 6858000"/>
                <a:gd name="connsiteX121" fmla="*/ 1471990 w 6091008"/>
                <a:gd name="connsiteY121" fmla="*/ 337395 h 6858000"/>
                <a:gd name="connsiteX122" fmla="*/ 1402813 w 6091008"/>
                <a:gd name="connsiteY122" fmla="*/ 374794 h 6858000"/>
                <a:gd name="connsiteX123" fmla="*/ 1333886 w 6091008"/>
                <a:gd name="connsiteY123" fmla="*/ 412702 h 6858000"/>
                <a:gd name="connsiteX124" fmla="*/ 1266278 w 6091008"/>
                <a:gd name="connsiteY124" fmla="*/ 453907 h 6858000"/>
                <a:gd name="connsiteX125" fmla="*/ 1199136 w 6091008"/>
                <a:gd name="connsiteY125" fmla="*/ 496266 h 6858000"/>
                <a:gd name="connsiteX126" fmla="*/ 1182302 w 6091008"/>
                <a:gd name="connsiteY126" fmla="*/ 506917 h 6858000"/>
                <a:gd name="connsiteX127" fmla="*/ 1166009 w 6091008"/>
                <a:gd name="connsiteY127" fmla="*/ 518449 h 6858000"/>
                <a:gd name="connsiteX128" fmla="*/ 1133302 w 6091008"/>
                <a:gd name="connsiteY128" fmla="*/ 541479 h 6858000"/>
                <a:gd name="connsiteX129" fmla="*/ 1067923 w 6091008"/>
                <a:gd name="connsiteY129" fmla="*/ 587403 h 6858000"/>
                <a:gd name="connsiteX130" fmla="*/ 1051509 w 6091008"/>
                <a:gd name="connsiteY130" fmla="*/ 598902 h 6858000"/>
                <a:gd name="connsiteX131" fmla="*/ 1035673 w 6091008"/>
                <a:gd name="connsiteY131" fmla="*/ 611145 h 6858000"/>
                <a:gd name="connsiteX132" fmla="*/ 1003878 w 6091008"/>
                <a:gd name="connsiteY132" fmla="*/ 635598 h 6858000"/>
                <a:gd name="connsiteX133" fmla="*/ 877673 w 6091008"/>
                <a:gd name="connsiteY133" fmla="*/ 735582 h 6858000"/>
                <a:gd name="connsiteX134" fmla="*/ 417533 w 6091008"/>
                <a:gd name="connsiteY134" fmla="*/ 1198720 h 6858000"/>
                <a:gd name="connsiteX135" fmla="*/ 54935 w 6091008"/>
                <a:gd name="connsiteY135" fmla="*/ 1756293 h 6858000"/>
                <a:gd name="connsiteX136" fmla="*/ 17844 w 6091008"/>
                <a:gd name="connsiteY136" fmla="*/ 1831433 h 6858000"/>
                <a:gd name="connsiteX137" fmla="*/ 0 w 6091008"/>
                <a:gd name="connsiteY137" fmla="*/ 1869131 h 6858000"/>
                <a:gd name="connsiteX138" fmla="*/ 0 w 6091008"/>
                <a:gd name="connsiteY138" fmla="*/ 1198550 h 6858000"/>
                <a:gd name="connsiteX139" fmla="*/ 185957 w 6091008"/>
                <a:gd name="connsiteY139" fmla="*/ 961506 h 6858000"/>
                <a:gd name="connsiteX140" fmla="*/ 689746 w 6091008"/>
                <a:gd name="connsiteY140" fmla="*/ 447064 h 6858000"/>
                <a:gd name="connsiteX141" fmla="*/ 827126 w 6091008"/>
                <a:gd name="connsiteY141" fmla="*/ 333881 h 6858000"/>
                <a:gd name="connsiteX142" fmla="*/ 968997 w 6091008"/>
                <a:gd name="connsiteY142" fmla="*/ 228085 h 6858000"/>
                <a:gd name="connsiteX143" fmla="*/ 1004883 w 6091008"/>
                <a:gd name="connsiteY143" fmla="*/ 202373 h 6858000"/>
                <a:gd name="connsiteX144" fmla="*/ 1022826 w 6091008"/>
                <a:gd name="connsiteY144" fmla="*/ 189517 h 6858000"/>
                <a:gd name="connsiteX145" fmla="*/ 1041187 w 6091008"/>
                <a:gd name="connsiteY145" fmla="*/ 177509 h 6858000"/>
                <a:gd name="connsiteX146" fmla="*/ 1114760 w 6091008"/>
                <a:gd name="connsiteY146" fmla="*/ 129512 h 6858000"/>
                <a:gd name="connsiteX147" fmla="*/ 1188498 w 6091008"/>
                <a:gd name="connsiteY147" fmla="*/ 81854 h 6858000"/>
                <a:gd name="connsiteX148" fmla="*/ 1263461 w 6091008"/>
                <a:gd name="connsiteY148" fmla="*/ 3688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6091008" h="6858000">
                  <a:moveTo>
                    <a:pt x="0" y="5476844"/>
                  </a:moveTo>
                  <a:lnTo>
                    <a:pt x="15220" y="5501668"/>
                  </a:lnTo>
                  <a:cubicBezTo>
                    <a:pt x="69097" y="5585141"/>
                    <a:pt x="130925" y="5654403"/>
                    <a:pt x="198940" y="5717964"/>
                  </a:cubicBezTo>
                  <a:lnTo>
                    <a:pt x="251499" y="5763842"/>
                  </a:lnTo>
                  <a:lnTo>
                    <a:pt x="308460" y="5806337"/>
                  </a:lnTo>
                  <a:cubicBezTo>
                    <a:pt x="326685" y="5820934"/>
                    <a:pt x="348384" y="5833667"/>
                    <a:pt x="368305" y="5847248"/>
                  </a:cubicBezTo>
                  <a:cubicBezTo>
                    <a:pt x="388782" y="5860683"/>
                    <a:pt x="408424" y="5874336"/>
                    <a:pt x="430451" y="5887305"/>
                  </a:cubicBezTo>
                  <a:cubicBezTo>
                    <a:pt x="601703" y="5991186"/>
                    <a:pt x="792871" y="6091279"/>
                    <a:pt x="975811" y="6205653"/>
                  </a:cubicBezTo>
                  <a:cubicBezTo>
                    <a:pt x="1159565" y="6318920"/>
                    <a:pt x="1337666" y="6443625"/>
                    <a:pt x="1510250" y="6575390"/>
                  </a:cubicBezTo>
                  <a:cubicBezTo>
                    <a:pt x="1658997" y="6690317"/>
                    <a:pt x="1824862" y="6774210"/>
                    <a:pt x="2002437" y="6825029"/>
                  </a:cubicBezTo>
                  <a:cubicBezTo>
                    <a:pt x="2046812" y="6837803"/>
                    <a:pt x="2091936" y="6848385"/>
                    <a:pt x="2137670" y="6856874"/>
                  </a:cubicBezTo>
                  <a:lnTo>
                    <a:pt x="2145778" y="6858000"/>
                  </a:lnTo>
                  <a:lnTo>
                    <a:pt x="1098858" y="6858000"/>
                  </a:lnTo>
                  <a:lnTo>
                    <a:pt x="1004166" y="6786858"/>
                  </a:lnTo>
                  <a:cubicBezTo>
                    <a:pt x="920997" y="6725805"/>
                    <a:pt x="837118" y="6666016"/>
                    <a:pt x="751974" y="6608169"/>
                  </a:cubicBezTo>
                  <a:lnTo>
                    <a:pt x="623305" y="6522172"/>
                  </a:lnTo>
                  <a:lnTo>
                    <a:pt x="492346" y="6437477"/>
                  </a:lnTo>
                  <a:lnTo>
                    <a:pt x="358536" y="6352312"/>
                  </a:lnTo>
                  <a:lnTo>
                    <a:pt x="290710" y="6308820"/>
                  </a:lnTo>
                  <a:lnTo>
                    <a:pt x="221792" y="6263122"/>
                  </a:lnTo>
                  <a:cubicBezTo>
                    <a:pt x="198889" y="6248595"/>
                    <a:pt x="175526" y="6231442"/>
                    <a:pt x="152460" y="6215106"/>
                  </a:cubicBezTo>
                  <a:cubicBezTo>
                    <a:pt x="129301" y="6198154"/>
                    <a:pt x="105988" y="6183223"/>
                    <a:pt x="83055" y="6163978"/>
                  </a:cubicBezTo>
                  <a:lnTo>
                    <a:pt x="14161" y="6109014"/>
                  </a:lnTo>
                  <a:lnTo>
                    <a:pt x="0" y="6096195"/>
                  </a:lnTo>
                  <a:close/>
                  <a:moveTo>
                    <a:pt x="3707444" y="0"/>
                  </a:moveTo>
                  <a:lnTo>
                    <a:pt x="4265528" y="0"/>
                  </a:lnTo>
                  <a:lnTo>
                    <a:pt x="4291472" y="15596"/>
                  </a:lnTo>
                  <a:cubicBezTo>
                    <a:pt x="4339292" y="47637"/>
                    <a:pt x="4385917" y="82210"/>
                    <a:pt x="4431124" y="119052"/>
                  </a:cubicBezTo>
                  <a:cubicBezTo>
                    <a:pt x="4612085" y="266897"/>
                    <a:pt x="4766658" y="451392"/>
                    <a:pt x="4899570" y="643769"/>
                  </a:cubicBezTo>
                  <a:cubicBezTo>
                    <a:pt x="5032421" y="836866"/>
                    <a:pt x="5144168" y="1037706"/>
                    <a:pt x="5247925" y="1232134"/>
                  </a:cubicBezTo>
                  <a:cubicBezTo>
                    <a:pt x="5299886" y="1329516"/>
                    <a:pt x="5349860" y="1425631"/>
                    <a:pt x="5401234" y="1518442"/>
                  </a:cubicBezTo>
                  <a:lnTo>
                    <a:pt x="5480921" y="1662114"/>
                  </a:lnTo>
                  <a:cubicBezTo>
                    <a:pt x="5508162" y="1711659"/>
                    <a:pt x="5535098" y="1761858"/>
                    <a:pt x="5561804" y="1812436"/>
                  </a:cubicBezTo>
                  <a:cubicBezTo>
                    <a:pt x="5668394" y="2015131"/>
                    <a:pt x="5769309" y="2228374"/>
                    <a:pt x="5855037" y="2457716"/>
                  </a:cubicBezTo>
                  <a:cubicBezTo>
                    <a:pt x="5940757" y="2686612"/>
                    <a:pt x="6011031" y="2932566"/>
                    <a:pt x="6052254" y="3193699"/>
                  </a:cubicBezTo>
                  <a:cubicBezTo>
                    <a:pt x="6093625" y="3454283"/>
                    <a:pt x="6103924" y="3730828"/>
                    <a:pt x="6073151" y="4004612"/>
                  </a:cubicBezTo>
                  <a:lnTo>
                    <a:pt x="6067309" y="4055890"/>
                  </a:lnTo>
                  <a:cubicBezTo>
                    <a:pt x="6065066" y="4072953"/>
                    <a:pt x="6062462" y="4089919"/>
                    <a:pt x="6059979" y="4106917"/>
                  </a:cubicBezTo>
                  <a:lnTo>
                    <a:pt x="6052371" y="4158016"/>
                  </a:lnTo>
                  <a:cubicBezTo>
                    <a:pt x="6049766" y="4174982"/>
                    <a:pt x="6046401" y="4191890"/>
                    <a:pt x="6043434" y="4208759"/>
                  </a:cubicBezTo>
                  <a:cubicBezTo>
                    <a:pt x="6037102" y="4242536"/>
                    <a:pt x="6031011" y="4276380"/>
                    <a:pt x="6023229" y="4309769"/>
                  </a:cubicBezTo>
                  <a:cubicBezTo>
                    <a:pt x="6015690" y="4343223"/>
                    <a:pt x="6008874" y="4376870"/>
                    <a:pt x="5999922" y="4409799"/>
                  </a:cubicBezTo>
                  <a:lnTo>
                    <a:pt x="5987157" y="4459369"/>
                  </a:lnTo>
                  <a:cubicBezTo>
                    <a:pt x="5982945" y="4476053"/>
                    <a:pt x="5978687" y="4492427"/>
                    <a:pt x="5973731" y="4508027"/>
                  </a:cubicBezTo>
                  <a:lnTo>
                    <a:pt x="5944653" y="4602538"/>
                  </a:lnTo>
                  <a:lnTo>
                    <a:pt x="5915334" y="4696982"/>
                  </a:lnTo>
                  <a:cubicBezTo>
                    <a:pt x="5905346" y="4728457"/>
                    <a:pt x="5892944" y="4759283"/>
                    <a:pt x="5881786" y="4790295"/>
                  </a:cubicBezTo>
                  <a:cubicBezTo>
                    <a:pt x="5791737" y="5038923"/>
                    <a:pt x="5677271" y="5280123"/>
                    <a:pt x="5539609" y="5504511"/>
                  </a:cubicBezTo>
                  <a:lnTo>
                    <a:pt x="5432400" y="5669348"/>
                  </a:lnTo>
                  <a:cubicBezTo>
                    <a:pt x="5423763" y="5683225"/>
                    <a:pt x="5413823" y="5696165"/>
                    <a:pt x="5404330" y="5709372"/>
                  </a:cubicBezTo>
                  <a:lnTo>
                    <a:pt x="5375525" y="5748757"/>
                  </a:lnTo>
                  <a:lnTo>
                    <a:pt x="5317831" y="5827355"/>
                  </a:lnTo>
                  <a:cubicBezTo>
                    <a:pt x="5308217" y="5840529"/>
                    <a:pt x="5298639" y="5853567"/>
                    <a:pt x="5288208" y="5865932"/>
                  </a:cubicBezTo>
                  <a:cubicBezTo>
                    <a:pt x="5283153" y="5872232"/>
                    <a:pt x="5278509" y="5878936"/>
                    <a:pt x="5273251" y="5885035"/>
                  </a:cubicBezTo>
                  <a:cubicBezTo>
                    <a:pt x="5267908" y="5890963"/>
                    <a:pt x="5262120" y="5896624"/>
                    <a:pt x="5256656" y="5902520"/>
                  </a:cubicBezTo>
                  <a:lnTo>
                    <a:pt x="5189858" y="5971616"/>
                  </a:lnTo>
                  <a:cubicBezTo>
                    <a:pt x="5178681" y="5982899"/>
                    <a:pt x="5167959" y="5994892"/>
                    <a:pt x="5156287" y="6005600"/>
                  </a:cubicBezTo>
                  <a:lnTo>
                    <a:pt x="5121598" y="6037962"/>
                  </a:lnTo>
                  <a:lnTo>
                    <a:pt x="5051798" y="6101838"/>
                  </a:lnTo>
                  <a:cubicBezTo>
                    <a:pt x="4864110" y="6268956"/>
                    <a:pt x="4663874" y="6407541"/>
                    <a:pt x="4463594" y="6532280"/>
                  </a:cubicBezTo>
                  <a:cubicBezTo>
                    <a:pt x="4438472" y="6547774"/>
                    <a:pt x="4413434" y="6563439"/>
                    <a:pt x="4388637" y="6579169"/>
                  </a:cubicBezTo>
                  <a:lnTo>
                    <a:pt x="4312856" y="6623337"/>
                  </a:lnTo>
                  <a:lnTo>
                    <a:pt x="4237558" y="6667632"/>
                  </a:lnTo>
                  <a:cubicBezTo>
                    <a:pt x="4212548" y="6682715"/>
                    <a:pt x="4186842" y="6695553"/>
                    <a:pt x="4161774" y="6709883"/>
                  </a:cubicBezTo>
                  <a:cubicBezTo>
                    <a:pt x="4111167" y="6737392"/>
                    <a:pt x="4061123" y="6766670"/>
                    <a:pt x="4010448" y="6792981"/>
                  </a:cubicBezTo>
                  <a:cubicBezTo>
                    <a:pt x="3985322" y="6806562"/>
                    <a:pt x="3960037" y="6820248"/>
                    <a:pt x="3935163" y="6834338"/>
                  </a:cubicBezTo>
                  <a:lnTo>
                    <a:pt x="3892887" y="6858000"/>
                  </a:lnTo>
                  <a:lnTo>
                    <a:pt x="2743942" y="6858000"/>
                  </a:lnTo>
                  <a:lnTo>
                    <a:pt x="2852577" y="6838910"/>
                  </a:lnTo>
                  <a:cubicBezTo>
                    <a:pt x="2949686" y="6818527"/>
                    <a:pt x="3046805" y="6791706"/>
                    <a:pt x="3143255" y="6759775"/>
                  </a:cubicBezTo>
                  <a:cubicBezTo>
                    <a:pt x="3239807" y="6727945"/>
                    <a:pt x="3335416" y="6689975"/>
                    <a:pt x="3430899" y="6650056"/>
                  </a:cubicBezTo>
                  <a:cubicBezTo>
                    <a:pt x="3526299" y="6609969"/>
                    <a:pt x="3621242" y="6565786"/>
                    <a:pt x="3713289" y="6514054"/>
                  </a:cubicBezTo>
                  <a:cubicBezTo>
                    <a:pt x="3805137" y="6460650"/>
                    <a:pt x="3895762" y="6401178"/>
                    <a:pt x="3981228" y="6334878"/>
                  </a:cubicBezTo>
                  <a:cubicBezTo>
                    <a:pt x="4024934" y="6303166"/>
                    <a:pt x="4066572" y="6268544"/>
                    <a:pt x="4107885" y="6233689"/>
                  </a:cubicBezTo>
                  <a:cubicBezTo>
                    <a:pt x="4128602" y="6216277"/>
                    <a:pt x="4149365" y="6199173"/>
                    <a:pt x="4169795" y="6181389"/>
                  </a:cubicBezTo>
                  <a:cubicBezTo>
                    <a:pt x="4189729" y="6163032"/>
                    <a:pt x="4209542" y="6144643"/>
                    <a:pt x="4229189" y="6125914"/>
                  </a:cubicBezTo>
                  <a:cubicBezTo>
                    <a:pt x="4387326" y="5978255"/>
                    <a:pt x="4528049" y="5812977"/>
                    <a:pt x="4652064" y="5641457"/>
                  </a:cubicBezTo>
                  <a:lnTo>
                    <a:pt x="4697555" y="5576516"/>
                  </a:lnTo>
                  <a:lnTo>
                    <a:pt x="4720492" y="5544537"/>
                  </a:lnTo>
                  <a:cubicBezTo>
                    <a:pt x="4728246" y="5533956"/>
                    <a:pt x="4734819" y="5522469"/>
                    <a:pt x="4741922" y="5511420"/>
                  </a:cubicBezTo>
                  <a:lnTo>
                    <a:pt x="4784179" y="5445022"/>
                  </a:lnTo>
                  <a:cubicBezTo>
                    <a:pt x="4787730" y="5439497"/>
                    <a:pt x="4791161" y="5433940"/>
                    <a:pt x="4794796" y="5428584"/>
                  </a:cubicBezTo>
                  <a:cubicBezTo>
                    <a:pt x="4798637" y="5423432"/>
                    <a:pt x="4803091" y="5418884"/>
                    <a:pt x="4807173" y="5413795"/>
                  </a:cubicBezTo>
                  <a:cubicBezTo>
                    <a:pt x="4815384" y="5403926"/>
                    <a:pt x="4822656" y="5393214"/>
                    <a:pt x="4830010" y="5382674"/>
                  </a:cubicBezTo>
                  <a:lnTo>
                    <a:pt x="4874298" y="5319323"/>
                  </a:lnTo>
                  <a:lnTo>
                    <a:pt x="4896484" y="5287734"/>
                  </a:lnTo>
                  <a:cubicBezTo>
                    <a:pt x="4903839" y="5277191"/>
                    <a:pt x="4911520" y="5266885"/>
                    <a:pt x="4918019" y="5255673"/>
                  </a:cubicBezTo>
                  <a:lnTo>
                    <a:pt x="4999238" y="5124058"/>
                  </a:lnTo>
                  <a:cubicBezTo>
                    <a:pt x="5102559" y="4945225"/>
                    <a:pt x="5185787" y="4753943"/>
                    <a:pt x="5251271" y="4554965"/>
                  </a:cubicBezTo>
                  <a:cubicBezTo>
                    <a:pt x="5259371" y="4530051"/>
                    <a:pt x="5268846" y="4505799"/>
                    <a:pt x="5276136" y="4480521"/>
                  </a:cubicBezTo>
                  <a:lnTo>
                    <a:pt x="5297442" y="4404389"/>
                  </a:lnTo>
                  <a:lnTo>
                    <a:pt x="5318953" y="4328458"/>
                  </a:lnTo>
                  <a:cubicBezTo>
                    <a:pt x="5322895" y="4315679"/>
                    <a:pt x="5325929" y="4303390"/>
                    <a:pt x="5328684" y="4291175"/>
                  </a:cubicBezTo>
                  <a:lnTo>
                    <a:pt x="5337470" y="4254522"/>
                  </a:lnTo>
                  <a:cubicBezTo>
                    <a:pt x="5343899" y="4230045"/>
                    <a:pt x="5348129" y="4205565"/>
                    <a:pt x="5353277" y="4181038"/>
                  </a:cubicBezTo>
                  <a:cubicBezTo>
                    <a:pt x="5358786" y="4156608"/>
                    <a:pt x="5362533" y="4132000"/>
                    <a:pt x="5366762" y="4107520"/>
                  </a:cubicBezTo>
                  <a:cubicBezTo>
                    <a:pt x="5368877" y="4095280"/>
                    <a:pt x="5371390" y="4083000"/>
                    <a:pt x="5373105" y="4070802"/>
                  </a:cubicBezTo>
                  <a:lnTo>
                    <a:pt x="5378288" y="4034066"/>
                  </a:lnTo>
                  <a:lnTo>
                    <a:pt x="5383471" y="3997331"/>
                  </a:lnTo>
                  <a:lnTo>
                    <a:pt x="5387373" y="3960547"/>
                  </a:lnTo>
                  <a:cubicBezTo>
                    <a:pt x="5408513" y="3764258"/>
                    <a:pt x="5404752" y="3567184"/>
                    <a:pt x="5375699" y="3369810"/>
                  </a:cubicBezTo>
                  <a:cubicBezTo>
                    <a:pt x="5347044" y="3172396"/>
                    <a:pt x="5293473" y="2975222"/>
                    <a:pt x="5225695" y="2777923"/>
                  </a:cubicBezTo>
                  <a:cubicBezTo>
                    <a:pt x="5157675" y="2580560"/>
                    <a:pt x="5075729" y="2382997"/>
                    <a:pt x="4989893" y="2181595"/>
                  </a:cubicBezTo>
                  <a:lnTo>
                    <a:pt x="4856777" y="1872581"/>
                  </a:lnTo>
                  <a:cubicBezTo>
                    <a:pt x="4811108" y="1763784"/>
                    <a:pt x="4768691" y="1655416"/>
                    <a:pt x="4729367" y="1547581"/>
                  </a:cubicBezTo>
                  <a:cubicBezTo>
                    <a:pt x="4650320" y="1331954"/>
                    <a:pt x="4585048" y="1118545"/>
                    <a:pt x="4510575" y="917244"/>
                  </a:cubicBezTo>
                  <a:cubicBezTo>
                    <a:pt x="4473339" y="816594"/>
                    <a:pt x="4433491" y="718925"/>
                    <a:pt x="4387446" y="626512"/>
                  </a:cubicBezTo>
                  <a:cubicBezTo>
                    <a:pt x="4341559" y="533993"/>
                    <a:pt x="4289352" y="446701"/>
                    <a:pt x="4227716" y="368510"/>
                  </a:cubicBezTo>
                  <a:cubicBezTo>
                    <a:pt x="4166554" y="290006"/>
                    <a:pt x="4096194" y="220222"/>
                    <a:pt x="4017774" y="161674"/>
                  </a:cubicBezTo>
                  <a:cubicBezTo>
                    <a:pt x="3939391" y="102989"/>
                    <a:pt x="3853034" y="55709"/>
                    <a:pt x="3761542" y="19860"/>
                  </a:cubicBezTo>
                  <a:lnTo>
                    <a:pt x="3727185" y="6533"/>
                  </a:lnTo>
                  <a:close/>
                  <a:moveTo>
                    <a:pt x="1325680" y="0"/>
                  </a:moveTo>
                  <a:lnTo>
                    <a:pt x="2347354" y="0"/>
                  </a:lnTo>
                  <a:lnTo>
                    <a:pt x="2262734" y="20581"/>
                  </a:lnTo>
                  <a:cubicBezTo>
                    <a:pt x="2164073" y="49233"/>
                    <a:pt x="2066423" y="82020"/>
                    <a:pt x="1969830" y="118108"/>
                  </a:cubicBezTo>
                  <a:cubicBezTo>
                    <a:pt x="1945675" y="127092"/>
                    <a:pt x="1921391" y="135598"/>
                    <a:pt x="1897367" y="145059"/>
                  </a:cubicBezTo>
                  <a:cubicBezTo>
                    <a:pt x="1873522" y="155302"/>
                    <a:pt x="1849679" y="165546"/>
                    <a:pt x="1825860" y="175210"/>
                  </a:cubicBezTo>
                  <a:lnTo>
                    <a:pt x="1754258" y="204746"/>
                  </a:lnTo>
                  <a:lnTo>
                    <a:pt x="1683442" y="237143"/>
                  </a:lnTo>
                  <a:cubicBezTo>
                    <a:pt x="1659851" y="247896"/>
                    <a:pt x="1636127" y="258172"/>
                    <a:pt x="1612330" y="268724"/>
                  </a:cubicBezTo>
                  <a:lnTo>
                    <a:pt x="1542244" y="303229"/>
                  </a:lnTo>
                  <a:lnTo>
                    <a:pt x="1471990" y="337395"/>
                  </a:lnTo>
                  <a:cubicBezTo>
                    <a:pt x="1448660" y="349103"/>
                    <a:pt x="1425927" y="362441"/>
                    <a:pt x="1402813" y="374794"/>
                  </a:cubicBezTo>
                  <a:lnTo>
                    <a:pt x="1333886" y="412702"/>
                  </a:lnTo>
                  <a:cubicBezTo>
                    <a:pt x="1310940" y="425394"/>
                    <a:pt x="1288842" y="440228"/>
                    <a:pt x="1266278" y="453907"/>
                  </a:cubicBezTo>
                  <a:lnTo>
                    <a:pt x="1199136" y="496266"/>
                  </a:lnTo>
                  <a:lnTo>
                    <a:pt x="1182302" y="506917"/>
                  </a:lnTo>
                  <a:lnTo>
                    <a:pt x="1166009" y="518449"/>
                  </a:lnTo>
                  <a:lnTo>
                    <a:pt x="1133302" y="541479"/>
                  </a:lnTo>
                  <a:lnTo>
                    <a:pt x="1067923" y="587403"/>
                  </a:lnTo>
                  <a:lnTo>
                    <a:pt x="1051509" y="598902"/>
                  </a:lnTo>
                  <a:lnTo>
                    <a:pt x="1035673" y="611145"/>
                  </a:lnTo>
                  <a:lnTo>
                    <a:pt x="1003878" y="635598"/>
                  </a:lnTo>
                  <a:cubicBezTo>
                    <a:pt x="961473" y="668248"/>
                    <a:pt x="918407" y="699983"/>
                    <a:pt x="877673" y="735582"/>
                  </a:cubicBezTo>
                  <a:cubicBezTo>
                    <a:pt x="711850" y="872792"/>
                    <a:pt x="555901" y="1026776"/>
                    <a:pt x="417533" y="1198720"/>
                  </a:cubicBezTo>
                  <a:cubicBezTo>
                    <a:pt x="278999" y="1370325"/>
                    <a:pt x="156917" y="1557820"/>
                    <a:pt x="54935" y="1756293"/>
                  </a:cubicBezTo>
                  <a:lnTo>
                    <a:pt x="17844" y="1831433"/>
                  </a:lnTo>
                  <a:lnTo>
                    <a:pt x="0" y="1869131"/>
                  </a:lnTo>
                  <a:lnTo>
                    <a:pt x="0" y="1198550"/>
                  </a:lnTo>
                  <a:lnTo>
                    <a:pt x="185957" y="961506"/>
                  </a:lnTo>
                  <a:cubicBezTo>
                    <a:pt x="342426" y="776600"/>
                    <a:pt x="509755" y="602849"/>
                    <a:pt x="689746" y="447064"/>
                  </a:cubicBezTo>
                  <a:cubicBezTo>
                    <a:pt x="733932" y="406795"/>
                    <a:pt x="780859" y="370795"/>
                    <a:pt x="827126" y="333881"/>
                  </a:cubicBezTo>
                  <a:cubicBezTo>
                    <a:pt x="872886" y="295949"/>
                    <a:pt x="921195" y="262526"/>
                    <a:pt x="968997" y="228085"/>
                  </a:cubicBezTo>
                  <a:lnTo>
                    <a:pt x="1004883" y="202373"/>
                  </a:lnTo>
                  <a:lnTo>
                    <a:pt x="1022826" y="189517"/>
                  </a:lnTo>
                  <a:lnTo>
                    <a:pt x="1041187" y="177509"/>
                  </a:lnTo>
                  <a:lnTo>
                    <a:pt x="1114760" y="129512"/>
                  </a:lnTo>
                  <a:cubicBezTo>
                    <a:pt x="1139435" y="113750"/>
                    <a:pt x="1163439" y="96630"/>
                    <a:pt x="1188498" y="81854"/>
                  </a:cubicBezTo>
                  <a:lnTo>
                    <a:pt x="1263461" y="36880"/>
                  </a:ln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01D44A9-1D51-461B-A228-06F6C500B0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69"/>
              <a:ext cx="6055600" cy="6858000"/>
            </a:xfrm>
            <a:custGeom>
              <a:avLst/>
              <a:gdLst>
                <a:gd name="connsiteX0" fmla="*/ 0 w 6055600"/>
                <a:gd name="connsiteY0" fmla="*/ 5960220 h 6858000"/>
                <a:gd name="connsiteX1" fmla="*/ 36039 w 6055600"/>
                <a:gd name="connsiteY1" fmla="*/ 6002605 h 6858000"/>
                <a:gd name="connsiteX2" fmla="*/ 92950 w 6055600"/>
                <a:gd name="connsiteY2" fmla="*/ 6059050 h 6858000"/>
                <a:gd name="connsiteX3" fmla="*/ 153706 w 6055600"/>
                <a:gd name="connsiteY3" fmla="*/ 6111427 h 6858000"/>
                <a:gd name="connsiteX4" fmla="*/ 216806 w 6055600"/>
                <a:gd name="connsiteY4" fmla="*/ 6161603 h 6858000"/>
                <a:gd name="connsiteX5" fmla="*/ 281945 w 6055600"/>
                <a:gd name="connsiteY5" fmla="*/ 6209777 h 6858000"/>
                <a:gd name="connsiteX6" fmla="*/ 553337 w 6055600"/>
                <a:gd name="connsiteY6" fmla="*/ 6391500 h 6858000"/>
                <a:gd name="connsiteX7" fmla="*/ 690543 w 6055600"/>
                <a:gd name="connsiteY7" fmla="*/ 6481634 h 6858000"/>
                <a:gd name="connsiteX8" fmla="*/ 827127 w 6055600"/>
                <a:gd name="connsiteY8" fmla="*/ 6573159 h 6858000"/>
                <a:gd name="connsiteX9" fmla="*/ 1095915 w 6055600"/>
                <a:gd name="connsiteY9" fmla="*/ 6762202 h 6858000"/>
                <a:gd name="connsiteX10" fmla="*/ 1224853 w 6055600"/>
                <a:gd name="connsiteY10" fmla="*/ 6858000 h 6858000"/>
                <a:gd name="connsiteX11" fmla="*/ 1154072 w 6055600"/>
                <a:gd name="connsiteY11" fmla="*/ 6858000 h 6858000"/>
                <a:gd name="connsiteX12" fmla="*/ 1073489 w 6055600"/>
                <a:gd name="connsiteY12" fmla="*/ 6799140 h 6858000"/>
                <a:gd name="connsiteX13" fmla="*/ 800175 w 6055600"/>
                <a:gd name="connsiteY13" fmla="*/ 6620441 h 6858000"/>
                <a:gd name="connsiteX14" fmla="*/ 231518 w 6055600"/>
                <a:gd name="connsiteY14" fmla="*/ 6299323 h 6858000"/>
                <a:gd name="connsiteX15" fmla="*/ 160401 w 6055600"/>
                <a:gd name="connsiteY15" fmla="*/ 6256627 h 6858000"/>
                <a:gd name="connsiteX16" fmla="*/ 89697 w 6055600"/>
                <a:gd name="connsiteY16" fmla="*/ 6211916 h 6858000"/>
                <a:gd name="connsiteX17" fmla="*/ 20148 w 6055600"/>
                <a:gd name="connsiteY17" fmla="*/ 6163835 h 6858000"/>
                <a:gd name="connsiteX18" fmla="*/ 0 w 6055600"/>
                <a:gd name="connsiteY18" fmla="*/ 6147796 h 6858000"/>
                <a:gd name="connsiteX19" fmla="*/ 3748345 w 6055600"/>
                <a:gd name="connsiteY19" fmla="*/ 0 h 6858000"/>
                <a:gd name="connsiteX20" fmla="*/ 4277792 w 6055600"/>
                <a:gd name="connsiteY20" fmla="*/ 0 h 6858000"/>
                <a:gd name="connsiteX21" fmla="*/ 4339531 w 6055600"/>
                <a:gd name="connsiteY21" fmla="*/ 40262 h 6858000"/>
                <a:gd name="connsiteX22" fmla="*/ 4476306 w 6055600"/>
                <a:gd name="connsiteY22" fmla="*/ 153922 h 6858000"/>
                <a:gd name="connsiteX23" fmla="*/ 4713639 w 6055600"/>
                <a:gd name="connsiteY23" fmla="*/ 422076 h 6858000"/>
                <a:gd name="connsiteX24" fmla="*/ 4906991 w 6055600"/>
                <a:gd name="connsiteY24" fmla="*/ 723463 h 6858000"/>
                <a:gd name="connsiteX25" fmla="*/ 5070511 w 6055600"/>
                <a:gd name="connsiteY25" fmla="*/ 1037524 h 6858000"/>
                <a:gd name="connsiteX26" fmla="*/ 5219493 w 6055600"/>
                <a:gd name="connsiteY26" fmla="*/ 1352079 h 6858000"/>
                <a:gd name="connsiteX27" fmla="*/ 5367779 w 6055600"/>
                <a:gd name="connsiteY27" fmla="*/ 1658945 h 6858000"/>
                <a:gd name="connsiteX28" fmla="*/ 5446095 w 6055600"/>
                <a:gd name="connsiteY28" fmla="*/ 1811301 h 6858000"/>
                <a:gd name="connsiteX29" fmla="*/ 5525115 w 6055600"/>
                <a:gd name="connsiteY29" fmla="*/ 1967103 h 6858000"/>
                <a:gd name="connsiteX30" fmla="*/ 5816642 w 6055600"/>
                <a:gd name="connsiteY30" fmla="*/ 2618837 h 6858000"/>
                <a:gd name="connsiteX31" fmla="*/ 6015787 w 6055600"/>
                <a:gd name="connsiteY31" fmla="*/ 3339957 h 6858000"/>
                <a:gd name="connsiteX32" fmla="*/ 6054206 w 6055600"/>
                <a:gd name="connsiteY32" fmla="*/ 3727239 h 6858000"/>
                <a:gd name="connsiteX33" fmla="*/ 6039811 w 6055600"/>
                <a:gd name="connsiteY33" fmla="*/ 4122735 h 6858000"/>
                <a:gd name="connsiteX34" fmla="*/ 5971601 w 6055600"/>
                <a:gd name="connsiteY34" fmla="*/ 4514288 h 6858000"/>
                <a:gd name="connsiteX35" fmla="*/ 5946751 w 6055600"/>
                <a:gd name="connsiteY35" fmla="*/ 4609838 h 6858000"/>
                <a:gd name="connsiteX36" fmla="*/ 5919986 w 6055600"/>
                <a:gd name="connsiteY36" fmla="*/ 4703178 h 6858000"/>
                <a:gd name="connsiteX37" fmla="*/ 5890731 w 6055600"/>
                <a:gd name="connsiteY37" fmla="*/ 4795992 h 6858000"/>
                <a:gd name="connsiteX38" fmla="*/ 5859058 w 6055600"/>
                <a:gd name="connsiteY38" fmla="*/ 4888015 h 6858000"/>
                <a:gd name="connsiteX39" fmla="*/ 5525053 w 6055600"/>
                <a:gd name="connsiteY39" fmla="*/ 5588449 h 6858000"/>
                <a:gd name="connsiteX40" fmla="*/ 5058962 w 6055600"/>
                <a:gd name="connsiteY40" fmla="*/ 6189929 h 6858000"/>
                <a:gd name="connsiteX41" fmla="*/ 4787706 w 6055600"/>
                <a:gd name="connsiteY41" fmla="*/ 6442985 h 6858000"/>
                <a:gd name="connsiteX42" fmla="*/ 4498686 w 6055600"/>
                <a:gd name="connsiteY42" fmla="*/ 6663678 h 6858000"/>
                <a:gd name="connsiteX43" fmla="*/ 4197167 w 6055600"/>
                <a:gd name="connsiteY43" fmla="*/ 6854053 h 6858000"/>
                <a:gd name="connsiteX44" fmla="*/ 4189720 w 6055600"/>
                <a:gd name="connsiteY44" fmla="*/ 6858000 h 6858000"/>
                <a:gd name="connsiteX45" fmla="*/ 3651929 w 6055600"/>
                <a:gd name="connsiteY45" fmla="*/ 6858000 h 6858000"/>
                <a:gd name="connsiteX46" fmla="*/ 3789040 w 6055600"/>
                <a:gd name="connsiteY46" fmla="*/ 6778034 h 6858000"/>
                <a:gd name="connsiteX47" fmla="*/ 4335568 w 6055600"/>
                <a:gd name="connsiteY47" fmla="*/ 6382709 h 6858000"/>
                <a:gd name="connsiteX48" fmla="*/ 4586923 w 6055600"/>
                <a:gd name="connsiteY48" fmla="*/ 6158577 h 6858000"/>
                <a:gd name="connsiteX49" fmla="*/ 4819585 w 6055600"/>
                <a:gd name="connsiteY49" fmla="*/ 5915847 h 6858000"/>
                <a:gd name="connsiteX50" fmla="*/ 5214727 w 6055600"/>
                <a:gd name="connsiteY50" fmla="*/ 5371094 h 6858000"/>
                <a:gd name="connsiteX51" fmla="*/ 5495409 w 6055600"/>
                <a:gd name="connsiteY51" fmla="*/ 4752778 h 6858000"/>
                <a:gd name="connsiteX52" fmla="*/ 5522322 w 6055600"/>
                <a:gd name="connsiteY52" fmla="*/ 4671511 h 6858000"/>
                <a:gd name="connsiteX53" fmla="*/ 5547631 w 6055600"/>
                <a:gd name="connsiteY53" fmla="*/ 4589675 h 6858000"/>
                <a:gd name="connsiteX54" fmla="*/ 5570792 w 6055600"/>
                <a:gd name="connsiteY54" fmla="*/ 4506978 h 6858000"/>
                <a:gd name="connsiteX55" fmla="*/ 5591541 w 6055600"/>
                <a:gd name="connsiteY55" fmla="*/ 4425334 h 6858000"/>
                <a:gd name="connsiteX56" fmla="*/ 5649500 w 6055600"/>
                <a:gd name="connsiteY56" fmla="*/ 4097286 h 6858000"/>
                <a:gd name="connsiteX57" fmla="*/ 5637615 w 6055600"/>
                <a:gd name="connsiteY57" fmla="*/ 3437524 h 6858000"/>
                <a:gd name="connsiteX58" fmla="*/ 5475454 w 6055600"/>
                <a:gd name="connsiteY58" fmla="*/ 2791575 h 6858000"/>
                <a:gd name="connsiteX59" fmla="*/ 5217600 w 6055600"/>
                <a:gd name="connsiteY59" fmla="*/ 2164719 h 6858000"/>
                <a:gd name="connsiteX60" fmla="*/ 5144941 w 6055600"/>
                <a:gd name="connsiteY60" fmla="*/ 2009490 h 6858000"/>
                <a:gd name="connsiteX61" fmla="*/ 5070052 w 6055600"/>
                <a:gd name="connsiteY61" fmla="*/ 1851823 h 6858000"/>
                <a:gd name="connsiteX62" fmla="*/ 4926984 w 6055600"/>
                <a:gd name="connsiteY62" fmla="*/ 1529226 h 6858000"/>
                <a:gd name="connsiteX63" fmla="*/ 4790925 w 6055600"/>
                <a:gd name="connsiteY63" fmla="*/ 1209923 h 6858000"/>
                <a:gd name="connsiteX64" fmla="*/ 4650559 w 6055600"/>
                <a:gd name="connsiteY64" fmla="*/ 902490 h 6858000"/>
                <a:gd name="connsiteX65" fmla="*/ 4491930 w 6055600"/>
                <a:gd name="connsiteY65" fmla="*/ 616919 h 6858000"/>
                <a:gd name="connsiteX66" fmla="*/ 4302323 w 6055600"/>
                <a:gd name="connsiteY66" fmla="*/ 366083 h 6858000"/>
                <a:gd name="connsiteX67" fmla="*/ 4072203 w 6055600"/>
                <a:gd name="connsiteY67" fmla="*/ 164982 h 6858000"/>
                <a:gd name="connsiteX68" fmla="*/ 3803964 w 6055600"/>
                <a:gd name="connsiteY68" fmla="*/ 21052 h 6858000"/>
                <a:gd name="connsiteX69" fmla="*/ 3768314 w 6055600"/>
                <a:gd name="connsiteY69" fmla="*/ 6826 h 6858000"/>
                <a:gd name="connsiteX70" fmla="*/ 1589779 w 6055600"/>
                <a:gd name="connsiteY70" fmla="*/ 0 h 6858000"/>
                <a:gd name="connsiteX71" fmla="*/ 1918056 w 6055600"/>
                <a:gd name="connsiteY71" fmla="*/ 0 h 6858000"/>
                <a:gd name="connsiteX72" fmla="*/ 1764243 w 6055600"/>
                <a:gd name="connsiteY72" fmla="*/ 55145 h 6858000"/>
                <a:gd name="connsiteX73" fmla="*/ 1313330 w 6055600"/>
                <a:gd name="connsiteY73" fmla="*/ 274424 h 6858000"/>
                <a:gd name="connsiteX74" fmla="*/ 295673 w 6055600"/>
                <a:gd name="connsiteY74" fmla="*/ 1187630 h 6858000"/>
                <a:gd name="connsiteX75" fmla="*/ 96207 w 6055600"/>
                <a:gd name="connsiteY75" fmla="*/ 1474327 h 6858000"/>
                <a:gd name="connsiteX76" fmla="*/ 0 w 6055600"/>
                <a:gd name="connsiteY76" fmla="*/ 1641460 h 6858000"/>
                <a:gd name="connsiteX77" fmla="*/ 0 w 6055600"/>
                <a:gd name="connsiteY77" fmla="*/ 1224218 h 6858000"/>
                <a:gd name="connsiteX78" fmla="*/ 150937 w 6055600"/>
                <a:gd name="connsiteY78" fmla="*/ 1040975 h 6858000"/>
                <a:gd name="connsiteX79" fmla="*/ 1264907 w 6055600"/>
                <a:gd name="connsiteY79" fmla="*/ 158248 h 6858000"/>
                <a:gd name="connsiteX80" fmla="*/ 1575167 w 6055600"/>
                <a:gd name="connsiteY80" fmla="*/ 567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055600" h="6858000">
                  <a:moveTo>
                    <a:pt x="0" y="5960220"/>
                  </a:moveTo>
                  <a:lnTo>
                    <a:pt x="36039" y="6002605"/>
                  </a:lnTo>
                  <a:cubicBezTo>
                    <a:pt x="54896" y="6021530"/>
                    <a:pt x="73635" y="6040425"/>
                    <a:pt x="92950" y="6059050"/>
                  </a:cubicBezTo>
                  <a:lnTo>
                    <a:pt x="153706" y="6111427"/>
                  </a:lnTo>
                  <a:cubicBezTo>
                    <a:pt x="173546" y="6129485"/>
                    <a:pt x="195722" y="6144912"/>
                    <a:pt x="216806" y="6161603"/>
                  </a:cubicBezTo>
                  <a:cubicBezTo>
                    <a:pt x="238229" y="6177961"/>
                    <a:pt x="259466" y="6194551"/>
                    <a:pt x="281945" y="6209777"/>
                  </a:cubicBezTo>
                  <a:cubicBezTo>
                    <a:pt x="369940" y="6272709"/>
                    <a:pt x="461791" y="6332004"/>
                    <a:pt x="553337" y="6391500"/>
                  </a:cubicBezTo>
                  <a:lnTo>
                    <a:pt x="690543" y="6481634"/>
                  </a:lnTo>
                  <a:lnTo>
                    <a:pt x="827127" y="6573159"/>
                  </a:lnTo>
                  <a:cubicBezTo>
                    <a:pt x="917674" y="6634511"/>
                    <a:pt x="1007156" y="6697737"/>
                    <a:pt x="1095915" y="6762202"/>
                  </a:cubicBezTo>
                  <a:lnTo>
                    <a:pt x="1224853" y="6858000"/>
                  </a:lnTo>
                  <a:lnTo>
                    <a:pt x="1154072" y="6858000"/>
                  </a:lnTo>
                  <a:lnTo>
                    <a:pt x="1073489" y="6799140"/>
                  </a:lnTo>
                  <a:cubicBezTo>
                    <a:pt x="983882" y="6736908"/>
                    <a:pt x="892851" y="6677125"/>
                    <a:pt x="800175" y="6620441"/>
                  </a:cubicBezTo>
                  <a:cubicBezTo>
                    <a:pt x="615108" y="6506015"/>
                    <a:pt x="422939" y="6407807"/>
                    <a:pt x="231518" y="6299323"/>
                  </a:cubicBezTo>
                  <a:cubicBezTo>
                    <a:pt x="207467" y="6286226"/>
                    <a:pt x="184098" y="6271045"/>
                    <a:pt x="160401" y="6256627"/>
                  </a:cubicBezTo>
                  <a:cubicBezTo>
                    <a:pt x="136809" y="6241811"/>
                    <a:pt x="112558" y="6228518"/>
                    <a:pt x="89697" y="6211916"/>
                  </a:cubicBezTo>
                  <a:lnTo>
                    <a:pt x="20148" y="6163835"/>
                  </a:lnTo>
                  <a:lnTo>
                    <a:pt x="0" y="6147796"/>
                  </a:lnTo>
                  <a:close/>
                  <a:moveTo>
                    <a:pt x="3748345" y="0"/>
                  </a:moveTo>
                  <a:lnTo>
                    <a:pt x="4277792" y="0"/>
                  </a:lnTo>
                  <a:lnTo>
                    <a:pt x="4339531" y="40262"/>
                  </a:lnTo>
                  <a:cubicBezTo>
                    <a:pt x="4386991" y="75346"/>
                    <a:pt x="4432680" y="113353"/>
                    <a:pt x="4476306" y="153922"/>
                  </a:cubicBezTo>
                  <a:cubicBezTo>
                    <a:pt x="4563779" y="234693"/>
                    <a:pt x="4642423" y="325982"/>
                    <a:pt x="4713639" y="422076"/>
                  </a:cubicBezTo>
                  <a:cubicBezTo>
                    <a:pt x="4784481" y="518635"/>
                    <a:pt x="4848552" y="619893"/>
                    <a:pt x="4906991" y="723463"/>
                  </a:cubicBezTo>
                  <a:cubicBezTo>
                    <a:pt x="4965582" y="826932"/>
                    <a:pt x="5019421" y="932243"/>
                    <a:pt x="5070511" y="1037524"/>
                  </a:cubicBezTo>
                  <a:cubicBezTo>
                    <a:pt x="5121871" y="1142738"/>
                    <a:pt x="5170833" y="1248016"/>
                    <a:pt x="5219493" y="1352079"/>
                  </a:cubicBezTo>
                  <a:cubicBezTo>
                    <a:pt x="5268459" y="1455943"/>
                    <a:pt x="5317204" y="1558756"/>
                    <a:pt x="5367779" y="1658945"/>
                  </a:cubicBezTo>
                  <a:lnTo>
                    <a:pt x="5446095" y="1811301"/>
                  </a:lnTo>
                  <a:cubicBezTo>
                    <a:pt x="5472584" y="1862992"/>
                    <a:pt x="5498885" y="1914915"/>
                    <a:pt x="5525115" y="1967103"/>
                  </a:cubicBezTo>
                  <a:cubicBezTo>
                    <a:pt x="5629428" y="2176256"/>
                    <a:pt x="5730254" y="2391411"/>
                    <a:pt x="5816642" y="2618837"/>
                  </a:cubicBezTo>
                  <a:cubicBezTo>
                    <a:pt x="5902562" y="2846137"/>
                    <a:pt x="5974641" y="3086291"/>
                    <a:pt x="6015787" y="3339957"/>
                  </a:cubicBezTo>
                  <a:cubicBezTo>
                    <a:pt x="6036373" y="3466512"/>
                    <a:pt x="6050262" y="3596084"/>
                    <a:pt x="6054206" y="3727239"/>
                  </a:cubicBezTo>
                  <a:cubicBezTo>
                    <a:pt x="6058266" y="3858425"/>
                    <a:pt x="6053460" y="3990915"/>
                    <a:pt x="6039811" y="4122735"/>
                  </a:cubicBezTo>
                  <a:cubicBezTo>
                    <a:pt x="6026397" y="4254618"/>
                    <a:pt x="6002552" y="4385688"/>
                    <a:pt x="5971601" y="4514288"/>
                  </a:cubicBezTo>
                  <a:cubicBezTo>
                    <a:pt x="5963342" y="4546050"/>
                    <a:pt x="5955885" y="4579019"/>
                    <a:pt x="5946751" y="4609838"/>
                  </a:cubicBezTo>
                  <a:lnTo>
                    <a:pt x="5919986" y="4703178"/>
                  </a:lnTo>
                  <a:lnTo>
                    <a:pt x="5890731" y="4795992"/>
                  </a:lnTo>
                  <a:cubicBezTo>
                    <a:pt x="5880825" y="4826888"/>
                    <a:pt x="5869667" y="4857307"/>
                    <a:pt x="5859058" y="4888015"/>
                  </a:cubicBezTo>
                  <a:cubicBezTo>
                    <a:pt x="5772112" y="5132558"/>
                    <a:pt x="5660551" y="5369373"/>
                    <a:pt x="5525053" y="5588449"/>
                  </a:cubicBezTo>
                  <a:cubicBezTo>
                    <a:pt x="5389674" y="5807557"/>
                    <a:pt x="5232835" y="6010440"/>
                    <a:pt x="5058962" y="6189929"/>
                  </a:cubicBezTo>
                  <a:cubicBezTo>
                    <a:pt x="4972125" y="6279771"/>
                    <a:pt x="4880998" y="6363650"/>
                    <a:pt x="4787706" y="6442985"/>
                  </a:cubicBezTo>
                  <a:cubicBezTo>
                    <a:pt x="4693655" y="6521410"/>
                    <a:pt x="4597439" y="6595290"/>
                    <a:pt x="4498686" y="6663678"/>
                  </a:cubicBezTo>
                  <a:cubicBezTo>
                    <a:pt x="4399893" y="6731984"/>
                    <a:pt x="4299240" y="6795191"/>
                    <a:pt x="4197167" y="6854053"/>
                  </a:cubicBezTo>
                  <a:lnTo>
                    <a:pt x="4189720" y="6858000"/>
                  </a:lnTo>
                  <a:lnTo>
                    <a:pt x="3651929" y="6858000"/>
                  </a:lnTo>
                  <a:lnTo>
                    <a:pt x="3789040" y="6778034"/>
                  </a:lnTo>
                  <a:cubicBezTo>
                    <a:pt x="3978462" y="6656931"/>
                    <a:pt x="4162446" y="6525734"/>
                    <a:pt x="4335568" y="6382709"/>
                  </a:cubicBezTo>
                  <a:cubicBezTo>
                    <a:pt x="4422084" y="6310901"/>
                    <a:pt x="4506335" y="6236787"/>
                    <a:pt x="4586923" y="6158577"/>
                  </a:cubicBezTo>
                  <a:cubicBezTo>
                    <a:pt x="4668153" y="6081248"/>
                    <a:pt x="4745649" y="6000086"/>
                    <a:pt x="4819585" y="5915847"/>
                  </a:cubicBezTo>
                  <a:cubicBezTo>
                    <a:pt x="4967573" y="5747401"/>
                    <a:pt x="5101426" y="5566247"/>
                    <a:pt x="5214727" y="5371094"/>
                  </a:cubicBezTo>
                  <a:cubicBezTo>
                    <a:pt x="5327795" y="5175879"/>
                    <a:pt x="5421090" y="4968427"/>
                    <a:pt x="5495409" y="4752778"/>
                  </a:cubicBezTo>
                  <a:cubicBezTo>
                    <a:pt x="5504291" y="4725712"/>
                    <a:pt x="5513872" y="4698834"/>
                    <a:pt x="5522322" y="4671511"/>
                  </a:cubicBezTo>
                  <a:lnTo>
                    <a:pt x="5547631" y="4589675"/>
                  </a:lnTo>
                  <a:lnTo>
                    <a:pt x="5570792" y="4506978"/>
                  </a:lnTo>
                  <a:cubicBezTo>
                    <a:pt x="5578845" y="4479265"/>
                    <a:pt x="5584485" y="4452605"/>
                    <a:pt x="5591541" y="4425334"/>
                  </a:cubicBezTo>
                  <a:cubicBezTo>
                    <a:pt x="5618002" y="4316765"/>
                    <a:pt x="5636850" y="4207148"/>
                    <a:pt x="5649500" y="4097286"/>
                  </a:cubicBezTo>
                  <a:cubicBezTo>
                    <a:pt x="5674602" y="3877368"/>
                    <a:pt x="5668749" y="3656091"/>
                    <a:pt x="5637615" y="3437524"/>
                  </a:cubicBezTo>
                  <a:cubicBezTo>
                    <a:pt x="5605861" y="3218934"/>
                    <a:pt x="5549060" y="3003118"/>
                    <a:pt x="5475454" y="2791575"/>
                  </a:cubicBezTo>
                  <a:cubicBezTo>
                    <a:pt x="5402070" y="2579668"/>
                    <a:pt x="5313111" y="2371656"/>
                    <a:pt x="5217600" y="2164719"/>
                  </a:cubicBezTo>
                  <a:cubicBezTo>
                    <a:pt x="5193627" y="2112994"/>
                    <a:pt x="5169419" y="2061207"/>
                    <a:pt x="5144941" y="2009490"/>
                  </a:cubicBezTo>
                  <a:lnTo>
                    <a:pt x="5070052" y="1851823"/>
                  </a:lnTo>
                  <a:cubicBezTo>
                    <a:pt x="5020031" y="1744421"/>
                    <a:pt x="4972748" y="1636620"/>
                    <a:pt x="4926984" y="1529226"/>
                  </a:cubicBezTo>
                  <a:lnTo>
                    <a:pt x="4790925" y="1209923"/>
                  </a:lnTo>
                  <a:cubicBezTo>
                    <a:pt x="4745458" y="1105158"/>
                    <a:pt x="4699567" y="1001976"/>
                    <a:pt x="4650559" y="902490"/>
                  </a:cubicBezTo>
                  <a:cubicBezTo>
                    <a:pt x="4601243" y="803205"/>
                    <a:pt x="4549606" y="706978"/>
                    <a:pt x="4491930" y="616919"/>
                  </a:cubicBezTo>
                  <a:cubicBezTo>
                    <a:pt x="4434712" y="526559"/>
                    <a:pt x="4372370" y="441762"/>
                    <a:pt x="4302323" y="366083"/>
                  </a:cubicBezTo>
                  <a:cubicBezTo>
                    <a:pt x="4232428" y="290304"/>
                    <a:pt x="4155542" y="222846"/>
                    <a:pt x="4072203" y="164982"/>
                  </a:cubicBezTo>
                  <a:cubicBezTo>
                    <a:pt x="3988864" y="107118"/>
                    <a:pt x="3898693" y="59316"/>
                    <a:pt x="3803964" y="21052"/>
                  </a:cubicBezTo>
                  <a:lnTo>
                    <a:pt x="3768314" y="6826"/>
                  </a:lnTo>
                  <a:close/>
                  <a:moveTo>
                    <a:pt x="1589779" y="0"/>
                  </a:moveTo>
                  <a:lnTo>
                    <a:pt x="1918056" y="0"/>
                  </a:lnTo>
                  <a:lnTo>
                    <a:pt x="1764243" y="55145"/>
                  </a:lnTo>
                  <a:cubicBezTo>
                    <a:pt x="1609764" y="115414"/>
                    <a:pt x="1458840" y="188978"/>
                    <a:pt x="1313330" y="274424"/>
                  </a:cubicBezTo>
                  <a:cubicBezTo>
                    <a:pt x="924625" y="501532"/>
                    <a:pt x="576885" y="817476"/>
                    <a:pt x="295673" y="1187630"/>
                  </a:cubicBezTo>
                  <a:cubicBezTo>
                    <a:pt x="225216" y="1280162"/>
                    <a:pt x="158640" y="1375858"/>
                    <a:pt x="96207" y="1474327"/>
                  </a:cubicBezTo>
                  <a:lnTo>
                    <a:pt x="0" y="1641460"/>
                  </a:lnTo>
                  <a:lnTo>
                    <a:pt x="0" y="1224218"/>
                  </a:lnTo>
                  <a:lnTo>
                    <a:pt x="150937" y="1040975"/>
                  </a:lnTo>
                  <a:cubicBezTo>
                    <a:pt x="478530" y="677729"/>
                    <a:pt x="858178" y="381092"/>
                    <a:pt x="1264907" y="158248"/>
                  </a:cubicBezTo>
                  <a:cubicBezTo>
                    <a:pt x="1366631" y="102619"/>
                    <a:pt x="1470177" y="51760"/>
                    <a:pt x="1575167" y="567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 name="Picture 3">
            <a:extLst>
              <a:ext uri="{FF2B5EF4-FFF2-40B4-BE49-F238E27FC236}">
                <a16:creationId xmlns:a16="http://schemas.microsoft.com/office/drawing/2014/main" id="{AB7DAEC0-7A50-4533-AD2A-F11184173EED}"/>
              </a:ext>
            </a:extLst>
          </p:cNvPr>
          <p:cNvPicPr>
            <a:picLocks noChangeAspect="1"/>
          </p:cNvPicPr>
          <p:nvPr/>
        </p:nvPicPr>
        <p:blipFill>
          <a:blip r:embed="rId2"/>
          <a:stretch>
            <a:fillRect/>
          </a:stretch>
        </p:blipFill>
        <p:spPr>
          <a:xfrm>
            <a:off x="674437" y="2817541"/>
            <a:ext cx="3785616" cy="1552102"/>
          </a:xfrm>
          <a:prstGeom prst="rect">
            <a:avLst/>
          </a:prstGeom>
        </p:spPr>
      </p:pic>
      <p:sp>
        <p:nvSpPr>
          <p:cNvPr id="3" name="Content Placeholder 2">
            <a:extLst>
              <a:ext uri="{FF2B5EF4-FFF2-40B4-BE49-F238E27FC236}">
                <a16:creationId xmlns:a16="http://schemas.microsoft.com/office/drawing/2014/main" id="{6A7C6DFF-73FD-4093-806D-C0477487783C}"/>
              </a:ext>
            </a:extLst>
          </p:cNvPr>
          <p:cNvSpPr>
            <a:spLocks noGrp="1"/>
          </p:cNvSpPr>
          <p:nvPr>
            <p:ph idx="1"/>
          </p:nvPr>
        </p:nvSpPr>
        <p:spPr>
          <a:xfrm>
            <a:off x="6200776" y="952500"/>
            <a:ext cx="5686424" cy="5210175"/>
          </a:xfrm>
        </p:spPr>
        <p:txBody>
          <a:bodyPr anchor="t">
            <a:normAutofit fontScale="70000" lnSpcReduction="20000"/>
          </a:bodyPr>
          <a:lstStyle/>
          <a:p>
            <a:pPr marL="0" indent="0">
              <a:buNone/>
            </a:pPr>
            <a:r>
              <a:rPr lang="en-GB" dirty="0">
                <a:solidFill>
                  <a:schemeClr val="tx2"/>
                </a:solidFill>
              </a:rPr>
              <a:t>Delayed language skills lead to under-performance later in life. </a:t>
            </a:r>
            <a:r>
              <a:rPr lang="en-GB" dirty="0" err="1">
                <a:solidFill>
                  <a:schemeClr val="tx2"/>
                </a:solidFill>
              </a:rPr>
              <a:t>WellComm</a:t>
            </a:r>
            <a:r>
              <a:rPr lang="en-GB" dirty="0">
                <a:solidFill>
                  <a:schemeClr val="tx2"/>
                </a:solidFill>
              </a:rPr>
              <a:t> helps us to identify pre-school and primary school children who are experiencing barriers to speech and language development so that you can support them early in their education journey. </a:t>
            </a:r>
          </a:p>
          <a:p>
            <a:pPr marL="0" indent="0">
              <a:buNone/>
            </a:pPr>
            <a:endParaRPr lang="en-GB" dirty="0">
              <a:solidFill>
                <a:schemeClr val="tx2"/>
              </a:solidFill>
            </a:endParaRPr>
          </a:p>
          <a:p>
            <a:pPr marL="0" indent="0">
              <a:buNone/>
            </a:pPr>
            <a:r>
              <a:rPr lang="en-GB" dirty="0">
                <a:solidFill>
                  <a:schemeClr val="tx2"/>
                </a:solidFill>
              </a:rPr>
              <a:t>The toolkits are quick and simple to use (requiring no speech and language expertise). Reports take traffic light scoring format, making them easy to interpret.</a:t>
            </a:r>
          </a:p>
          <a:p>
            <a:pPr marL="0" indent="0">
              <a:buNone/>
            </a:pPr>
            <a:endParaRPr lang="en-GB" dirty="0">
              <a:solidFill>
                <a:schemeClr val="tx2"/>
              </a:solidFill>
            </a:endParaRPr>
          </a:p>
          <a:p>
            <a:pPr marL="0" indent="0">
              <a:buNone/>
            </a:pPr>
            <a:r>
              <a:rPr lang="en-GB" dirty="0">
                <a:solidFill>
                  <a:schemeClr val="tx2"/>
                </a:solidFill>
              </a:rPr>
              <a:t>These scores will be shared with you along with next steps.</a:t>
            </a:r>
          </a:p>
          <a:p>
            <a:pPr marL="0" indent="0">
              <a:buNone/>
            </a:pPr>
            <a:endParaRPr lang="en-GB" dirty="0">
              <a:solidFill>
                <a:schemeClr val="tx2"/>
              </a:solidFill>
            </a:endParaRPr>
          </a:p>
          <a:p>
            <a:pPr marL="0" indent="0" algn="ctr">
              <a:buNone/>
            </a:pPr>
            <a:r>
              <a:rPr lang="en-GB" sz="4000" dirty="0">
                <a:solidFill>
                  <a:schemeClr val="tx2"/>
                </a:solidFill>
              </a:rPr>
              <a:t>We will host a Phonics and SALT evening with our trust SEND lead and a private SALT specialist in September.</a:t>
            </a:r>
          </a:p>
        </p:txBody>
      </p:sp>
    </p:spTree>
    <p:extLst>
      <p:ext uri="{BB962C8B-B14F-4D97-AF65-F5344CB8AC3E}">
        <p14:creationId xmlns:p14="http://schemas.microsoft.com/office/powerpoint/2010/main" val="176190376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148414D7-46CC-334A-5280-94E14A514504}"/>
              </a:ext>
            </a:extLst>
          </p:cNvPr>
          <p:cNvPicPr>
            <a:picLocks noChangeAspect="1"/>
          </p:cNvPicPr>
          <p:nvPr/>
        </p:nvPicPr>
        <p:blipFill rotWithShape="1">
          <a:blip r:embed="rId3"/>
          <a:srcRect l="9690" r="3949" b="1"/>
          <a:stretch/>
        </p:blipFill>
        <p:spPr>
          <a:xfrm>
            <a:off x="1" y="10"/>
            <a:ext cx="9669642" cy="6857990"/>
          </a:xfrm>
          <a:prstGeom prst="rect">
            <a:avLst/>
          </a:prstGeom>
        </p:spPr>
      </p:pic>
      <p:sp>
        <p:nvSpPr>
          <p:cNvPr id="11" name="Rectangle 10">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125019" y="0"/>
            <a:ext cx="7066978"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81500BC-65B0-75AE-021C-C80AF4FBAC69}"/>
              </a:ext>
            </a:extLst>
          </p:cNvPr>
          <p:cNvSpPr>
            <a:spLocks noGrp="1"/>
          </p:cNvSpPr>
          <p:nvPr>
            <p:ph type="title"/>
          </p:nvPr>
        </p:nvSpPr>
        <p:spPr>
          <a:xfrm>
            <a:off x="7531610" y="365125"/>
            <a:ext cx="3822189" cy="1899912"/>
          </a:xfrm>
        </p:spPr>
        <p:txBody>
          <a:bodyPr>
            <a:normAutofit/>
          </a:bodyPr>
          <a:lstStyle/>
          <a:p>
            <a:r>
              <a:rPr lang="en-US" sz="4000"/>
              <a:t>Early Reading</a:t>
            </a:r>
            <a:endParaRPr lang="en-GB" sz="4000"/>
          </a:p>
        </p:txBody>
      </p:sp>
      <p:sp>
        <p:nvSpPr>
          <p:cNvPr id="3" name="Content Placeholder 2">
            <a:extLst>
              <a:ext uri="{FF2B5EF4-FFF2-40B4-BE49-F238E27FC236}">
                <a16:creationId xmlns:a16="http://schemas.microsoft.com/office/drawing/2014/main" id="{E930FF88-23CC-9FE0-1390-4CA5FA3C1619}"/>
              </a:ext>
            </a:extLst>
          </p:cNvPr>
          <p:cNvSpPr>
            <a:spLocks noGrp="1"/>
          </p:cNvSpPr>
          <p:nvPr>
            <p:ph idx="1"/>
          </p:nvPr>
        </p:nvSpPr>
        <p:spPr>
          <a:xfrm>
            <a:off x="7531610" y="2434201"/>
            <a:ext cx="3822189" cy="3742762"/>
          </a:xfrm>
        </p:spPr>
        <p:txBody>
          <a:bodyPr>
            <a:normAutofit/>
          </a:bodyPr>
          <a:lstStyle/>
          <a:p>
            <a:r>
              <a:rPr lang="en-US" sz="1700"/>
              <a:t>Children will learn the letter sound first, not the name.</a:t>
            </a:r>
          </a:p>
          <a:p>
            <a:pPr marL="0" indent="0">
              <a:buNone/>
            </a:pPr>
            <a:endParaRPr lang="en-US" sz="1700"/>
          </a:p>
          <a:p>
            <a:r>
              <a:rPr lang="en-US" sz="1700"/>
              <a:t>We deliver phonics through a scheme called ELS – Essential Letters and Sounds.</a:t>
            </a:r>
          </a:p>
          <a:p>
            <a:pPr marL="0" indent="0">
              <a:buNone/>
            </a:pPr>
            <a:endParaRPr lang="en-US" sz="1700"/>
          </a:p>
          <a:p>
            <a:r>
              <a:rPr lang="en-US" sz="1700"/>
              <a:t>Daily phonic lessons.</a:t>
            </a:r>
          </a:p>
          <a:p>
            <a:pPr marL="0" indent="0">
              <a:buNone/>
            </a:pPr>
            <a:endParaRPr lang="en-US" sz="1700"/>
          </a:p>
          <a:p>
            <a:r>
              <a:rPr lang="en-US" sz="1700"/>
              <a:t>Children will bring a reading book home, 1 per week and have the choice of a pleasure reading book too.</a:t>
            </a:r>
          </a:p>
          <a:p>
            <a:endParaRPr lang="en-GB" sz="1700"/>
          </a:p>
        </p:txBody>
      </p:sp>
    </p:spTree>
    <p:extLst>
      <p:ext uri="{BB962C8B-B14F-4D97-AF65-F5344CB8AC3E}">
        <p14:creationId xmlns:p14="http://schemas.microsoft.com/office/powerpoint/2010/main" val="28621562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9BB35BC-D5C2-4C8B-A22A-A71E619191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A4CEFC3-9919-45D3-B446-76624AF2C890}"/>
              </a:ext>
            </a:extLst>
          </p:cNvPr>
          <p:cNvSpPr>
            <a:spLocks noGrp="1"/>
          </p:cNvSpPr>
          <p:nvPr>
            <p:ph type="title"/>
          </p:nvPr>
        </p:nvSpPr>
        <p:spPr>
          <a:xfrm>
            <a:off x="6513788" y="365125"/>
            <a:ext cx="4840010" cy="1807305"/>
          </a:xfrm>
        </p:spPr>
        <p:txBody>
          <a:bodyPr>
            <a:normAutofit/>
          </a:bodyPr>
          <a:lstStyle/>
          <a:p>
            <a:r>
              <a:rPr lang="en-GB"/>
              <a:t>Transition Days/Visits…</a:t>
            </a:r>
            <a:endParaRPr lang="en-GB" dirty="0"/>
          </a:p>
        </p:txBody>
      </p:sp>
      <p:pic>
        <p:nvPicPr>
          <p:cNvPr id="4" name="Picture 3">
            <a:extLst>
              <a:ext uri="{FF2B5EF4-FFF2-40B4-BE49-F238E27FC236}">
                <a16:creationId xmlns:a16="http://schemas.microsoft.com/office/drawing/2014/main" id="{E5CD24CA-777B-AE6B-8589-05E780308EC7}"/>
              </a:ext>
            </a:extLst>
          </p:cNvPr>
          <p:cNvPicPr>
            <a:picLocks noChangeAspect="1"/>
          </p:cNvPicPr>
          <p:nvPr/>
        </p:nvPicPr>
        <p:blipFill rotWithShape="1">
          <a:blip r:embed="rId3"/>
          <a:srcRect l="19541" r="30291"/>
          <a:stretch/>
        </p:blipFill>
        <p:spPr>
          <a:xfrm>
            <a:off x="20" y="10"/>
            <a:ext cx="6116549" cy="6857990"/>
          </a:xfrm>
          <a:custGeom>
            <a:avLst/>
            <a:gdLst/>
            <a:ahLst/>
            <a:cxnLst/>
            <a:rect l="l" t="t" r="r" b="b"/>
            <a:pathLst>
              <a:path w="6116569" h="6879321">
                <a:moveTo>
                  <a:pt x="0" y="0"/>
                </a:moveTo>
                <a:lnTo>
                  <a:pt x="2935851" y="0"/>
                </a:lnTo>
                <a:cubicBezTo>
                  <a:pt x="3035710" y="10660"/>
                  <a:pt x="3138421" y="17767"/>
                  <a:pt x="3238280" y="31980"/>
                </a:cubicBezTo>
                <a:cubicBezTo>
                  <a:pt x="3817462" y="106602"/>
                  <a:pt x="3127009" y="277163"/>
                  <a:pt x="3660541" y="550772"/>
                </a:cubicBezTo>
                <a:cubicBezTo>
                  <a:pt x="3706191" y="575645"/>
                  <a:pt x="3757546" y="579199"/>
                  <a:pt x="3808902" y="589860"/>
                </a:cubicBezTo>
                <a:cubicBezTo>
                  <a:pt x="4008620" y="625393"/>
                  <a:pt x="4211192" y="618286"/>
                  <a:pt x="4413762" y="625393"/>
                </a:cubicBezTo>
                <a:cubicBezTo>
                  <a:pt x="4465118" y="628946"/>
                  <a:pt x="4525033" y="625393"/>
                  <a:pt x="4567830" y="721333"/>
                </a:cubicBezTo>
                <a:cubicBezTo>
                  <a:pt x="4425175" y="724888"/>
                  <a:pt x="4305344" y="731994"/>
                  <a:pt x="4171247" y="792401"/>
                </a:cubicBezTo>
                <a:cubicBezTo>
                  <a:pt x="4239722" y="859916"/>
                  <a:pt x="4322462" y="795955"/>
                  <a:pt x="4376671" y="842148"/>
                </a:cubicBezTo>
                <a:cubicBezTo>
                  <a:pt x="4428027" y="888342"/>
                  <a:pt x="4470824" y="891896"/>
                  <a:pt x="4527887" y="813722"/>
                </a:cubicBezTo>
                <a:cubicBezTo>
                  <a:pt x="4556417" y="774634"/>
                  <a:pt x="4604920" y="778187"/>
                  <a:pt x="4633452" y="799508"/>
                </a:cubicBezTo>
                <a:cubicBezTo>
                  <a:pt x="4781813" y="913216"/>
                  <a:pt x="4778960" y="909662"/>
                  <a:pt x="4947293" y="870576"/>
                </a:cubicBezTo>
                <a:cubicBezTo>
                  <a:pt x="5055712" y="845701"/>
                  <a:pt x="5166983" y="806615"/>
                  <a:pt x="5263988" y="820828"/>
                </a:cubicBezTo>
                <a:cubicBezTo>
                  <a:pt x="5275401" y="867022"/>
                  <a:pt x="5263988" y="888342"/>
                  <a:pt x="5249723" y="895449"/>
                </a:cubicBezTo>
                <a:cubicBezTo>
                  <a:pt x="5021475" y="1005604"/>
                  <a:pt x="4975825" y="1122864"/>
                  <a:pt x="4744723" y="1197485"/>
                </a:cubicBezTo>
                <a:cubicBezTo>
                  <a:pt x="4724751" y="1268552"/>
                  <a:pt x="4807491" y="1275660"/>
                  <a:pt x="4767548" y="1346727"/>
                </a:cubicBezTo>
                <a:cubicBezTo>
                  <a:pt x="4693367" y="1407134"/>
                  <a:pt x="4610627" y="1346727"/>
                  <a:pt x="4539299" y="1421348"/>
                </a:cubicBezTo>
                <a:cubicBezTo>
                  <a:pt x="4550712" y="1471094"/>
                  <a:pt x="4610627" y="1432008"/>
                  <a:pt x="4607773" y="1485309"/>
                </a:cubicBezTo>
                <a:cubicBezTo>
                  <a:pt x="4604920" y="1517288"/>
                  <a:pt x="4593508" y="1527948"/>
                  <a:pt x="4579242" y="1535055"/>
                </a:cubicBezTo>
                <a:cubicBezTo>
                  <a:pt x="4776107" y="1538608"/>
                  <a:pt x="5383820" y="1574142"/>
                  <a:pt x="5278255" y="1609676"/>
                </a:cubicBezTo>
                <a:cubicBezTo>
                  <a:pt x="5418057" y="1698511"/>
                  <a:pt x="5623481" y="1609676"/>
                  <a:pt x="5771843" y="1630997"/>
                </a:cubicBezTo>
                <a:cubicBezTo>
                  <a:pt x="5925911" y="1652316"/>
                  <a:pt x="6171278" y="1719830"/>
                  <a:pt x="6105656" y="1748257"/>
                </a:cubicBezTo>
                <a:cubicBezTo>
                  <a:pt x="6031475" y="1780238"/>
                  <a:pt x="5766136" y="2146235"/>
                  <a:pt x="5691955" y="2167555"/>
                </a:cubicBezTo>
                <a:cubicBezTo>
                  <a:pt x="5606362" y="2188875"/>
                  <a:pt x="5589243" y="2217302"/>
                  <a:pt x="5475118" y="2348776"/>
                </a:cubicBezTo>
                <a:cubicBezTo>
                  <a:pt x="5398085" y="2437610"/>
                  <a:pt x="5709074" y="2238623"/>
                  <a:pt x="5826051" y="2291922"/>
                </a:cubicBezTo>
                <a:cubicBezTo>
                  <a:pt x="5868848" y="2309690"/>
                  <a:pt x="5552153" y="2554872"/>
                  <a:pt x="5552153" y="2597513"/>
                </a:cubicBezTo>
                <a:cubicBezTo>
                  <a:pt x="5549300" y="2640153"/>
                  <a:pt x="5577831" y="2647260"/>
                  <a:pt x="5603508" y="2647260"/>
                </a:cubicBezTo>
                <a:cubicBezTo>
                  <a:pt x="5660571" y="2647260"/>
                  <a:pt x="5640599" y="2686346"/>
                  <a:pt x="5700515" y="2679240"/>
                </a:cubicBezTo>
                <a:cubicBezTo>
                  <a:pt x="5523622" y="2800055"/>
                  <a:pt x="5418057" y="2778734"/>
                  <a:pt x="5246870" y="2888889"/>
                </a:cubicBezTo>
                <a:cubicBezTo>
                  <a:pt x="5164130" y="2942189"/>
                  <a:pt x="4921615" y="3119857"/>
                  <a:pt x="4836022" y="3169605"/>
                </a:cubicBezTo>
                <a:cubicBezTo>
                  <a:pt x="4801785" y="3187371"/>
                  <a:pt x="4758988" y="3173158"/>
                  <a:pt x="4736163" y="3233565"/>
                </a:cubicBezTo>
                <a:cubicBezTo>
                  <a:pt x="4770400" y="3279759"/>
                  <a:pt x="4816050" y="3254885"/>
                  <a:pt x="4853141" y="3233565"/>
                </a:cubicBezTo>
                <a:cubicBezTo>
                  <a:pt x="4944440" y="3176711"/>
                  <a:pt x="4935881" y="3190925"/>
                  <a:pt x="4944440" y="3226459"/>
                </a:cubicBezTo>
                <a:cubicBezTo>
                  <a:pt x="4972972" y="3350827"/>
                  <a:pt x="5044300" y="3308186"/>
                  <a:pt x="5109921" y="3283313"/>
                </a:cubicBezTo>
                <a:cubicBezTo>
                  <a:pt x="5303932" y="3208692"/>
                  <a:pt x="5500797" y="3215799"/>
                  <a:pt x="5694809" y="3141178"/>
                </a:cubicBezTo>
                <a:cubicBezTo>
                  <a:pt x="5714781" y="3134070"/>
                  <a:pt x="5612068" y="3283313"/>
                  <a:pt x="5566419" y="3301079"/>
                </a:cubicBezTo>
                <a:cubicBezTo>
                  <a:pt x="5515063" y="3322399"/>
                  <a:pt x="5452294" y="3311739"/>
                  <a:pt x="5415203" y="3397020"/>
                </a:cubicBezTo>
                <a:cubicBezTo>
                  <a:pt x="5477972" y="3414787"/>
                  <a:pt x="5552153" y="3372147"/>
                  <a:pt x="5612068" y="3432554"/>
                </a:cubicBezTo>
                <a:cubicBezTo>
                  <a:pt x="5469413" y="3528494"/>
                  <a:pt x="5329610" y="3535601"/>
                  <a:pt x="5206927" y="3599562"/>
                </a:cubicBezTo>
                <a:cubicBezTo>
                  <a:pt x="5192661" y="3706163"/>
                  <a:pt x="5272548" y="3663523"/>
                  <a:pt x="5301079" y="3723930"/>
                </a:cubicBezTo>
                <a:cubicBezTo>
                  <a:pt x="5072830" y="3844745"/>
                  <a:pt x="4564977" y="4232062"/>
                  <a:pt x="4507915" y="4306683"/>
                </a:cubicBezTo>
                <a:cubicBezTo>
                  <a:pt x="4390937" y="4463031"/>
                  <a:pt x="3900202" y="4562525"/>
                  <a:pt x="3982942" y="4587399"/>
                </a:cubicBezTo>
                <a:cubicBezTo>
                  <a:pt x="4051417" y="4608719"/>
                  <a:pt x="4119891" y="4587399"/>
                  <a:pt x="4185513" y="4541205"/>
                </a:cubicBezTo>
                <a:cubicBezTo>
                  <a:pt x="4291078" y="4466584"/>
                  <a:pt x="5010062" y="4523438"/>
                  <a:pt x="5212633" y="4455924"/>
                </a:cubicBezTo>
                <a:cubicBezTo>
                  <a:pt x="5241164" y="4445264"/>
                  <a:pt x="5283960" y="4409730"/>
                  <a:pt x="5312492" y="4473691"/>
                </a:cubicBezTo>
                <a:cubicBezTo>
                  <a:pt x="5098508" y="4704659"/>
                  <a:pt x="4833169" y="4654913"/>
                  <a:pt x="4596361" y="4818368"/>
                </a:cubicBezTo>
                <a:cubicBezTo>
                  <a:pt x="4684807" y="4917861"/>
                  <a:pt x="4776107" y="4907202"/>
                  <a:pt x="4873113" y="4885882"/>
                </a:cubicBezTo>
                <a:cubicBezTo>
                  <a:pt x="4895938" y="4878775"/>
                  <a:pt x="4930175" y="4871668"/>
                  <a:pt x="4935881" y="4914309"/>
                </a:cubicBezTo>
                <a:cubicBezTo>
                  <a:pt x="4941587" y="4967609"/>
                  <a:pt x="4898790" y="4978270"/>
                  <a:pt x="4873113" y="5003143"/>
                </a:cubicBezTo>
                <a:cubicBezTo>
                  <a:pt x="4833169" y="5038676"/>
                  <a:pt x="4773254" y="4999590"/>
                  <a:pt x="4721898" y="5095530"/>
                </a:cubicBezTo>
                <a:cubicBezTo>
                  <a:pt x="4873113" y="5067104"/>
                  <a:pt x="4998650" y="5020910"/>
                  <a:pt x="5132745" y="4949842"/>
                </a:cubicBezTo>
                <a:cubicBezTo>
                  <a:pt x="5121333" y="5006696"/>
                  <a:pt x="5081390" y="5035123"/>
                  <a:pt x="5101362" y="5081317"/>
                </a:cubicBezTo>
                <a:cubicBezTo>
                  <a:pt x="5118480" y="5116850"/>
                  <a:pt x="5164130" y="5131063"/>
                  <a:pt x="5138452" y="5198578"/>
                </a:cubicBezTo>
                <a:cubicBezTo>
                  <a:pt x="5067125" y="5273199"/>
                  <a:pt x="4967265" y="5258986"/>
                  <a:pt x="4904497" y="5362033"/>
                </a:cubicBezTo>
                <a:cubicBezTo>
                  <a:pt x="4818903" y="5507721"/>
                  <a:pt x="4684807" y="5564575"/>
                  <a:pt x="4579242" y="5674729"/>
                </a:cubicBezTo>
                <a:cubicBezTo>
                  <a:pt x="4545005" y="5713816"/>
                  <a:pt x="4313903" y="5841738"/>
                  <a:pt x="4253988" y="5884379"/>
                </a:cubicBezTo>
                <a:cubicBezTo>
                  <a:pt x="4168395" y="5944786"/>
                  <a:pt x="4071389" y="5966106"/>
                  <a:pt x="3985795" y="6069153"/>
                </a:cubicBezTo>
                <a:cubicBezTo>
                  <a:pt x="4065682" y="6086921"/>
                  <a:pt x="4134157" y="5990979"/>
                  <a:pt x="4231163" y="6030066"/>
                </a:cubicBezTo>
                <a:cubicBezTo>
                  <a:pt x="4074242" y="6133114"/>
                  <a:pt x="3931586" y="6182861"/>
                  <a:pt x="3814609" y="6317889"/>
                </a:cubicBezTo>
                <a:cubicBezTo>
                  <a:pt x="3800343" y="6335656"/>
                  <a:pt x="3771812" y="6332102"/>
                  <a:pt x="3751840" y="6339209"/>
                </a:cubicBezTo>
                <a:cubicBezTo>
                  <a:pt x="3529298" y="6406723"/>
                  <a:pt x="3309608" y="6467130"/>
                  <a:pt x="3089919" y="6563071"/>
                </a:cubicBezTo>
                <a:cubicBezTo>
                  <a:pt x="3041416" y="6584392"/>
                  <a:pt x="2955823" y="6595052"/>
                  <a:pt x="2961529" y="6662566"/>
                </a:cubicBezTo>
                <a:cubicBezTo>
                  <a:pt x="2972941" y="6765613"/>
                  <a:pt x="3055681" y="6687439"/>
                  <a:pt x="3107038" y="6673226"/>
                </a:cubicBezTo>
                <a:cubicBezTo>
                  <a:pt x="3269664" y="6634138"/>
                  <a:pt x="3432292" y="6570178"/>
                  <a:pt x="3594919" y="6591499"/>
                </a:cubicBezTo>
                <a:cubicBezTo>
                  <a:pt x="3483648" y="6637693"/>
                  <a:pt x="3372376" y="6680332"/>
                  <a:pt x="3261106" y="6726527"/>
                </a:cubicBezTo>
                <a:cubicBezTo>
                  <a:pt x="3386642" y="6705206"/>
                  <a:pt x="3495061" y="6786934"/>
                  <a:pt x="3620597" y="6740740"/>
                </a:cubicBezTo>
                <a:cubicBezTo>
                  <a:pt x="3660541" y="6726527"/>
                  <a:pt x="3700484" y="6765613"/>
                  <a:pt x="3703337" y="6826020"/>
                </a:cubicBezTo>
                <a:cubicBezTo>
                  <a:pt x="3706191" y="6847340"/>
                  <a:pt x="3700484" y="6865108"/>
                  <a:pt x="3689072" y="6879321"/>
                </a:cubicBezTo>
                <a:lnTo>
                  <a:pt x="0" y="6879321"/>
                </a:lnTo>
                <a:close/>
              </a:path>
            </a:pathLst>
          </a:custGeom>
        </p:spPr>
      </p:pic>
      <p:sp>
        <p:nvSpPr>
          <p:cNvPr id="3" name="Content Placeholder 2">
            <a:extLst>
              <a:ext uri="{FF2B5EF4-FFF2-40B4-BE49-F238E27FC236}">
                <a16:creationId xmlns:a16="http://schemas.microsoft.com/office/drawing/2014/main" id="{5CC75CDF-7421-44F5-9876-96670BBB380E}"/>
              </a:ext>
            </a:extLst>
          </p:cNvPr>
          <p:cNvSpPr>
            <a:spLocks noGrp="1"/>
          </p:cNvSpPr>
          <p:nvPr>
            <p:ph idx="1"/>
          </p:nvPr>
        </p:nvSpPr>
        <p:spPr>
          <a:xfrm>
            <a:off x="6513788" y="2333297"/>
            <a:ext cx="4840010" cy="3843666"/>
          </a:xfrm>
        </p:spPr>
        <p:txBody>
          <a:bodyPr>
            <a:normAutofit lnSpcReduction="10000"/>
          </a:bodyPr>
          <a:lstStyle/>
          <a:p>
            <a:r>
              <a:rPr lang="en-GB" sz="1900" dirty="0"/>
              <a:t>Two sessions before the summer break.</a:t>
            </a:r>
          </a:p>
          <a:p>
            <a:pPr marL="0" indent="0">
              <a:buNone/>
            </a:pPr>
            <a:endParaRPr lang="en-GB" sz="1900" dirty="0"/>
          </a:p>
          <a:p>
            <a:r>
              <a:rPr lang="en-GB" sz="1900" dirty="0">
                <a:highlight>
                  <a:srgbClr val="FFFF00"/>
                </a:highlight>
              </a:rPr>
              <a:t>One session with an adult – </a:t>
            </a:r>
            <a:r>
              <a:rPr lang="en-GB" sz="1900">
                <a:highlight>
                  <a:srgbClr val="FFFF00"/>
                </a:highlight>
              </a:rPr>
              <a:t>Wednesday 1</a:t>
            </a:r>
            <a:r>
              <a:rPr lang="en-GB" sz="1900" baseline="30000">
                <a:highlight>
                  <a:srgbClr val="FFFF00"/>
                </a:highlight>
              </a:rPr>
              <a:t>st</a:t>
            </a:r>
            <a:r>
              <a:rPr lang="en-GB" sz="1900">
                <a:highlight>
                  <a:srgbClr val="FFFF00"/>
                </a:highlight>
              </a:rPr>
              <a:t>   </a:t>
            </a:r>
            <a:r>
              <a:rPr lang="en-GB" sz="1900" dirty="0">
                <a:highlight>
                  <a:srgbClr val="FFFF00"/>
                </a:highlight>
              </a:rPr>
              <a:t>July</a:t>
            </a:r>
          </a:p>
          <a:p>
            <a:pPr marL="0" indent="0">
              <a:buNone/>
            </a:pPr>
            <a:endParaRPr lang="en-GB" sz="1900" dirty="0">
              <a:highlight>
                <a:srgbClr val="FFFF00"/>
              </a:highlight>
            </a:endParaRPr>
          </a:p>
          <a:p>
            <a:r>
              <a:rPr lang="en-GB" sz="1900" dirty="0">
                <a:highlight>
                  <a:srgbClr val="FFFF00"/>
                </a:highlight>
              </a:rPr>
              <a:t>One session without – Thursday 2</a:t>
            </a:r>
            <a:r>
              <a:rPr lang="en-GB" sz="1900" baseline="30000" dirty="0">
                <a:highlight>
                  <a:srgbClr val="FFFF00"/>
                </a:highlight>
              </a:rPr>
              <a:t>nd</a:t>
            </a:r>
            <a:r>
              <a:rPr lang="en-GB" sz="1900" dirty="0">
                <a:highlight>
                  <a:srgbClr val="FFFF00"/>
                </a:highlight>
              </a:rPr>
              <a:t> July </a:t>
            </a:r>
          </a:p>
          <a:p>
            <a:pPr marL="0" indent="0">
              <a:buNone/>
            </a:pPr>
            <a:endParaRPr lang="en-GB" sz="1900" dirty="0"/>
          </a:p>
          <a:p>
            <a:r>
              <a:rPr lang="en-GB" sz="1900" dirty="0"/>
              <a:t>Sun hat and water bottle needed on the day.</a:t>
            </a:r>
          </a:p>
          <a:p>
            <a:pPr marL="0" indent="0">
              <a:buNone/>
            </a:pPr>
            <a:endParaRPr lang="en-GB" sz="1900" dirty="0"/>
          </a:p>
          <a:p>
            <a:r>
              <a:rPr lang="en-GB" sz="1900" dirty="0"/>
              <a:t>Pre school visits/telephone calls – all now completed in readiness</a:t>
            </a:r>
          </a:p>
          <a:p>
            <a:pPr marL="0" indent="0">
              <a:buNone/>
            </a:pPr>
            <a:endParaRPr lang="en-GB" sz="1900" dirty="0"/>
          </a:p>
        </p:txBody>
      </p:sp>
    </p:spTree>
    <p:extLst>
      <p:ext uri="{BB962C8B-B14F-4D97-AF65-F5344CB8AC3E}">
        <p14:creationId xmlns:p14="http://schemas.microsoft.com/office/powerpoint/2010/main" val="2115303774"/>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1772</TotalTime>
  <Words>1648</Words>
  <Application>Microsoft Office PowerPoint</Application>
  <PresentationFormat>Widescreen</PresentationFormat>
  <Paragraphs>193</Paragraphs>
  <Slides>28</Slides>
  <Notes>19</Notes>
  <HiddenSlides>0</HiddenSlides>
  <MMClips>0</MMClips>
  <ScaleCrop>false</ScaleCrop>
  <HeadingPairs>
    <vt:vector size="8" baseType="variant">
      <vt:variant>
        <vt:lpstr>Fonts Used</vt:lpstr>
      </vt:variant>
      <vt:variant>
        <vt:i4>4</vt:i4>
      </vt:variant>
      <vt:variant>
        <vt:lpstr>Theme</vt:lpstr>
      </vt:variant>
      <vt:variant>
        <vt:i4>1</vt:i4>
      </vt:variant>
      <vt:variant>
        <vt:lpstr>Embedded OLE Servers</vt:lpstr>
      </vt:variant>
      <vt:variant>
        <vt:i4>1</vt:i4>
      </vt:variant>
      <vt:variant>
        <vt:lpstr>Slide Titles</vt:lpstr>
      </vt:variant>
      <vt:variant>
        <vt:i4>28</vt:i4>
      </vt:variant>
    </vt:vector>
  </HeadingPairs>
  <TitlesOfParts>
    <vt:vector size="34" baseType="lpstr">
      <vt:lpstr>Arial</vt:lpstr>
      <vt:lpstr>Avenir Next LT Pro</vt:lpstr>
      <vt:lpstr>Calibri</vt:lpstr>
      <vt:lpstr>Calibri Light</vt:lpstr>
      <vt:lpstr>Office Theme</vt:lpstr>
      <vt:lpstr>Acrobat Document</vt:lpstr>
      <vt:lpstr>Hartford Primary School</vt:lpstr>
      <vt:lpstr>Introductions…</vt:lpstr>
      <vt:lpstr>Introductions…</vt:lpstr>
      <vt:lpstr>Early Years Foundation Stage (EYFS)</vt:lpstr>
      <vt:lpstr>Curriculum…</vt:lpstr>
      <vt:lpstr>Early Learning Goals (ELGS)</vt:lpstr>
      <vt:lpstr>PowerPoint Presentation</vt:lpstr>
      <vt:lpstr>Early Reading</vt:lpstr>
      <vt:lpstr>Transition Days/Visits…</vt:lpstr>
      <vt:lpstr>September…</vt:lpstr>
      <vt:lpstr>PowerPoint Presentation</vt:lpstr>
      <vt:lpstr>RRAP Club</vt:lpstr>
      <vt:lpstr>RRAP Club – opening times</vt:lpstr>
      <vt:lpstr>PowerPoint Presentation</vt:lpstr>
      <vt:lpstr>PowerPoint Presentation</vt:lpstr>
      <vt:lpstr>PowerPoint Presentation</vt:lpstr>
      <vt:lpstr>PowerPoint Presentation</vt:lpstr>
      <vt:lpstr>PowerPoint Presentation</vt:lpstr>
      <vt:lpstr>  Skills to practise before starting Reception  </vt:lpstr>
      <vt:lpstr>Being school ready…</vt:lpstr>
      <vt:lpstr>The year ahead…</vt:lpstr>
      <vt:lpstr>PowerPoint Presentation</vt:lpstr>
      <vt:lpstr> </vt:lpstr>
      <vt:lpstr>PowerPoint Presentation</vt:lpstr>
      <vt:lpstr>What our current parents say…</vt:lpstr>
      <vt:lpstr>Parents group</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Hartford Primary School</dc:title>
  <dc:creator>Kimberley Rowland</dc:creator>
  <cp:lastModifiedBy>Kimberley Rowland</cp:lastModifiedBy>
  <cp:revision>93</cp:revision>
  <cp:lastPrinted>2023-06-28T15:46:07Z</cp:lastPrinted>
  <dcterms:created xsi:type="dcterms:W3CDTF">2023-06-12T14:26:30Z</dcterms:created>
  <dcterms:modified xsi:type="dcterms:W3CDTF">2026-06-21T16:27:36Z</dcterms:modified>
</cp:coreProperties>
</file>