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C000"/>
    <a:srgbClr val="D33BD9"/>
    <a:srgbClr val="E8CD56"/>
    <a:srgbClr val="FFD000"/>
    <a:srgbClr val="000000"/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A33A6-C27B-7DC4-05A5-A716646AD3DB}" v="3222" dt="2020-03-22T22:45:26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4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9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0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5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0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stract_blue_background7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001bestwp.blogspot.com/2012/12/wallpapers-hq-white-christmas-part-5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pnotesfromunderground.blogspot.com/2011_06_01_archive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A picture containing grass, outdoor, field, water&#10;&#10;Description generated with very high confidence">
            <a:extLst>
              <a:ext uri="{FF2B5EF4-FFF2-40B4-BE49-F238E27FC236}">
                <a16:creationId xmlns:a16="http://schemas.microsoft.com/office/drawing/2014/main" id="{94C14E10-582F-4937-8EEA-2B2A37B4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00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/>
              <a:t>Coronavirus Social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KEEP MYSELF AND OTHERS SAFE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821DB-3C69-4ACE-8503-4D08445EA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8272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Font typeface="Arial" pitchFamily="18" charset="0"/>
              <a:buChar char="•"/>
            </a:pPr>
            <a:r>
              <a:rPr lang="en-US" dirty="0"/>
              <a:t>Coronavirus is an illness that makes people poorly. You may get a cough and a temperature. </a:t>
            </a:r>
            <a:endParaRPr lang="en-US"/>
          </a:p>
          <a:p>
            <a:pPr marL="285750" indent="-285750">
              <a:buFont typeface="Arial" pitchFamily="18" charset="0"/>
              <a:buChar char="•"/>
            </a:pPr>
            <a:r>
              <a:rPr lang="en-US" dirty="0"/>
              <a:t>Most people will just feel like they have a cold and will soon feel better.</a:t>
            </a:r>
          </a:p>
          <a:p>
            <a:pPr marL="285750" indent="-285750">
              <a:buFont typeface="Arial" pitchFamily="18" charset="0"/>
              <a:buChar char="•"/>
            </a:pPr>
            <a:r>
              <a:rPr lang="en-US" dirty="0"/>
              <a:t>A small number of people will need to go to the hospital and will need the doctors and nurses to help them to get better.</a:t>
            </a:r>
          </a:p>
        </p:txBody>
      </p:sp>
      <p:pic>
        <p:nvPicPr>
          <p:cNvPr id="5" name="Picture 5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E1011294-A08E-4953-8573-6DA6E76C5C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776" r="4776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EA79FA-243D-478E-AA2B-87DA5BEB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 b="1" dirty="0"/>
              <a:t>What is coronavirus?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301903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picture containing grass, outdoor, field, water&#10;&#10;Description generated with very high confidence">
            <a:extLst>
              <a:ext uri="{FF2B5EF4-FFF2-40B4-BE49-F238E27FC236}">
                <a16:creationId xmlns:a16="http://schemas.microsoft.com/office/drawing/2014/main" id="{3D1E68F7-8CDB-4EA5-A21C-1CB3991C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6132" y="378677"/>
            <a:ext cx="11450443" cy="6109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E0E86-6663-486A-B454-58666A6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are two very important things </a:t>
            </a:r>
            <a:r>
              <a:rPr lang="en-US" b="1" i="1" dirty="0">
                <a:solidFill>
                  <a:schemeClr val="bg1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 can do to help...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7C667-D88F-4AF9-98B2-C45EA659F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288974"/>
            <a:ext cx="4663440" cy="3749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Wash your hands regularly with soap and water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7D9D2-5348-49BE-8EB8-BF035DC7E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467" y="2288974"/>
            <a:ext cx="4663440" cy="3749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Aharoni"/>
                <a:cs typeface="Aharoni"/>
              </a:rPr>
              <a:t>Stay away from others whenever you can</a:t>
            </a:r>
            <a:endParaRPr lang="en-US"/>
          </a:p>
        </p:txBody>
      </p:sp>
      <p:pic>
        <p:nvPicPr>
          <p:cNvPr id="5" name="Picture 5" descr="A picture containing grass, building, game, baseball&#10;&#10;Description generated with very high confidence">
            <a:extLst>
              <a:ext uri="{FF2B5EF4-FFF2-40B4-BE49-F238E27FC236}">
                <a16:creationId xmlns:a16="http://schemas.microsoft.com/office/drawing/2014/main" id="{11BF5351-C002-4596-BFDA-419D908AB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480" y="3109797"/>
            <a:ext cx="4197504" cy="294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picture containing table, water, white&#10;&#10;Description generated with very high confidence">
            <a:extLst>
              <a:ext uri="{FF2B5EF4-FFF2-40B4-BE49-F238E27FC236}">
                <a16:creationId xmlns:a16="http://schemas.microsoft.com/office/drawing/2014/main" id="{7E344BCD-5774-4136-AD1D-AF7819897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044" y="3077853"/>
            <a:ext cx="4412862" cy="293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197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A group of people flying kites in a field&#10;&#10;Description generated with high confidence">
            <a:extLst>
              <a:ext uri="{FF2B5EF4-FFF2-40B4-BE49-F238E27FC236}">
                <a16:creationId xmlns:a16="http://schemas.microsoft.com/office/drawing/2014/main" id="{715C2CAA-A841-4111-90D6-71F24749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1919" y="377558"/>
            <a:ext cx="11428162" cy="61028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E0C7CD-F17F-4F20-82C2-16EDC9748355}"/>
              </a:ext>
            </a:extLst>
          </p:cNvPr>
          <p:cNvSpPr/>
          <p:nvPr/>
        </p:nvSpPr>
        <p:spPr>
          <a:xfrm>
            <a:off x="395404" y="516209"/>
            <a:ext cx="11411412" cy="1338144"/>
          </a:xfrm>
          <a:prstGeom prst="rect">
            <a:avLst/>
          </a:prstGeom>
          <a:solidFill>
            <a:srgbClr val="FFC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A169D-D150-4E40-A9E3-62E72BBA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06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Century Schoolbook"/>
              </a:rPr>
              <a:t>Things will be different for a while, school is closed for most children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6C8D74-76E9-4B69-BDE7-EAA3D0B4E43D}"/>
              </a:ext>
            </a:extLst>
          </p:cNvPr>
          <p:cNvSpPr/>
          <p:nvPr/>
        </p:nvSpPr>
        <p:spPr>
          <a:xfrm>
            <a:off x="1070285" y="2018138"/>
            <a:ext cx="4525535" cy="3912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BE2D7F-014D-4E65-9E4C-6F0B4FA9F60C}"/>
              </a:ext>
            </a:extLst>
          </p:cNvPr>
          <p:cNvSpPr/>
          <p:nvPr/>
        </p:nvSpPr>
        <p:spPr>
          <a:xfrm>
            <a:off x="6460041" y="2018138"/>
            <a:ext cx="4525535" cy="3912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840E2C8-830E-43F5-99CE-D87D746E03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226356" y="2977919"/>
            <a:ext cx="3211783" cy="2737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9FE99-0A92-48D1-B134-7126080F0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195139"/>
            <a:ext cx="4468294" cy="64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When you are not at school you must stay</a:t>
            </a:r>
            <a:endParaRPr lang="en-US"/>
          </a:p>
          <a:p>
            <a:pPr algn="ctr"/>
            <a:r>
              <a:rPr lang="en-US" dirty="0"/>
              <a:t>at home.</a:t>
            </a:r>
          </a:p>
        </p:txBody>
      </p:sp>
      <p:pic>
        <p:nvPicPr>
          <p:cNvPr id="7" name="Picture 7" descr="A store inside of a building&#10;&#10;Description generated with very high confidence">
            <a:extLst>
              <a:ext uri="{FF2B5EF4-FFF2-40B4-BE49-F238E27FC236}">
                <a16:creationId xmlns:a16="http://schemas.microsoft.com/office/drawing/2014/main" id="{F3E309F6-AD0C-466C-8F05-CDABD19B6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639442" y="2950862"/>
            <a:ext cx="3226885" cy="2772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0985-C734-4372-A390-C9AC58F5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48675"/>
            <a:ext cx="4524050" cy="64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You may need to be looked after in school if your parents need to go to work.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 descr="A picture containing screen, object, racket, holding&#10;&#10;Description generated with very high confidence">
            <a:extLst>
              <a:ext uri="{FF2B5EF4-FFF2-40B4-BE49-F238E27FC236}">
                <a16:creationId xmlns:a16="http://schemas.microsoft.com/office/drawing/2014/main" id="{5DB3F7F6-B72D-4747-BBC7-A7DF36878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4718" y="384405"/>
            <a:ext cx="11431857" cy="608918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A16799F-55F0-48F2-BCEB-4709C56B9CD5}"/>
              </a:ext>
            </a:extLst>
          </p:cNvPr>
          <p:cNvSpPr txBox="1"/>
          <p:nvPr/>
        </p:nvSpPr>
        <p:spPr>
          <a:xfrm>
            <a:off x="384718" y="4122699"/>
            <a:ext cx="11431857" cy="9494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41A1D-5486-4780-8762-21B7C158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 fontScale="90000"/>
          </a:bodyPr>
          <a:lstStyle/>
          <a:p>
            <a:r>
              <a:rPr lang="en-US" sz="3900" b="1" dirty="0">
                <a:solidFill>
                  <a:schemeClr val="bg1"/>
                </a:solidFill>
              </a:rPr>
              <a:t>What will happen if I need to go to school?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B2DB74D-BF85-48D4-A94C-3A91981A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238" y="1206900"/>
            <a:ext cx="4306474" cy="4462365"/>
          </a:xfrm>
          <a:prstGeom prst="rect">
            <a:avLst/>
          </a:prstGeom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85D9E270-51E5-4AED-81E7-FDC24883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476" y="2501748"/>
            <a:ext cx="5189869" cy="362621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latin typeface="Baskerville Old Face"/>
                <a:cs typeface="Angsana New"/>
              </a:rPr>
              <a:t>You will be looked after by adults that you know.</a:t>
            </a:r>
          </a:p>
          <a:p>
            <a:r>
              <a:rPr lang="en-US" sz="2400" b="1" dirty="0">
                <a:latin typeface="Baskerville Old Face"/>
                <a:cs typeface="Angsana New"/>
              </a:rPr>
              <a:t>You may be with children that aren't in your class and will make new friends.</a:t>
            </a:r>
          </a:p>
          <a:p>
            <a:r>
              <a:rPr lang="en-US" sz="2400" b="1" dirty="0">
                <a:latin typeface="Baskerville Old Face"/>
                <a:cs typeface="Angsana New"/>
              </a:rPr>
              <a:t>There will be fun activities.  </a:t>
            </a:r>
          </a:p>
          <a:p>
            <a:r>
              <a:rPr lang="en-US" sz="2400" b="1" dirty="0">
                <a:latin typeface="Baskerville Old Face"/>
                <a:cs typeface="Angsana New"/>
              </a:rPr>
              <a:t>It won't be a normal school day, there won't be any lessons.</a:t>
            </a:r>
          </a:p>
        </p:txBody>
      </p:sp>
      <p:pic>
        <p:nvPicPr>
          <p:cNvPr id="33" name="Picture 3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22E888A-39A8-41A2-83B9-817CCA1EA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000">
            <a:off x="10551823" y="5365780"/>
            <a:ext cx="600540" cy="600540"/>
          </a:xfrm>
          <a:prstGeom prst="rect">
            <a:avLst/>
          </a:prstGeom>
        </p:spPr>
      </p:pic>
      <p:pic>
        <p:nvPicPr>
          <p:cNvPr id="40" name="Picture 40" descr="A picture containing table, computer, desk, room&#10;&#10;Description generated with very high confidence">
            <a:extLst>
              <a:ext uri="{FF2B5EF4-FFF2-40B4-BE49-F238E27FC236}">
                <a16:creationId xmlns:a16="http://schemas.microsoft.com/office/drawing/2014/main" id="{4ABBAD9A-A4EF-4F9F-8B6A-A688BD59A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1766" y="2919998"/>
            <a:ext cx="828908" cy="5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riding, water, man, young&#10;&#10;Description generated with very high confidence">
            <a:extLst>
              <a:ext uri="{FF2B5EF4-FFF2-40B4-BE49-F238E27FC236}">
                <a16:creationId xmlns:a16="http://schemas.microsoft.com/office/drawing/2014/main" id="{A82CD910-C83D-4F0F-8E10-D274D46DC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4010" y="304336"/>
            <a:ext cx="11422565" cy="6109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42BB2-022F-4482-9F03-13DF837B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05" y="642594"/>
            <a:ext cx="11350082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/>
              <a:t>Before school and after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CA39D-4477-413B-B7CA-411F616BA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278773"/>
            <a:ext cx="4663440" cy="640080"/>
          </a:xfrm>
          <a:noFill/>
          <a:ln w="28575"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Before you come to school you must make sure you are  washed and clean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C8F63-3D4D-4A9F-849C-134A0AB5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3089838"/>
            <a:ext cx="4663440" cy="31638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When you come into school the first thing you will do is wash your hands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B973-F24B-4F8D-B8C3-6104EA16F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278773"/>
            <a:ext cx="4663440" cy="640080"/>
          </a:xfrm>
          <a:noFill/>
          <a:ln w="28575">
            <a:noFill/>
          </a:ln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When you get home you must wash your hands, have a shower or bath and put your clothes in the wash</a:t>
            </a:r>
            <a:endParaRPr lang="en-US"/>
          </a:p>
        </p:txBody>
      </p:sp>
      <p:pic>
        <p:nvPicPr>
          <p:cNvPr id="7" name="Picture 7" descr="A picture containing white, food, holding, laying&#10;&#10;Description generated with very high confidence">
            <a:extLst>
              <a:ext uri="{FF2B5EF4-FFF2-40B4-BE49-F238E27FC236}">
                <a16:creationId xmlns:a16="http://schemas.microsoft.com/office/drawing/2014/main" id="{09A91E9F-285F-4ADA-93CC-2D43AA8E59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691404" y="3828432"/>
            <a:ext cx="3418546" cy="227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7E9519-1940-4D3B-897C-651053E46165}"/>
              </a:ext>
            </a:extLst>
          </p:cNvPr>
          <p:cNvSpPr txBox="1"/>
          <p:nvPr/>
        </p:nvSpPr>
        <p:spPr>
          <a:xfrm>
            <a:off x="6462132" y="3088888"/>
            <a:ext cx="4657491" cy="31393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Don't forget to wash your hair!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2" descr="A picture containing vessel, indoor, sitting, table&#10;&#10;Description generated with very high confidence">
            <a:extLst>
              <a:ext uri="{FF2B5EF4-FFF2-40B4-BE49-F238E27FC236}">
                <a16:creationId xmlns:a16="http://schemas.microsoft.com/office/drawing/2014/main" id="{5981CE0B-0A2E-4FE4-8BE7-7A64A3C84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449" y="3707548"/>
            <a:ext cx="4192858" cy="2351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774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picture containing grass, outdoor, kite, water&#10;&#10;Description generated with very high confidence">
            <a:extLst>
              <a:ext uri="{FF2B5EF4-FFF2-40B4-BE49-F238E27FC236}">
                <a16:creationId xmlns:a16="http://schemas.microsoft.com/office/drawing/2014/main" id="{8483675F-B058-405B-8D0D-1C277DB78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4718" y="374496"/>
            <a:ext cx="11422564" cy="6099716"/>
          </a:xfrm>
          <a:prstGeom prst="rect">
            <a:avLst/>
          </a:prstGeom>
        </p:spPr>
      </p:pic>
      <p:pic>
        <p:nvPicPr>
          <p:cNvPr id="5" name="Picture 5" descr="A picture containing grass, outdoor, field, frisbee&#10;&#10;Description generated with very high confidence">
            <a:extLst>
              <a:ext uri="{FF2B5EF4-FFF2-40B4-BE49-F238E27FC236}">
                <a16:creationId xmlns:a16="http://schemas.microsoft.com/office/drawing/2014/main" id="{64964D99-A6DA-4162-BADE-E6F06BCB22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9874" r="9874"/>
          <a:stretch/>
        </p:blipFill>
        <p:spPr>
          <a:xfrm>
            <a:off x="4012231" y="1014876"/>
            <a:ext cx="3269864" cy="2189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4B21DB-E6FA-4543-8710-5F4CBBB7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you are at home...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A2EC8-4F14-47AD-90EE-8E20A67B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itchFamily="18" charset="0"/>
              <a:buChar char="•"/>
            </a:pPr>
            <a:r>
              <a:rPr lang="en-US" b="1" dirty="0"/>
              <a:t>You will stay with just the people you live with.</a:t>
            </a:r>
            <a:endParaRPr lang="en-US" b="1"/>
          </a:p>
          <a:p>
            <a:pPr marL="342900" indent="-342900">
              <a:buFont typeface="Arial" pitchFamily="18" charset="0"/>
              <a:buChar char="•"/>
            </a:pPr>
            <a:r>
              <a:rPr lang="en-US" b="1" dirty="0"/>
              <a:t>You can play in your garden.</a:t>
            </a:r>
          </a:p>
          <a:p>
            <a:pPr marL="342900" indent="-342900">
              <a:buFont typeface="Arial" pitchFamily="18" charset="0"/>
              <a:buChar char="•"/>
            </a:pPr>
            <a:r>
              <a:rPr lang="en-US" b="1" dirty="0"/>
              <a:t>You can go out for a walk or a bike ride.</a:t>
            </a:r>
          </a:p>
          <a:p>
            <a:pPr marL="342900" indent="-342900">
              <a:buFont typeface="Arial" pitchFamily="18" charset="0"/>
              <a:buChar char="•"/>
            </a:pPr>
            <a:r>
              <a:rPr lang="en-US" b="1" dirty="0"/>
              <a:t>You must not mix with any other people; this will help to stop others catching the virus</a:t>
            </a:r>
          </a:p>
        </p:txBody>
      </p:sp>
      <p:pic>
        <p:nvPicPr>
          <p:cNvPr id="7" name="Picture 7" descr="A young person riding a bicycle on a road&#10;&#10;Description generated with very high confidence">
            <a:extLst>
              <a:ext uri="{FF2B5EF4-FFF2-40B4-BE49-F238E27FC236}">
                <a16:creationId xmlns:a16="http://schemas.microsoft.com/office/drawing/2014/main" id="{5CA1582E-A64B-4E30-8775-4F932A0AC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5" y="3849030"/>
            <a:ext cx="4861931" cy="243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A large lawn in front of a house&#10;&#10;Description generated with very high confidence">
            <a:extLst>
              <a:ext uri="{FF2B5EF4-FFF2-40B4-BE49-F238E27FC236}">
                <a16:creationId xmlns:a16="http://schemas.microsoft.com/office/drawing/2014/main" id="{EB635EFC-4B1C-4612-98AA-76562C983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9888" y="737319"/>
            <a:ext cx="4341541" cy="289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E54A06-EDC3-46FE-888E-DFC51682A72D}"/>
              </a:ext>
            </a:extLst>
          </p:cNvPr>
          <p:cNvSpPr txBox="1"/>
          <p:nvPr/>
        </p:nvSpPr>
        <p:spPr>
          <a:xfrm>
            <a:off x="960863" y="1425497"/>
            <a:ext cx="215776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Remember to keep a safe distance away from others when outside</a:t>
            </a:r>
            <a:endParaRPr lang="en-US" sz="2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BB9FC-C6C2-4BE6-AB27-FF55E8F1D45A}"/>
              </a:ext>
            </a:extLst>
          </p:cNvPr>
          <p:cNvSpPr txBox="1"/>
          <p:nvPr/>
        </p:nvSpPr>
        <p:spPr>
          <a:xfrm>
            <a:off x="6251884" y="4718592"/>
            <a:ext cx="176746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Enjoy the outdoors!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03001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7" descr="A wooden bench sitt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B6C93762-92D9-493A-81FB-850EB034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5" y="367991"/>
            <a:ext cx="11441149" cy="6122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13C12-821A-460B-AF20-AF99EC8A1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990" y="671271"/>
            <a:ext cx="2975327" cy="3889337"/>
          </a:xfrm>
          <a:noFill/>
          <a:ln w="28575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are some things you won't be able to do </a:t>
            </a:r>
            <a:r>
              <a:rPr lang="en-US">
                <a:solidFill>
                  <a:schemeClr val="bg1"/>
                </a:solidFill>
              </a:rPr>
              <a:t>for a while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50BA90-53F1-4D0B-819D-E3C89B42AEC3}"/>
              </a:ext>
            </a:extLst>
          </p:cNvPr>
          <p:cNvSpPr txBox="1"/>
          <p:nvPr/>
        </p:nvSpPr>
        <p:spPr>
          <a:xfrm>
            <a:off x="8800641" y="2227243"/>
            <a:ext cx="2743199" cy="3970318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Century Schoolbook"/>
              </a:rPr>
              <a:t>If we all stick to this, it will help to keep us all safe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20965A-E6D9-4E48-9BBA-37A6A374BB1C}"/>
              </a:ext>
            </a:extLst>
          </p:cNvPr>
          <p:cNvSpPr/>
          <p:nvPr/>
        </p:nvSpPr>
        <p:spPr>
          <a:xfrm>
            <a:off x="686374" y="4767205"/>
            <a:ext cx="2974553" cy="14230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We need to do this for as long as we are told to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B50A4B-9A84-4CCF-A88F-AEEB78077D29}"/>
              </a:ext>
            </a:extLst>
          </p:cNvPr>
          <p:cNvSpPr/>
          <p:nvPr/>
        </p:nvSpPr>
        <p:spPr>
          <a:xfrm>
            <a:off x="8802132" y="635879"/>
            <a:ext cx="2735855" cy="13587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As soon as it is safe for us, we will be able to do these things ag</a:t>
            </a:r>
            <a:r>
              <a:rPr lang="en-US" sz="2400" b="1" i="1" dirty="0">
                <a:solidFill>
                  <a:schemeClr val="bg1"/>
                </a:solidFill>
              </a:rPr>
              <a:t>ain</a:t>
            </a:r>
          </a:p>
        </p:txBody>
      </p:sp>
      <p:pic>
        <p:nvPicPr>
          <p:cNvPr id="43" name="Picture 43" descr="A close up of a sign&#10;&#10;Description generated with high confidence">
            <a:extLst>
              <a:ext uri="{FF2B5EF4-FFF2-40B4-BE49-F238E27FC236}">
                <a16:creationId xmlns:a16="http://schemas.microsoft.com/office/drawing/2014/main" id="{45AC7518-F76D-4135-8C86-D35D2FF5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352" y="670538"/>
            <a:ext cx="3725537" cy="122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45" descr="A pizza sitting on top of a table&#10;&#10;Description generated with high confidence">
            <a:extLst>
              <a:ext uri="{FF2B5EF4-FFF2-40B4-BE49-F238E27FC236}">
                <a16:creationId xmlns:a16="http://schemas.microsoft.com/office/drawing/2014/main" id="{B83CD2AD-06CC-4696-9BFE-FA8038C6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489" y="4212690"/>
            <a:ext cx="2466975" cy="1902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4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4C340D7-FCCD-410D-9250-7113B90F3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10" y="2303729"/>
            <a:ext cx="1613054" cy="149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9" descr="A picture containing outdoor, sign, grass, reading&#10;&#10;Description generated with very high confidence">
            <a:extLst>
              <a:ext uri="{FF2B5EF4-FFF2-40B4-BE49-F238E27FC236}">
                <a16:creationId xmlns:a16="http://schemas.microsoft.com/office/drawing/2014/main" id="{5E86BEFE-FCB0-482A-AE2A-2A0937B8C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702" y="2302352"/>
            <a:ext cx="1500475" cy="150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D23D8DD-EB4E-4475-9C80-98C113B71F66}"/>
              </a:ext>
            </a:extLst>
          </p:cNvPr>
          <p:cNvSpPr txBox="1"/>
          <p:nvPr/>
        </p:nvSpPr>
        <p:spPr>
          <a:xfrm>
            <a:off x="4724400" y="2924977"/>
            <a:ext cx="9621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Franklin Gothic Demi Cond"/>
              </a:rPr>
              <a:t>Parties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5DE9F4-EB4F-45B1-B5EB-0DB0A31F914A}"/>
              </a:ext>
            </a:extLst>
          </p:cNvPr>
          <p:cNvSpPr txBox="1"/>
          <p:nvPr/>
        </p:nvSpPr>
        <p:spPr>
          <a:xfrm>
            <a:off x="5675179" y="5014166"/>
            <a:ext cx="14211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Franklin Gothic Demi Cond"/>
              </a:rPr>
              <a:t>Restaurants</a:t>
            </a:r>
          </a:p>
        </p:txBody>
      </p:sp>
    </p:spTree>
    <p:extLst>
      <p:ext uri="{BB962C8B-B14F-4D97-AF65-F5344CB8AC3E}">
        <p14:creationId xmlns:p14="http://schemas.microsoft.com/office/powerpoint/2010/main" val="109978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yellow flower in a field&#10;&#10;Description generated with very high confidence">
            <a:extLst>
              <a:ext uri="{FF2B5EF4-FFF2-40B4-BE49-F238E27FC236}">
                <a16:creationId xmlns:a16="http://schemas.microsoft.com/office/drawing/2014/main" id="{13A0715A-E452-4209-BE2D-0E0D7D967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00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387A4-14EB-4E17-B04D-38C1E381968B}"/>
              </a:ext>
            </a:extLst>
          </p:cNvPr>
          <p:cNvSpPr txBox="1"/>
          <p:nvPr/>
        </p:nvSpPr>
        <p:spPr>
          <a:xfrm>
            <a:off x="1771132" y="2528019"/>
            <a:ext cx="8649738" cy="2590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abic Typesetting"/>
                <a:cs typeface="Arabic Typesetting"/>
              </a:rPr>
              <a:t>When the virus stops spreading, we will be able to go back to normal and enjoy being with all our friends and family again</a:t>
            </a: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700" cap="all" spc="-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end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96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366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Aharoni</vt:lpstr>
      <vt:lpstr>Angsana New</vt:lpstr>
      <vt:lpstr>Arabic Typesetting</vt:lpstr>
      <vt:lpstr>Arial</vt:lpstr>
      <vt:lpstr>Baskerville Old Face</vt:lpstr>
      <vt:lpstr>Century Schoolbook</vt:lpstr>
      <vt:lpstr>Franklin Gothic Book</vt:lpstr>
      <vt:lpstr>Franklin Gothic Demi Cond</vt:lpstr>
      <vt:lpstr>Garamond</vt:lpstr>
      <vt:lpstr>SavonVTI</vt:lpstr>
      <vt:lpstr>Coronavirus Social Story</vt:lpstr>
      <vt:lpstr>What is coronavirus?</vt:lpstr>
      <vt:lpstr>There are two very important things you can do to help...</vt:lpstr>
      <vt:lpstr>Things will be different for a while, school is closed for most children</vt:lpstr>
      <vt:lpstr>What will happen if I need to go to school?</vt:lpstr>
      <vt:lpstr>Before school and after school</vt:lpstr>
      <vt:lpstr>When you are at home...</vt:lpstr>
      <vt:lpstr>There are some things you won't be able to do for a while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Jones</dc:creator>
  <cp:lastModifiedBy>Lindsay Jones</cp:lastModifiedBy>
  <cp:revision>858</cp:revision>
  <dcterms:created xsi:type="dcterms:W3CDTF">2020-03-22T20:02:15Z</dcterms:created>
  <dcterms:modified xsi:type="dcterms:W3CDTF">2020-03-23T12:21:13Z</dcterms:modified>
</cp:coreProperties>
</file>