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69" r:id="rId2"/>
    <p:sldId id="314" r:id="rId3"/>
    <p:sldId id="315" r:id="rId4"/>
    <p:sldId id="324" r:id="rId5"/>
    <p:sldId id="325" r:id="rId6"/>
    <p:sldId id="318" r:id="rId7"/>
    <p:sldId id="319" r:id="rId8"/>
    <p:sldId id="326" r:id="rId9"/>
    <p:sldId id="320" r:id="rId10"/>
    <p:sldId id="327" r:id="rId11"/>
    <p:sldId id="321" r:id="rId12"/>
    <p:sldId id="328" r:id="rId13"/>
    <p:sldId id="322" r:id="rId14"/>
    <p:sldId id="323" r:id="rId15"/>
    <p:sldId id="329" r:id="rId16"/>
    <p:sldId id="465" r:id="rId17"/>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C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56" autoAdjust="0"/>
    <p:restoredTop sz="94660"/>
  </p:normalViewPr>
  <p:slideViewPr>
    <p:cSldViewPr snapToGrid="0">
      <p:cViewPr varScale="1">
        <p:scale>
          <a:sx n="72" d="100"/>
          <a:sy n="72" d="100"/>
        </p:scale>
        <p:origin x="1272" y="72"/>
      </p:cViewPr>
      <p:guideLst/>
    </p:cSldViewPr>
  </p:slideViewPr>
  <p:notesTextViewPr>
    <p:cViewPr>
      <p:scale>
        <a:sx n="1" d="1"/>
        <a:sy n="1" d="1"/>
      </p:scale>
      <p:origin x="0" y="0"/>
    </p:cViewPr>
  </p:notesTextViewPr>
  <p:notesViewPr>
    <p:cSldViewPr snapToGrid="0">
      <p:cViewPr varScale="1">
        <p:scale>
          <a:sx n="70" d="100"/>
          <a:sy n="70" d="100"/>
        </p:scale>
        <p:origin x="324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7A9081-3985-4ED3-8F85-4D85E2A40992}" type="datetimeFigureOut">
              <a:rPr lang="en-GB" smtClean="0"/>
              <a:t>09/03/2020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17B1860-7491-4C2E-87FF-BDF78B046059}" type="slidenum">
              <a:rPr lang="en-GB" smtClean="0"/>
              <a:t>‹#›</a:t>
            </a:fld>
            <a:endParaRPr lang="en-GB"/>
          </a:p>
        </p:txBody>
      </p:sp>
    </p:spTree>
    <p:extLst>
      <p:ext uri="{BB962C8B-B14F-4D97-AF65-F5344CB8AC3E}">
        <p14:creationId xmlns:p14="http://schemas.microsoft.com/office/powerpoint/2010/main" val="1596017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0C78EA-6C81-4A20-B489-1EA69FE50C60}" type="datetimeFigureOut">
              <a:rPr lang="en-GB" smtClean="0"/>
              <a:t>09/03/2020</a:t>
            </a:fld>
            <a:endParaRPr lang="en-GB"/>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C79346-E381-423A-A18C-B7CDCED82B7F}" type="slidenum">
              <a:rPr lang="en-GB" smtClean="0"/>
              <a:t>‹#›</a:t>
            </a:fld>
            <a:endParaRPr lang="en-GB"/>
          </a:p>
        </p:txBody>
      </p:sp>
    </p:spTree>
    <p:extLst>
      <p:ext uri="{BB962C8B-B14F-4D97-AF65-F5344CB8AC3E}">
        <p14:creationId xmlns:p14="http://schemas.microsoft.com/office/powerpoint/2010/main" val="1245018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9C8BFF-404A-4EAA-B238-E4635752C783}" type="slidenum">
              <a:rPr lang="en-GB" smtClean="0"/>
              <a:t>16</a:t>
            </a:fld>
            <a:endParaRPr lang="en-GB" dirty="0"/>
          </a:p>
        </p:txBody>
      </p:sp>
    </p:spTree>
    <p:extLst>
      <p:ext uri="{BB962C8B-B14F-4D97-AF65-F5344CB8AC3E}">
        <p14:creationId xmlns:p14="http://schemas.microsoft.com/office/powerpoint/2010/main" val="1666751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Shape 52"/>
        <p:cNvGrpSpPr/>
        <p:nvPr/>
      </p:nvGrpSpPr>
      <p:grpSpPr>
        <a:xfrm>
          <a:off x="0" y="0"/>
          <a:ext cx="0" cy="0"/>
          <a:chOff x="0" y="0"/>
          <a:chExt cx="0" cy="0"/>
        </a:xfrm>
      </p:grpSpPr>
      <p:pic>
        <p:nvPicPr>
          <p:cNvPr id="53" name="Shape 53" descr="Template-blue.jpg"/>
          <p:cNvPicPr preferRelativeResize="0"/>
          <p:nvPr userDrawn="1"/>
        </p:nvPicPr>
        <p:blipFill rotWithShape="1">
          <a:blip r:embed="rId2">
            <a:alphaModFix/>
          </a:blip>
          <a:srcRect/>
          <a:stretch/>
        </p:blipFill>
        <p:spPr>
          <a:xfrm>
            <a:off x="70512" y="61914"/>
            <a:ext cx="9778735" cy="6730999"/>
          </a:xfrm>
          <a:prstGeom prst="rect">
            <a:avLst/>
          </a:prstGeom>
          <a:noFill/>
          <a:ln>
            <a:noFill/>
          </a:ln>
        </p:spPr>
      </p:pic>
      <p:pic>
        <p:nvPicPr>
          <p:cNvPr id="54" name="Shape 54" descr="corner.png"/>
          <p:cNvPicPr preferRelativeResize="0"/>
          <p:nvPr userDrawn="1"/>
        </p:nvPicPr>
        <p:blipFill rotWithShape="1">
          <a:blip r:embed="rId3">
            <a:alphaModFix/>
          </a:blip>
          <a:srcRect/>
          <a:stretch/>
        </p:blipFill>
        <p:spPr>
          <a:xfrm>
            <a:off x="0" y="0"/>
            <a:ext cx="9906000" cy="6858000"/>
          </a:xfrm>
          <a:prstGeom prst="rect">
            <a:avLst/>
          </a:prstGeom>
          <a:noFill/>
          <a:ln>
            <a:noFill/>
          </a:ln>
        </p:spPr>
      </p:pic>
      <p:sp>
        <p:nvSpPr>
          <p:cNvPr id="58" name="Shape 58"/>
          <p:cNvSpPr txBox="1">
            <a:spLocks noGrp="1"/>
          </p:cNvSpPr>
          <p:nvPr>
            <p:ph type="ftr" idx="11"/>
          </p:nvPr>
        </p:nvSpPr>
        <p:spPr>
          <a:xfrm>
            <a:off x="3384551" y="6356352"/>
            <a:ext cx="3136899" cy="365125"/>
          </a:xfrm>
          <a:prstGeom prst="rect">
            <a:avLst/>
          </a:prstGeom>
          <a:noFill/>
          <a:ln>
            <a:noFill/>
          </a:ln>
        </p:spPr>
        <p:txBody>
          <a:bodyPr wrap="square" lIns="91425" tIns="91425" rIns="91425" bIns="91425" anchor="ctr" anchorCtr="0"/>
          <a:lstStyle>
            <a:lvl1pPr marL="0" marR="0" lvl="0" indent="0" algn="ctr" rtl="0">
              <a:spcBef>
                <a:spcPts val="0"/>
              </a:spcBef>
              <a:buNone/>
              <a:defRPr sz="975">
                <a:solidFill>
                  <a:srgbClr val="FFFFFF"/>
                </a:solidFill>
                <a:latin typeface="Arial"/>
                <a:ea typeface="Arial"/>
                <a:cs typeface="Arial"/>
                <a:sym typeface="Arial"/>
              </a:defRPr>
            </a:lvl1pPr>
            <a:lvl2pPr marL="371475" marR="0" lvl="1" indent="0" algn="l" rtl="0">
              <a:spcBef>
                <a:spcPts val="0"/>
              </a:spcBef>
              <a:buNone/>
              <a:defRPr sz="1463" b="0" i="0" u="none" strike="noStrike" cap="none">
                <a:solidFill>
                  <a:schemeClr val="dk1"/>
                </a:solidFill>
                <a:latin typeface="Calibri"/>
                <a:ea typeface="Calibri"/>
                <a:cs typeface="Calibri"/>
                <a:sym typeface="Calibri"/>
              </a:defRPr>
            </a:lvl2pPr>
            <a:lvl3pPr marL="742950" marR="0" lvl="2" indent="0" algn="l" rtl="0">
              <a:spcBef>
                <a:spcPts val="0"/>
              </a:spcBef>
              <a:buNone/>
              <a:defRPr sz="1463" b="0" i="0" u="none" strike="noStrike" cap="none">
                <a:solidFill>
                  <a:schemeClr val="dk1"/>
                </a:solidFill>
                <a:latin typeface="Calibri"/>
                <a:ea typeface="Calibri"/>
                <a:cs typeface="Calibri"/>
                <a:sym typeface="Calibri"/>
              </a:defRPr>
            </a:lvl3pPr>
            <a:lvl4pPr marL="1114425" marR="0" lvl="3" indent="0" algn="l" rtl="0">
              <a:spcBef>
                <a:spcPts val="0"/>
              </a:spcBef>
              <a:buNone/>
              <a:defRPr sz="1463" b="0" i="0" u="none" strike="noStrike" cap="none">
                <a:solidFill>
                  <a:schemeClr val="dk1"/>
                </a:solidFill>
                <a:latin typeface="Calibri"/>
                <a:ea typeface="Calibri"/>
                <a:cs typeface="Calibri"/>
                <a:sym typeface="Calibri"/>
              </a:defRPr>
            </a:lvl4pPr>
            <a:lvl5pPr marL="1485900" marR="0" lvl="4" indent="0" algn="l" rtl="0">
              <a:spcBef>
                <a:spcPts val="0"/>
              </a:spcBef>
              <a:buNone/>
              <a:defRPr sz="1463" b="0" i="0" u="none" strike="noStrike" cap="none">
                <a:solidFill>
                  <a:schemeClr val="dk1"/>
                </a:solidFill>
                <a:latin typeface="Calibri"/>
                <a:ea typeface="Calibri"/>
                <a:cs typeface="Calibri"/>
                <a:sym typeface="Calibri"/>
              </a:defRPr>
            </a:lvl5pPr>
            <a:lvl6pPr marL="1857375" marR="0" lvl="5" indent="0" algn="l" rtl="0">
              <a:spcBef>
                <a:spcPts val="0"/>
              </a:spcBef>
              <a:buNone/>
              <a:defRPr sz="1463" b="0" i="0" u="none" strike="noStrike" cap="none">
                <a:solidFill>
                  <a:schemeClr val="dk1"/>
                </a:solidFill>
                <a:latin typeface="Calibri"/>
                <a:ea typeface="Calibri"/>
                <a:cs typeface="Calibri"/>
                <a:sym typeface="Calibri"/>
              </a:defRPr>
            </a:lvl6pPr>
            <a:lvl7pPr marL="2228850" marR="0" lvl="6" indent="0" algn="l" rtl="0">
              <a:spcBef>
                <a:spcPts val="0"/>
              </a:spcBef>
              <a:buNone/>
              <a:defRPr sz="1463" b="0" i="0" u="none" strike="noStrike" cap="none">
                <a:solidFill>
                  <a:schemeClr val="dk1"/>
                </a:solidFill>
                <a:latin typeface="Calibri"/>
                <a:ea typeface="Calibri"/>
                <a:cs typeface="Calibri"/>
                <a:sym typeface="Calibri"/>
              </a:defRPr>
            </a:lvl7pPr>
            <a:lvl8pPr marL="2600325" marR="0" lvl="7" indent="0" algn="l" rtl="0">
              <a:spcBef>
                <a:spcPts val="0"/>
              </a:spcBef>
              <a:buNone/>
              <a:defRPr sz="1463" b="0" i="0" u="none" strike="noStrike" cap="none">
                <a:solidFill>
                  <a:schemeClr val="dk1"/>
                </a:solidFill>
                <a:latin typeface="Calibri"/>
                <a:ea typeface="Calibri"/>
                <a:cs typeface="Calibri"/>
                <a:sym typeface="Calibri"/>
              </a:defRPr>
            </a:lvl8pPr>
            <a:lvl9pPr marL="2971800" marR="0" lvl="8" indent="0" algn="l" rtl="0">
              <a:spcBef>
                <a:spcPts val="0"/>
              </a:spcBef>
              <a:buNone/>
              <a:defRPr sz="1463" b="0" i="0" u="none" strike="noStrike" cap="none">
                <a:solidFill>
                  <a:schemeClr val="dk1"/>
                </a:solidFill>
                <a:latin typeface="Calibri"/>
                <a:ea typeface="Calibri"/>
                <a:cs typeface="Calibri"/>
                <a:sym typeface="Calibri"/>
              </a:defRPr>
            </a:lvl9pPr>
          </a:lstStyle>
          <a:p>
            <a:endParaRPr/>
          </a:p>
        </p:txBody>
      </p:sp>
      <p:sp>
        <p:nvSpPr>
          <p:cNvPr id="8" name="TextBox 7"/>
          <p:cNvSpPr txBox="1"/>
          <p:nvPr userDrawn="1"/>
        </p:nvSpPr>
        <p:spPr>
          <a:xfrm>
            <a:off x="188502" y="4770438"/>
            <a:ext cx="3083482" cy="1192634"/>
          </a:xfrm>
          <a:prstGeom prst="rect">
            <a:avLst/>
          </a:prstGeom>
          <a:noFill/>
          <a:ln w="28575">
            <a:noFill/>
          </a:ln>
        </p:spPr>
        <p:txBody>
          <a:bodyPr wrap="square" rtlCol="0">
            <a:spAutoFit/>
          </a:bodyPr>
          <a:lstStyle/>
          <a:p>
            <a:pPr fontAlgn="base">
              <a:defRPr/>
            </a:pPr>
            <a:r>
              <a:rPr lang="en-GB" sz="7150" b="1" kern="1200" dirty="0">
                <a:solidFill>
                  <a:prstClr val="white"/>
                </a:solidFill>
                <a:latin typeface="Bryant Bold" panose="020B0503040000020003" pitchFamily="34" charset="0"/>
                <a:ea typeface="MS PGothic" panose="020B0600070205080204" pitchFamily="34" charset="-128"/>
                <a:cs typeface="Bryant Regular" panose="020B0503040000020003" pitchFamily="34" charset="0"/>
              </a:rPr>
              <a:t> </a:t>
            </a:r>
            <a:r>
              <a:rPr lang="en-GB" sz="7150" b="1" kern="1200" dirty="0">
                <a:solidFill>
                  <a:prstClr val="black"/>
                </a:solidFill>
                <a:latin typeface="Bryant Bold" panose="020B0503040000020003" pitchFamily="34" charset="0"/>
                <a:ea typeface="MS PGothic" panose="020B0600070205080204" pitchFamily="34" charset="-128"/>
                <a:cs typeface="Bryant Regular" panose="020B0503040000020003" pitchFamily="34" charset="0"/>
              </a:rPr>
              <a:t> </a:t>
            </a:r>
          </a:p>
        </p:txBody>
      </p:sp>
      <p:sp>
        <p:nvSpPr>
          <p:cNvPr id="3" name="Text Placeholder 2"/>
          <p:cNvSpPr>
            <a:spLocks noGrp="1"/>
          </p:cNvSpPr>
          <p:nvPr>
            <p:ph type="body" sz="quarter" idx="13"/>
          </p:nvPr>
        </p:nvSpPr>
        <p:spPr>
          <a:xfrm>
            <a:off x="165100" y="4776788"/>
            <a:ext cx="3092450" cy="1171575"/>
          </a:xfrm>
        </p:spPr>
        <p:txBody>
          <a:bodyPr/>
          <a:lstStyle>
            <a:lvl1pPr marL="121920" indent="0">
              <a:buNone/>
              <a:defRPr sz="7150">
                <a:solidFill>
                  <a:schemeClr val="bg1"/>
                </a:solidFill>
                <a:latin typeface="Bryant Bold" panose="020B0503040000020003" pitchFamily="34" charset="0"/>
              </a:defRPr>
            </a:lvl1pPr>
          </a:lstStyle>
          <a:p>
            <a:pPr lvl="0"/>
            <a:endParaRPr lang="en-GB" dirty="0"/>
          </a:p>
        </p:txBody>
      </p:sp>
      <p:sp>
        <p:nvSpPr>
          <p:cNvPr id="5" name="Text Placeholder 4"/>
          <p:cNvSpPr>
            <a:spLocks noGrp="1"/>
          </p:cNvSpPr>
          <p:nvPr>
            <p:ph type="body" sz="quarter" idx="14"/>
          </p:nvPr>
        </p:nvSpPr>
        <p:spPr>
          <a:xfrm>
            <a:off x="6114156" y="4776788"/>
            <a:ext cx="3462338" cy="1192212"/>
          </a:xfrm>
        </p:spPr>
        <p:txBody>
          <a:bodyPr/>
          <a:lstStyle>
            <a:lvl1pPr marL="121920" indent="0">
              <a:buNone/>
              <a:defRPr sz="7150">
                <a:solidFill>
                  <a:schemeClr val="bg1"/>
                </a:solidFill>
                <a:latin typeface="Bryant Bold" panose="020B0503040000020003" pitchFamily="34" charset="0"/>
              </a:defRPr>
            </a:lvl1pPr>
          </a:lstStyle>
          <a:p>
            <a:pPr lvl="0"/>
            <a:endParaRPr lang="en-GB" dirty="0"/>
          </a:p>
        </p:txBody>
      </p:sp>
      <p:sp>
        <p:nvSpPr>
          <p:cNvPr id="7" name="Text Placeholder 6"/>
          <p:cNvSpPr>
            <a:spLocks noGrp="1"/>
          </p:cNvSpPr>
          <p:nvPr>
            <p:ph type="body" sz="quarter" idx="15"/>
          </p:nvPr>
        </p:nvSpPr>
        <p:spPr>
          <a:xfrm>
            <a:off x="644736" y="1473624"/>
            <a:ext cx="8990013" cy="2749550"/>
          </a:xfrm>
        </p:spPr>
        <p:txBody>
          <a:bodyPr/>
          <a:lstStyle>
            <a:lvl1pPr marL="121920" indent="0" algn="ctr">
              <a:buNone/>
              <a:defRPr sz="4880">
                <a:solidFill>
                  <a:schemeClr val="bg1"/>
                </a:solidFill>
                <a:latin typeface="Bryant Bold" panose="020B0503040000020003" pitchFamily="34" charset="0"/>
              </a:defRPr>
            </a:lvl1pPr>
          </a:lstStyle>
          <a:p>
            <a:pPr lvl="0"/>
            <a:endParaRPr lang="en-GB" dirty="0"/>
          </a:p>
          <a:p>
            <a:pPr lvl="0"/>
            <a:endParaRPr lang="en-GB" dirty="0"/>
          </a:p>
        </p:txBody>
      </p:sp>
      <p:pic>
        <p:nvPicPr>
          <p:cNvPr id="4" name="Picture 3" descr="A close up of a logo&#10;&#10;Description automatically generated">
            <a:extLst>
              <a:ext uri="{FF2B5EF4-FFF2-40B4-BE49-F238E27FC236}">
                <a16:creationId xmlns:a16="http://schemas.microsoft.com/office/drawing/2014/main" id="{AA2D3866-C74A-46B9-A79B-23DCFF2190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078" y="155781"/>
            <a:ext cx="1183215" cy="1043291"/>
          </a:xfrm>
          <a:prstGeom prst="rect">
            <a:avLst/>
          </a:prstGeom>
        </p:spPr>
      </p:pic>
    </p:spTree>
    <p:extLst>
      <p:ext uri="{BB962C8B-B14F-4D97-AF65-F5344CB8AC3E}">
        <p14:creationId xmlns:p14="http://schemas.microsoft.com/office/powerpoint/2010/main" val="2699816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14" name="Shape 21" descr="blue-line.jpg"/>
          <p:cNvPicPr preferRelativeResize="0"/>
          <p:nvPr userDrawn="1"/>
        </p:nvPicPr>
        <p:blipFill rotWithShape="1">
          <a:blip r:embed="rId2">
            <a:alphaModFix/>
          </a:blip>
          <a:srcRect/>
          <a:stretch/>
        </p:blipFill>
        <p:spPr>
          <a:xfrm>
            <a:off x="-15478" y="6518276"/>
            <a:ext cx="9967913" cy="392112"/>
          </a:xfrm>
          <a:prstGeom prst="rect">
            <a:avLst/>
          </a:prstGeom>
          <a:noFill/>
          <a:ln>
            <a:noFill/>
          </a:ln>
        </p:spPr>
      </p:pic>
      <p:sp>
        <p:nvSpPr>
          <p:cNvPr id="15" name="Shape 22"/>
          <p:cNvSpPr txBox="1"/>
          <p:nvPr userDrawn="1"/>
        </p:nvSpPr>
        <p:spPr>
          <a:xfrm>
            <a:off x="302683" y="6540502"/>
            <a:ext cx="9328150" cy="493713"/>
          </a:xfrm>
          <a:prstGeom prst="rect">
            <a:avLst/>
          </a:prstGeom>
          <a:noFill/>
          <a:ln>
            <a:noFill/>
          </a:ln>
        </p:spPr>
        <p:txBody>
          <a:bodyPr wrap="square" lIns="74283" tIns="37131" rIns="74283" bIns="37131" anchor="t" anchorCtr="0">
            <a:noAutofit/>
          </a:bodyPr>
          <a:lstStyle/>
          <a:p>
            <a:pPr marL="0" marR="0" lvl="0" indent="0" algn="ctr" defTabSz="742950" rtl="0" eaLnBrk="1" fontAlgn="auto" latinLnBrk="0" hangingPunct="1">
              <a:lnSpc>
                <a:spcPct val="100000"/>
              </a:lnSpc>
              <a:spcBef>
                <a:spcPts val="0"/>
              </a:spcBef>
              <a:spcAft>
                <a:spcPts val="0"/>
              </a:spcAft>
              <a:buClrTx/>
              <a:buSzPct val="25000"/>
              <a:buFontTx/>
              <a:buNone/>
              <a:tabLst/>
              <a:defRPr/>
            </a:pPr>
            <a:r>
              <a:rPr lang="en-US" sz="1400" kern="0" dirty="0">
                <a:solidFill>
                  <a:srgbClr val="FFFFFF"/>
                </a:solidFill>
                <a:latin typeface="Bryant Bold" panose="020B0503040000020003"/>
                <a:ea typeface="Arial"/>
                <a:cs typeface="Arial"/>
                <a:sym typeface="Arial"/>
              </a:rPr>
              <a:t>Specialist 1-to-1 </a:t>
            </a:r>
            <a:r>
              <a:rPr lang="en-US" sz="1400" kern="0" dirty="0" err="1">
                <a:solidFill>
                  <a:srgbClr val="FFFFFF"/>
                </a:solidFill>
                <a:latin typeface="Bryant Bold" panose="020B0503040000020003"/>
                <a:ea typeface="Arial"/>
                <a:cs typeface="Arial"/>
                <a:sym typeface="Arial"/>
              </a:rPr>
              <a:t>maths</a:t>
            </a:r>
            <a:r>
              <a:rPr lang="en-US" sz="1400" kern="0" dirty="0">
                <a:solidFill>
                  <a:srgbClr val="FFFFFF"/>
                </a:solidFill>
                <a:latin typeface="Bryant Bold" panose="020B0503040000020003"/>
                <a:ea typeface="Arial"/>
                <a:cs typeface="Arial"/>
                <a:sym typeface="Arial"/>
              </a:rPr>
              <a:t> interventions and curriculum resources</a:t>
            </a:r>
            <a:r>
              <a:rPr lang="en-GB" sz="1400" kern="0" dirty="0">
                <a:solidFill>
                  <a:srgbClr val="FFFFFF"/>
                </a:solidFill>
                <a:latin typeface="Bryant Bold" panose="020B0503040000020003"/>
                <a:ea typeface="Arial"/>
                <a:cs typeface="Arial"/>
                <a:sym typeface="Arial"/>
              </a:rPr>
              <a:t> </a:t>
            </a:r>
            <a:endParaRPr lang="en-GB" sz="1400" kern="0" dirty="0">
              <a:solidFill>
                <a:srgbClr val="FFFFFF"/>
              </a:solidFill>
              <a:ea typeface="Arial"/>
              <a:cs typeface="Arial"/>
              <a:sym typeface="Arial"/>
            </a:endParaRPr>
          </a:p>
          <a:p>
            <a:pPr algn="ctr">
              <a:buSzPct val="25000"/>
            </a:pPr>
            <a:endParaRPr lang="en-GB" sz="975" kern="0" dirty="0">
              <a:solidFill>
                <a:srgbClr val="FFFFFF"/>
              </a:solidFill>
              <a:ea typeface="Arial"/>
              <a:cs typeface="Arial"/>
              <a:sym typeface="Arial"/>
            </a:endParaRPr>
          </a:p>
        </p:txBody>
      </p:sp>
      <p:pic>
        <p:nvPicPr>
          <p:cNvPr id="5" name="Picture 4" descr="A close up of a logo&#10;&#10;Description automatically generated">
            <a:extLst>
              <a:ext uri="{FF2B5EF4-FFF2-40B4-BE49-F238E27FC236}">
                <a16:creationId xmlns:a16="http://schemas.microsoft.com/office/drawing/2014/main" id="{B81BBB29-F263-4BE8-B77A-AE1D0044853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903" y="459527"/>
            <a:ext cx="1005048" cy="886194"/>
          </a:xfrm>
          <a:prstGeom prst="rect">
            <a:avLst/>
          </a:prstGeom>
        </p:spPr>
      </p:pic>
    </p:spTree>
    <p:extLst>
      <p:ext uri="{BB962C8B-B14F-4D97-AF65-F5344CB8AC3E}">
        <p14:creationId xmlns:p14="http://schemas.microsoft.com/office/powerpoint/2010/main" val="1683276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75839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95301" y="190500"/>
            <a:ext cx="8915399"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None/>
              <a:defRPr sz="2800" b="1" i="0" u="none" strike="noStrike" cap="none">
                <a:solidFill>
                  <a:srgbClr val="56C400"/>
                </a:solidFill>
                <a:latin typeface="Arial"/>
                <a:ea typeface="Arial"/>
                <a:cs typeface="Arial"/>
                <a:sym typeface="Arial"/>
              </a:defRPr>
            </a:lvl1pPr>
            <a:lvl2pPr marL="0" marR="0" lvl="1" indent="0" algn="ctr" rtl="0">
              <a:spcBef>
                <a:spcPts val="0"/>
              </a:spcBef>
              <a:spcAft>
                <a:spcPts val="0"/>
              </a:spcAft>
              <a:buNone/>
              <a:defRPr sz="2800" b="1" i="0" u="none" strike="noStrike" cap="none">
                <a:solidFill>
                  <a:srgbClr val="56C400"/>
                </a:solidFill>
                <a:latin typeface="Arial"/>
                <a:ea typeface="Arial"/>
                <a:cs typeface="Arial"/>
                <a:sym typeface="Arial"/>
              </a:defRPr>
            </a:lvl2pPr>
            <a:lvl3pPr marL="0" marR="0" lvl="2" indent="0" algn="ctr" rtl="0">
              <a:spcBef>
                <a:spcPts val="0"/>
              </a:spcBef>
              <a:spcAft>
                <a:spcPts val="0"/>
              </a:spcAft>
              <a:buNone/>
              <a:defRPr sz="2800" b="1" i="0" u="none" strike="noStrike" cap="none">
                <a:solidFill>
                  <a:srgbClr val="56C400"/>
                </a:solidFill>
                <a:latin typeface="Arial"/>
                <a:ea typeface="Arial"/>
                <a:cs typeface="Arial"/>
                <a:sym typeface="Arial"/>
              </a:defRPr>
            </a:lvl3pPr>
            <a:lvl4pPr marL="0" marR="0" lvl="3" indent="0" algn="ctr" rtl="0">
              <a:spcBef>
                <a:spcPts val="0"/>
              </a:spcBef>
              <a:spcAft>
                <a:spcPts val="0"/>
              </a:spcAft>
              <a:buNone/>
              <a:defRPr sz="2800" b="1" i="0" u="none" strike="noStrike" cap="none">
                <a:solidFill>
                  <a:srgbClr val="56C400"/>
                </a:solidFill>
                <a:latin typeface="Arial"/>
                <a:ea typeface="Arial"/>
                <a:cs typeface="Arial"/>
                <a:sym typeface="Arial"/>
              </a:defRPr>
            </a:lvl4pPr>
            <a:lvl5pPr marL="0" marR="0" lvl="4" indent="0" algn="ctr" rtl="0">
              <a:spcBef>
                <a:spcPts val="0"/>
              </a:spcBef>
              <a:spcAft>
                <a:spcPts val="0"/>
              </a:spcAft>
              <a:buNone/>
              <a:defRPr sz="2800" b="1" i="0" u="none" strike="noStrike" cap="none">
                <a:solidFill>
                  <a:srgbClr val="56C400"/>
                </a:solidFill>
                <a:latin typeface="Arial"/>
                <a:ea typeface="Arial"/>
                <a:cs typeface="Arial"/>
                <a:sym typeface="Arial"/>
              </a:defRPr>
            </a:lvl5pPr>
            <a:lvl6pPr marL="457200" marR="0" lvl="5" indent="0" algn="ctr" rtl="0">
              <a:spcBef>
                <a:spcPts val="0"/>
              </a:spcBef>
              <a:spcAft>
                <a:spcPts val="0"/>
              </a:spcAft>
              <a:buNone/>
              <a:defRPr sz="4000" b="0" i="0" u="none" strike="noStrike" cap="none">
                <a:solidFill>
                  <a:schemeClr val="dk1"/>
                </a:solidFill>
                <a:latin typeface="Arial"/>
                <a:ea typeface="Arial"/>
                <a:cs typeface="Arial"/>
                <a:sym typeface="Arial"/>
              </a:defRPr>
            </a:lvl6pPr>
            <a:lvl7pPr marL="914400" marR="0" lvl="6" indent="0" algn="ctr" rtl="0">
              <a:spcBef>
                <a:spcPts val="0"/>
              </a:spcBef>
              <a:spcAft>
                <a:spcPts val="0"/>
              </a:spcAft>
              <a:buNone/>
              <a:defRPr sz="4000" b="0" i="0" u="none" strike="noStrike" cap="none">
                <a:solidFill>
                  <a:schemeClr val="dk1"/>
                </a:solidFill>
                <a:latin typeface="Arial"/>
                <a:ea typeface="Arial"/>
                <a:cs typeface="Arial"/>
                <a:sym typeface="Arial"/>
              </a:defRPr>
            </a:lvl7pPr>
            <a:lvl8pPr marL="1371600" marR="0" lvl="7" indent="0" algn="ctr" rtl="0">
              <a:spcBef>
                <a:spcPts val="0"/>
              </a:spcBef>
              <a:spcAft>
                <a:spcPts val="0"/>
              </a:spcAft>
              <a:buNone/>
              <a:defRPr sz="4000" b="0" i="0" u="none" strike="noStrike" cap="none">
                <a:solidFill>
                  <a:schemeClr val="dk1"/>
                </a:solidFill>
                <a:latin typeface="Arial"/>
                <a:ea typeface="Arial"/>
                <a:cs typeface="Arial"/>
                <a:sym typeface="Arial"/>
              </a:defRPr>
            </a:lvl8pPr>
            <a:lvl9pPr marL="1828800" marR="0" lvl="8" indent="0" algn="ctr" rtl="0">
              <a:spcBef>
                <a:spcPts val="0"/>
              </a:spcBef>
              <a:spcAft>
                <a:spcPts val="0"/>
              </a:spcAft>
              <a:buNone/>
              <a:defRPr sz="4000" b="0" i="0" u="none" strike="noStrike" cap="none">
                <a:solidFill>
                  <a:schemeClr val="dk1"/>
                </a:solidFill>
                <a:latin typeface="Arial"/>
                <a:ea typeface="Arial"/>
                <a:cs typeface="Arial"/>
                <a:sym typeface="Arial"/>
              </a:defRPr>
            </a:lvl9pPr>
          </a:lstStyle>
          <a:p>
            <a:endParaRPr dirty="0"/>
          </a:p>
        </p:txBody>
      </p:sp>
      <p:sp>
        <p:nvSpPr>
          <p:cNvPr id="11" name="Shape 11"/>
          <p:cNvSpPr txBox="1">
            <a:spLocks noGrp="1"/>
          </p:cNvSpPr>
          <p:nvPr>
            <p:ph type="body" idx="1"/>
          </p:nvPr>
        </p:nvSpPr>
        <p:spPr>
          <a:xfrm>
            <a:off x="495301" y="1447801"/>
            <a:ext cx="8915399" cy="4525963"/>
          </a:xfrm>
          <a:prstGeom prst="rect">
            <a:avLst/>
          </a:prstGeom>
          <a:noFill/>
          <a:ln>
            <a:noFill/>
          </a:ln>
        </p:spPr>
        <p:txBody>
          <a:bodyPr wrap="square" lIns="91425" tIns="91425" rIns="91425" bIns="91425" anchor="t" anchorCtr="0"/>
          <a:lstStyle>
            <a:lvl1pPr marL="457200" marR="0" lvl="0" indent="-335280" algn="l" rtl="0">
              <a:lnSpc>
                <a:spcPct val="110000"/>
              </a:lnSpc>
              <a:spcBef>
                <a:spcPts val="480"/>
              </a:spcBef>
              <a:spcAft>
                <a:spcPts val="0"/>
              </a:spcAft>
              <a:buClr>
                <a:srgbClr val="2D86EE"/>
              </a:buClr>
              <a:buSzPct val="80000"/>
              <a:buFont typeface="Calibri"/>
              <a:buAutoNum type="arabicPeriod"/>
              <a:defRPr sz="2400" b="0" i="0" u="none" strike="noStrike" cap="none">
                <a:solidFill>
                  <a:schemeClr val="dk1"/>
                </a:solidFill>
                <a:latin typeface="Arial"/>
                <a:ea typeface="Arial"/>
                <a:cs typeface="Arial"/>
                <a:sym typeface="Arial"/>
              </a:defRPr>
            </a:lvl1pPr>
            <a:lvl2pPr marL="742950" marR="0" lvl="1" indent="-72390" algn="l" rtl="0">
              <a:lnSpc>
                <a:spcPct val="110000"/>
              </a:lnSpc>
              <a:spcBef>
                <a:spcPts val="480"/>
              </a:spcBef>
              <a:spcAft>
                <a:spcPts val="0"/>
              </a:spcAft>
              <a:buClr>
                <a:schemeClr val="dk1"/>
              </a:buClr>
              <a:buSzPct val="140000"/>
              <a:buFont typeface="Arial"/>
              <a:buChar char="•"/>
              <a:defRPr sz="2400" b="0" i="0" u="none" strike="noStrike" cap="none">
                <a:solidFill>
                  <a:schemeClr val="dk1"/>
                </a:solidFill>
                <a:latin typeface="Arial"/>
                <a:ea typeface="Arial"/>
                <a:cs typeface="Arial"/>
                <a:sym typeface="Arial"/>
              </a:defRPr>
            </a:lvl2pPr>
            <a:lvl3pPr marL="914400" marR="0" lvl="2" indent="0" algn="l" rtl="0">
              <a:lnSpc>
                <a:spcPct val="110000"/>
              </a:lnSpc>
              <a:spcBef>
                <a:spcPts val="400"/>
              </a:spcBef>
              <a:spcAft>
                <a:spcPts val="0"/>
              </a:spcAft>
              <a:buChar char="■"/>
              <a:defRPr sz="2000" b="0" i="0" u="none" strike="noStrike" cap="none">
                <a:solidFill>
                  <a:srgbClr val="000000"/>
                </a:solidFill>
                <a:latin typeface="Arial"/>
                <a:ea typeface="Arial"/>
                <a:cs typeface="Arial"/>
                <a:sym typeface="Arial"/>
              </a:defRPr>
            </a:lvl3pPr>
            <a:lvl4pPr marL="1600200" marR="0" lvl="3" indent="-38100" algn="l" rtl="0">
              <a:lnSpc>
                <a:spcPct val="110000"/>
              </a:lnSpc>
              <a:spcBef>
                <a:spcPts val="400"/>
              </a:spcBef>
              <a:spcAft>
                <a:spcPts val="0"/>
              </a:spcAft>
              <a:buClr>
                <a:srgbClr val="2D86EE"/>
              </a:buClr>
              <a:buSzPct val="150000"/>
              <a:buFont typeface="Arial"/>
              <a:buChar char="•"/>
              <a:defRPr sz="2000" b="0" i="0" u="none" strike="noStrike" cap="none">
                <a:solidFill>
                  <a:srgbClr val="000000"/>
                </a:solidFill>
                <a:latin typeface="Arial"/>
                <a:ea typeface="Arial"/>
                <a:cs typeface="Arial"/>
                <a:sym typeface="Arial"/>
              </a:defRPr>
            </a:lvl4pPr>
            <a:lvl5pPr marL="2057400" marR="0" lvl="4" indent="-101600" algn="l" rtl="0">
              <a:lnSpc>
                <a:spcPct val="110000"/>
              </a:lnSpc>
              <a:spcBef>
                <a:spcPts val="400"/>
              </a:spcBef>
              <a:spcAft>
                <a:spcPts val="0"/>
              </a:spcAft>
              <a:buClr>
                <a:srgbClr val="2D86EE"/>
              </a:buClr>
              <a:buSzPct val="100000"/>
              <a:buFont typeface="Arial"/>
              <a:buChar char="»"/>
              <a:defRPr sz="2000" b="0" i="0" u="none" strike="noStrike" cap="none">
                <a:solidFill>
                  <a:srgbClr val="2D86EE"/>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12" name="Shape 12"/>
          <p:cNvSpPr txBox="1">
            <a:spLocks noGrp="1"/>
          </p:cNvSpPr>
          <p:nvPr>
            <p:ph type="dt" idx="10"/>
          </p:nvPr>
        </p:nvSpPr>
        <p:spPr>
          <a:xfrm>
            <a:off x="495300" y="6356352"/>
            <a:ext cx="2311400" cy="365125"/>
          </a:xfrm>
          <a:prstGeom prst="rect">
            <a:avLst/>
          </a:prstGeom>
          <a:noFill/>
          <a:ln>
            <a:noFill/>
          </a:ln>
        </p:spPr>
        <p:txBody>
          <a:bodyPr wrap="square" lIns="91425" tIns="91425" rIns="91425" bIns="91425" anchor="ctr" anchorCtr="0"/>
          <a:lstStyle>
            <a:lvl1pPr marL="0" marR="0" lvl="0" indent="0" algn="l" rtl="0">
              <a:spcBef>
                <a:spcPts val="0"/>
              </a:spcBef>
              <a:buNone/>
              <a:defRPr sz="975" b="0" i="0" u="none" strike="noStrike" cap="none">
                <a:solidFill>
                  <a:srgbClr val="898989"/>
                </a:solidFill>
                <a:latin typeface="Arial"/>
                <a:ea typeface="Arial"/>
                <a:cs typeface="Arial"/>
                <a:sym typeface="Arial"/>
              </a:defRPr>
            </a:lvl1pPr>
            <a:lvl2pPr marL="371475" marR="0" lvl="1" indent="0" algn="l" rtl="0">
              <a:spcBef>
                <a:spcPts val="0"/>
              </a:spcBef>
              <a:buNone/>
              <a:defRPr sz="1463" b="0" i="0" u="none" strike="noStrike" cap="none">
                <a:solidFill>
                  <a:schemeClr val="dk1"/>
                </a:solidFill>
                <a:latin typeface="Calibri"/>
                <a:ea typeface="Calibri"/>
                <a:cs typeface="Calibri"/>
                <a:sym typeface="Calibri"/>
              </a:defRPr>
            </a:lvl2pPr>
            <a:lvl3pPr marL="742950" marR="0" lvl="2" indent="0" algn="l" rtl="0">
              <a:spcBef>
                <a:spcPts val="0"/>
              </a:spcBef>
              <a:buNone/>
              <a:defRPr sz="1463" b="0" i="0" u="none" strike="noStrike" cap="none">
                <a:solidFill>
                  <a:schemeClr val="dk1"/>
                </a:solidFill>
                <a:latin typeface="Calibri"/>
                <a:ea typeface="Calibri"/>
                <a:cs typeface="Calibri"/>
                <a:sym typeface="Calibri"/>
              </a:defRPr>
            </a:lvl3pPr>
            <a:lvl4pPr marL="1114425" marR="0" lvl="3" indent="0" algn="l" rtl="0">
              <a:spcBef>
                <a:spcPts val="0"/>
              </a:spcBef>
              <a:buNone/>
              <a:defRPr sz="1463" b="0" i="0" u="none" strike="noStrike" cap="none">
                <a:solidFill>
                  <a:schemeClr val="dk1"/>
                </a:solidFill>
                <a:latin typeface="Calibri"/>
                <a:ea typeface="Calibri"/>
                <a:cs typeface="Calibri"/>
                <a:sym typeface="Calibri"/>
              </a:defRPr>
            </a:lvl4pPr>
            <a:lvl5pPr marL="1485900" marR="0" lvl="4" indent="0" algn="l" rtl="0">
              <a:spcBef>
                <a:spcPts val="0"/>
              </a:spcBef>
              <a:buNone/>
              <a:defRPr sz="1463" b="0" i="0" u="none" strike="noStrike" cap="none">
                <a:solidFill>
                  <a:schemeClr val="dk1"/>
                </a:solidFill>
                <a:latin typeface="Calibri"/>
                <a:ea typeface="Calibri"/>
                <a:cs typeface="Calibri"/>
                <a:sym typeface="Calibri"/>
              </a:defRPr>
            </a:lvl5pPr>
            <a:lvl6pPr marL="1857375" marR="0" lvl="5" indent="0" algn="l" rtl="0">
              <a:spcBef>
                <a:spcPts val="0"/>
              </a:spcBef>
              <a:buNone/>
              <a:defRPr sz="1463" b="0" i="0" u="none" strike="noStrike" cap="none">
                <a:solidFill>
                  <a:schemeClr val="dk1"/>
                </a:solidFill>
                <a:latin typeface="Calibri"/>
                <a:ea typeface="Calibri"/>
                <a:cs typeface="Calibri"/>
                <a:sym typeface="Calibri"/>
              </a:defRPr>
            </a:lvl6pPr>
            <a:lvl7pPr marL="2228850" marR="0" lvl="6" indent="0" algn="l" rtl="0">
              <a:spcBef>
                <a:spcPts val="0"/>
              </a:spcBef>
              <a:buNone/>
              <a:defRPr sz="1463" b="0" i="0" u="none" strike="noStrike" cap="none">
                <a:solidFill>
                  <a:schemeClr val="dk1"/>
                </a:solidFill>
                <a:latin typeface="Calibri"/>
                <a:ea typeface="Calibri"/>
                <a:cs typeface="Calibri"/>
                <a:sym typeface="Calibri"/>
              </a:defRPr>
            </a:lvl7pPr>
            <a:lvl8pPr marL="2600325" marR="0" lvl="7" indent="0" algn="l" rtl="0">
              <a:spcBef>
                <a:spcPts val="0"/>
              </a:spcBef>
              <a:buNone/>
              <a:defRPr sz="1463" b="0" i="0" u="none" strike="noStrike" cap="none">
                <a:solidFill>
                  <a:schemeClr val="dk1"/>
                </a:solidFill>
                <a:latin typeface="Calibri"/>
                <a:ea typeface="Calibri"/>
                <a:cs typeface="Calibri"/>
                <a:sym typeface="Calibri"/>
              </a:defRPr>
            </a:lvl8pPr>
            <a:lvl9pPr marL="2971800" marR="0" lvl="8" indent="0" algn="l" rtl="0">
              <a:spcBef>
                <a:spcPts val="0"/>
              </a:spcBef>
              <a:buNone/>
              <a:defRPr sz="1463" b="0" i="0" u="none" strike="noStrike" cap="none">
                <a:solidFill>
                  <a:schemeClr val="dk1"/>
                </a:solidFill>
                <a:latin typeface="Calibri"/>
                <a:ea typeface="Calibri"/>
                <a:cs typeface="Calibri"/>
                <a:sym typeface="Calibri"/>
              </a:defRPr>
            </a:lvl9pPr>
          </a:lstStyle>
          <a:p>
            <a:endParaRPr kern="0"/>
          </a:p>
        </p:txBody>
      </p:sp>
      <p:sp>
        <p:nvSpPr>
          <p:cNvPr id="13" name="Shape 13"/>
          <p:cNvSpPr txBox="1">
            <a:spLocks noGrp="1"/>
          </p:cNvSpPr>
          <p:nvPr>
            <p:ph type="ftr" idx="11"/>
          </p:nvPr>
        </p:nvSpPr>
        <p:spPr>
          <a:xfrm>
            <a:off x="3384551" y="6356352"/>
            <a:ext cx="3136899" cy="365125"/>
          </a:xfrm>
          <a:prstGeom prst="rect">
            <a:avLst/>
          </a:prstGeom>
          <a:noFill/>
          <a:ln>
            <a:noFill/>
          </a:ln>
        </p:spPr>
        <p:txBody>
          <a:bodyPr wrap="square" lIns="91425" tIns="91425" rIns="91425" bIns="91425" anchor="ctr" anchorCtr="0"/>
          <a:lstStyle>
            <a:lvl1pPr marL="0" marR="0" lvl="0" indent="0" algn="ctr" rtl="0">
              <a:spcBef>
                <a:spcPts val="0"/>
              </a:spcBef>
              <a:buNone/>
              <a:defRPr sz="975" b="0" i="0" u="none" strike="noStrike" cap="none">
                <a:solidFill>
                  <a:srgbClr val="888888"/>
                </a:solidFill>
                <a:latin typeface="Arial"/>
                <a:ea typeface="Arial"/>
                <a:cs typeface="Arial"/>
                <a:sym typeface="Arial"/>
              </a:defRPr>
            </a:lvl1pPr>
            <a:lvl2pPr marL="371475" marR="0" lvl="1" indent="0" algn="l" rtl="0">
              <a:spcBef>
                <a:spcPts val="0"/>
              </a:spcBef>
              <a:buNone/>
              <a:defRPr sz="1463" b="0" i="0" u="none" strike="noStrike" cap="none">
                <a:solidFill>
                  <a:schemeClr val="dk1"/>
                </a:solidFill>
                <a:latin typeface="Calibri"/>
                <a:ea typeface="Calibri"/>
                <a:cs typeface="Calibri"/>
                <a:sym typeface="Calibri"/>
              </a:defRPr>
            </a:lvl2pPr>
            <a:lvl3pPr marL="742950" marR="0" lvl="2" indent="0" algn="l" rtl="0">
              <a:spcBef>
                <a:spcPts val="0"/>
              </a:spcBef>
              <a:buNone/>
              <a:defRPr sz="1463" b="0" i="0" u="none" strike="noStrike" cap="none">
                <a:solidFill>
                  <a:schemeClr val="dk1"/>
                </a:solidFill>
                <a:latin typeface="Calibri"/>
                <a:ea typeface="Calibri"/>
                <a:cs typeface="Calibri"/>
                <a:sym typeface="Calibri"/>
              </a:defRPr>
            </a:lvl3pPr>
            <a:lvl4pPr marL="1114425" marR="0" lvl="3" indent="0" algn="l" rtl="0">
              <a:spcBef>
                <a:spcPts val="0"/>
              </a:spcBef>
              <a:buNone/>
              <a:defRPr sz="1463" b="0" i="0" u="none" strike="noStrike" cap="none">
                <a:solidFill>
                  <a:schemeClr val="dk1"/>
                </a:solidFill>
                <a:latin typeface="Calibri"/>
                <a:ea typeface="Calibri"/>
                <a:cs typeface="Calibri"/>
                <a:sym typeface="Calibri"/>
              </a:defRPr>
            </a:lvl4pPr>
            <a:lvl5pPr marL="1485900" marR="0" lvl="4" indent="0" algn="l" rtl="0">
              <a:spcBef>
                <a:spcPts val="0"/>
              </a:spcBef>
              <a:buNone/>
              <a:defRPr sz="1463" b="0" i="0" u="none" strike="noStrike" cap="none">
                <a:solidFill>
                  <a:schemeClr val="dk1"/>
                </a:solidFill>
                <a:latin typeface="Calibri"/>
                <a:ea typeface="Calibri"/>
                <a:cs typeface="Calibri"/>
                <a:sym typeface="Calibri"/>
              </a:defRPr>
            </a:lvl5pPr>
            <a:lvl6pPr marL="1857375" marR="0" lvl="5" indent="0" algn="l" rtl="0">
              <a:spcBef>
                <a:spcPts val="0"/>
              </a:spcBef>
              <a:buNone/>
              <a:defRPr sz="1463" b="0" i="0" u="none" strike="noStrike" cap="none">
                <a:solidFill>
                  <a:schemeClr val="dk1"/>
                </a:solidFill>
                <a:latin typeface="Calibri"/>
                <a:ea typeface="Calibri"/>
                <a:cs typeface="Calibri"/>
                <a:sym typeface="Calibri"/>
              </a:defRPr>
            </a:lvl6pPr>
            <a:lvl7pPr marL="2228850" marR="0" lvl="6" indent="0" algn="l" rtl="0">
              <a:spcBef>
                <a:spcPts val="0"/>
              </a:spcBef>
              <a:buNone/>
              <a:defRPr sz="1463" b="0" i="0" u="none" strike="noStrike" cap="none">
                <a:solidFill>
                  <a:schemeClr val="dk1"/>
                </a:solidFill>
                <a:latin typeface="Calibri"/>
                <a:ea typeface="Calibri"/>
                <a:cs typeface="Calibri"/>
                <a:sym typeface="Calibri"/>
              </a:defRPr>
            </a:lvl7pPr>
            <a:lvl8pPr marL="2600325" marR="0" lvl="7" indent="0" algn="l" rtl="0">
              <a:spcBef>
                <a:spcPts val="0"/>
              </a:spcBef>
              <a:buNone/>
              <a:defRPr sz="1463" b="0" i="0" u="none" strike="noStrike" cap="none">
                <a:solidFill>
                  <a:schemeClr val="dk1"/>
                </a:solidFill>
                <a:latin typeface="Calibri"/>
                <a:ea typeface="Calibri"/>
                <a:cs typeface="Calibri"/>
                <a:sym typeface="Calibri"/>
              </a:defRPr>
            </a:lvl8pPr>
            <a:lvl9pPr marL="2971800" marR="0" lvl="8" indent="0" algn="l" rtl="0">
              <a:spcBef>
                <a:spcPts val="0"/>
              </a:spcBef>
              <a:buNone/>
              <a:defRPr sz="1463" b="0" i="0" u="none" strike="noStrike" cap="none">
                <a:solidFill>
                  <a:schemeClr val="dk1"/>
                </a:solidFill>
                <a:latin typeface="Calibri"/>
                <a:ea typeface="Calibri"/>
                <a:cs typeface="Calibri"/>
                <a:sym typeface="Calibri"/>
              </a:defRPr>
            </a:lvl9pPr>
          </a:lstStyle>
          <a:p>
            <a:endParaRPr kern="0"/>
          </a:p>
        </p:txBody>
      </p:sp>
      <p:sp>
        <p:nvSpPr>
          <p:cNvPr id="14" name="Shape 14"/>
          <p:cNvSpPr txBox="1">
            <a:spLocks noGrp="1"/>
          </p:cNvSpPr>
          <p:nvPr>
            <p:ph type="sldNum" idx="12"/>
          </p:nvPr>
        </p:nvSpPr>
        <p:spPr>
          <a:xfrm>
            <a:off x="7594600" y="7939"/>
            <a:ext cx="2311400" cy="365125"/>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GB" sz="975" kern="0">
                <a:solidFill>
                  <a:srgbClr val="898989"/>
                </a:solidFill>
                <a:ea typeface="Arial"/>
                <a:cs typeface="Arial"/>
                <a:sym typeface="Arial"/>
              </a:rPr>
              <a:pPr algn="r">
                <a:buSzPct val="25000"/>
              </a:pPr>
              <a:t>‹#›</a:t>
            </a:fld>
            <a:endParaRPr lang="en-GB" sz="975" kern="0">
              <a:solidFill>
                <a:srgbClr val="898989"/>
              </a:solidFill>
              <a:ea typeface="Arial"/>
              <a:cs typeface="Arial"/>
              <a:sym typeface="Arial"/>
            </a:endParaRPr>
          </a:p>
        </p:txBody>
      </p:sp>
    </p:spTree>
    <p:extLst>
      <p:ext uri="{BB962C8B-B14F-4D97-AF65-F5344CB8AC3E}">
        <p14:creationId xmlns:p14="http://schemas.microsoft.com/office/powerpoint/2010/main" val="748617667"/>
      </p:ext>
    </p:extLst>
  </p:cSld>
  <p:clrMap bg1="lt1" tx1="dk1" bg2="dk2" tx2="lt2" accent1="accent1" accent2="accent2" accent3="accent3" accent4="accent4" accent5="accent5" accent6="accent6" hlink="hlink" folHlink="folHlink"/>
  <p:sldLayoutIdLst>
    <p:sldLayoutId id="2147483664" r:id="rId1"/>
    <p:sldLayoutId id="2147483675" r:id="rId2"/>
    <p:sldLayoutId id="2147483676"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a:t>Year 6</a:t>
            </a:r>
          </a:p>
        </p:txBody>
      </p:sp>
      <p:sp>
        <p:nvSpPr>
          <p:cNvPr id="4" name="Text Placeholder 3"/>
          <p:cNvSpPr>
            <a:spLocks noGrp="1"/>
          </p:cNvSpPr>
          <p:nvPr>
            <p:ph type="body" sz="quarter" idx="15"/>
          </p:nvPr>
        </p:nvSpPr>
        <p:spPr/>
        <p:txBody>
          <a:bodyPr/>
          <a:lstStyle/>
          <a:p>
            <a:r>
              <a:rPr lang="en-GB" dirty="0"/>
              <a:t>Worked Examples </a:t>
            </a:r>
          </a:p>
          <a:p>
            <a:endParaRPr lang="en-GB" dirty="0"/>
          </a:p>
          <a:p>
            <a:r>
              <a:rPr lang="en-GB" dirty="0"/>
              <a:t>Mixed Topics</a:t>
            </a:r>
          </a:p>
          <a:p>
            <a:endParaRPr lang="en-GB" dirty="0"/>
          </a:p>
        </p:txBody>
      </p:sp>
    </p:spTree>
    <p:extLst>
      <p:ext uri="{BB962C8B-B14F-4D97-AF65-F5344CB8AC3E}">
        <p14:creationId xmlns:p14="http://schemas.microsoft.com/office/powerpoint/2010/main" val="123409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6366441-5D95-47D6-87EF-AFD202997188}"/>
              </a:ext>
            </a:extLst>
          </p:cNvPr>
          <p:cNvPicPr>
            <a:picLocks noChangeAspect="1"/>
          </p:cNvPicPr>
          <p:nvPr/>
        </p:nvPicPr>
        <p:blipFill>
          <a:blip r:embed="rId2"/>
          <a:stretch>
            <a:fillRect/>
          </a:stretch>
        </p:blipFill>
        <p:spPr>
          <a:xfrm>
            <a:off x="1573561" y="304815"/>
            <a:ext cx="6744758" cy="3600000"/>
          </a:xfrm>
          <a:prstGeom prst="rect">
            <a:avLst/>
          </a:prstGeom>
        </p:spPr>
      </p:pic>
    </p:spTree>
    <p:extLst>
      <p:ext uri="{BB962C8B-B14F-4D97-AF65-F5344CB8AC3E}">
        <p14:creationId xmlns:p14="http://schemas.microsoft.com/office/powerpoint/2010/main" val="2217563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88A15B-CE0E-4BDF-997E-B10654A30457}"/>
              </a:ext>
            </a:extLst>
          </p:cNvPr>
          <p:cNvPicPr>
            <a:picLocks noChangeAspect="1"/>
          </p:cNvPicPr>
          <p:nvPr/>
        </p:nvPicPr>
        <p:blipFill>
          <a:blip r:embed="rId2"/>
          <a:stretch>
            <a:fillRect/>
          </a:stretch>
        </p:blipFill>
        <p:spPr>
          <a:xfrm>
            <a:off x="1192696" y="304815"/>
            <a:ext cx="7959600" cy="2043536"/>
          </a:xfrm>
          <a:prstGeom prst="rect">
            <a:avLst/>
          </a:prstGeom>
        </p:spPr>
      </p:pic>
    </p:spTree>
    <p:extLst>
      <p:ext uri="{BB962C8B-B14F-4D97-AF65-F5344CB8AC3E}">
        <p14:creationId xmlns:p14="http://schemas.microsoft.com/office/powerpoint/2010/main" val="1831572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2D12F1-EEF8-4613-A1E8-348CA15EE217}"/>
              </a:ext>
            </a:extLst>
          </p:cNvPr>
          <p:cNvPicPr>
            <a:picLocks noChangeAspect="1"/>
          </p:cNvPicPr>
          <p:nvPr/>
        </p:nvPicPr>
        <p:blipFill rotWithShape="1">
          <a:blip r:embed="rId2"/>
          <a:srcRect r="34402"/>
          <a:stretch/>
        </p:blipFill>
        <p:spPr>
          <a:xfrm>
            <a:off x="2101346" y="304815"/>
            <a:ext cx="5703307" cy="3240000"/>
          </a:xfrm>
          <a:prstGeom prst="rect">
            <a:avLst/>
          </a:prstGeom>
        </p:spPr>
      </p:pic>
    </p:spTree>
    <p:extLst>
      <p:ext uri="{BB962C8B-B14F-4D97-AF65-F5344CB8AC3E}">
        <p14:creationId xmlns:p14="http://schemas.microsoft.com/office/powerpoint/2010/main" val="33688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FD4C34-B1C6-45D1-A932-D4FDE6FB20DD}"/>
              </a:ext>
            </a:extLst>
          </p:cNvPr>
          <p:cNvPicPr>
            <a:picLocks noChangeAspect="1"/>
          </p:cNvPicPr>
          <p:nvPr/>
        </p:nvPicPr>
        <p:blipFill>
          <a:blip r:embed="rId2"/>
          <a:stretch>
            <a:fillRect/>
          </a:stretch>
        </p:blipFill>
        <p:spPr>
          <a:xfrm>
            <a:off x="2313566" y="304815"/>
            <a:ext cx="5278867" cy="3600000"/>
          </a:xfrm>
          <a:prstGeom prst="rect">
            <a:avLst/>
          </a:prstGeom>
        </p:spPr>
      </p:pic>
    </p:spTree>
    <p:extLst>
      <p:ext uri="{BB962C8B-B14F-4D97-AF65-F5344CB8AC3E}">
        <p14:creationId xmlns:p14="http://schemas.microsoft.com/office/powerpoint/2010/main" val="1038668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4695EC-2D3C-41CF-9A6C-5C114A9AE13F}"/>
              </a:ext>
            </a:extLst>
          </p:cNvPr>
          <p:cNvPicPr>
            <a:picLocks noChangeAspect="1"/>
          </p:cNvPicPr>
          <p:nvPr/>
        </p:nvPicPr>
        <p:blipFill>
          <a:blip r:embed="rId2"/>
          <a:stretch>
            <a:fillRect/>
          </a:stretch>
        </p:blipFill>
        <p:spPr>
          <a:xfrm>
            <a:off x="1592062" y="304815"/>
            <a:ext cx="6721876" cy="3600000"/>
          </a:xfrm>
          <a:prstGeom prst="rect">
            <a:avLst/>
          </a:prstGeom>
        </p:spPr>
      </p:pic>
    </p:spTree>
    <p:extLst>
      <p:ext uri="{BB962C8B-B14F-4D97-AF65-F5344CB8AC3E}">
        <p14:creationId xmlns:p14="http://schemas.microsoft.com/office/powerpoint/2010/main" val="2182966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D3CDF3-2401-4D61-B98D-64BE59D7287D}"/>
              </a:ext>
            </a:extLst>
          </p:cNvPr>
          <p:cNvPicPr>
            <a:picLocks noChangeAspect="1"/>
          </p:cNvPicPr>
          <p:nvPr/>
        </p:nvPicPr>
        <p:blipFill>
          <a:blip r:embed="rId2"/>
          <a:stretch>
            <a:fillRect/>
          </a:stretch>
        </p:blipFill>
        <p:spPr>
          <a:xfrm>
            <a:off x="1590027" y="304815"/>
            <a:ext cx="6725945" cy="3600000"/>
          </a:xfrm>
          <a:prstGeom prst="rect">
            <a:avLst/>
          </a:prstGeom>
        </p:spPr>
      </p:pic>
    </p:spTree>
    <p:extLst>
      <p:ext uri="{BB962C8B-B14F-4D97-AF65-F5344CB8AC3E}">
        <p14:creationId xmlns:p14="http://schemas.microsoft.com/office/powerpoint/2010/main" val="1253987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DEB82B2-AA71-4837-B985-15A96461F0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98193"/>
            <a:ext cx="9144000" cy="6461615"/>
          </a:xfrm>
          <a:prstGeom prst="rect">
            <a:avLst/>
          </a:prstGeom>
        </p:spPr>
      </p:pic>
    </p:spTree>
    <p:extLst>
      <p:ext uri="{BB962C8B-B14F-4D97-AF65-F5344CB8AC3E}">
        <p14:creationId xmlns:p14="http://schemas.microsoft.com/office/powerpoint/2010/main" val="1831439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FF78CEB-5A2B-4F9C-B187-09DE5B3E0930}"/>
              </a:ext>
            </a:extLst>
          </p:cNvPr>
          <p:cNvSpPr txBox="1">
            <a:spLocks/>
          </p:cNvSpPr>
          <p:nvPr/>
        </p:nvSpPr>
        <p:spPr>
          <a:xfrm>
            <a:off x="1551880" y="595470"/>
            <a:ext cx="3143250" cy="49371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138" b="0" i="0" u="none" strike="noStrike" cap="none">
                <a:solidFill>
                  <a:srgbClr val="000000"/>
                </a:solidFill>
                <a:latin typeface="Arial"/>
                <a:ea typeface="Arial"/>
                <a:cs typeface="Arial"/>
                <a:sym typeface="Arial"/>
              </a:defRPr>
            </a:lvl9pPr>
          </a:lstStyle>
          <a:p>
            <a:pPr marL="121920" lvl="0">
              <a:lnSpc>
                <a:spcPct val="110000"/>
              </a:lnSpc>
              <a:spcBef>
                <a:spcPts val="480"/>
              </a:spcBef>
              <a:buClr>
                <a:srgbClr val="2D86EE"/>
              </a:buClr>
              <a:buSzPct val="80000"/>
            </a:pPr>
            <a:r>
              <a:rPr lang="en-GB" sz="2275" b="1" dirty="0">
                <a:solidFill>
                  <a:srgbClr val="56C400"/>
                </a:solidFill>
                <a:latin typeface="Bryant Bold" panose="020B0503040000020003" pitchFamily="34" charset="0"/>
                <a:ea typeface="MS PGothic" panose="020B0600070205080204" pitchFamily="34" charset="-128"/>
              </a:rPr>
              <a:t>Your Challenge</a:t>
            </a:r>
          </a:p>
        </p:txBody>
      </p:sp>
      <p:sp>
        <p:nvSpPr>
          <p:cNvPr id="4" name="TextBox 3">
            <a:extLst>
              <a:ext uri="{FF2B5EF4-FFF2-40B4-BE49-F238E27FC236}">
                <a16:creationId xmlns:a16="http://schemas.microsoft.com/office/drawing/2014/main" id="{ABA198DF-EAB9-480B-BC3C-65E4C6047EA1}"/>
              </a:ext>
            </a:extLst>
          </p:cNvPr>
          <p:cNvSpPr txBox="1"/>
          <p:nvPr/>
        </p:nvSpPr>
        <p:spPr>
          <a:xfrm>
            <a:off x="242761" y="1800037"/>
            <a:ext cx="9503069" cy="3034677"/>
          </a:xfrm>
          <a:prstGeom prst="rect">
            <a:avLst/>
          </a:prstGeom>
          <a:noFill/>
        </p:spPr>
        <p:txBody>
          <a:bodyPr wrap="square" rtlCol="0">
            <a:spAutoFit/>
          </a:bodyPr>
          <a:lstStyle/>
          <a:p>
            <a:pPr>
              <a:lnSpc>
                <a:spcPct val="107000"/>
              </a:lnSpc>
              <a:spcAft>
                <a:spcPts val="0"/>
              </a:spcAft>
            </a:pPr>
            <a:r>
              <a:rPr lang="en-GB" sz="2000" dirty="0">
                <a:latin typeface="Bryant Bold" panose="020B0503040000020003"/>
                <a:ea typeface="Calibri" panose="020F0502020204030204" pitchFamily="34" charset="0"/>
                <a:cs typeface="Times New Roman" panose="02020603050405020304" pitchFamily="18" charset="0"/>
              </a:rPr>
              <a:t>A pupil has been given a SATs style test containing a mixture of arithmetic and reasoning questions. They tried to answer the questions but think they have got some wrong.</a:t>
            </a:r>
          </a:p>
          <a:p>
            <a:pPr>
              <a:lnSpc>
                <a:spcPct val="107000"/>
              </a:lnSpc>
              <a:spcAft>
                <a:spcPts val="0"/>
              </a:spcAft>
            </a:pPr>
            <a:r>
              <a:rPr lang="en-GB" sz="2000" dirty="0">
                <a:latin typeface="Bryant Bold" panose="020B0503040000020003"/>
                <a:ea typeface="Calibri" panose="020F0502020204030204" pitchFamily="34" charset="0"/>
                <a:cs typeface="Times New Roman" panose="02020603050405020304" pitchFamily="18" charset="0"/>
              </a:rPr>
              <a:t> </a:t>
            </a:r>
          </a:p>
          <a:p>
            <a:pPr>
              <a:lnSpc>
                <a:spcPct val="107000"/>
              </a:lnSpc>
              <a:spcAft>
                <a:spcPts val="0"/>
              </a:spcAft>
            </a:pPr>
            <a:r>
              <a:rPr lang="en-GB" sz="2000" dirty="0">
                <a:latin typeface="Bryant Bold" panose="020B0503040000020003"/>
                <a:ea typeface="Calibri" panose="020F0502020204030204" pitchFamily="34" charset="0"/>
                <a:cs typeface="Times New Roman" panose="02020603050405020304" pitchFamily="18" charset="0"/>
              </a:rPr>
              <a:t>Go through the work and check the answers. Help the pupil to understand their errors by explaining where they have gone wrong or how to find the correct answer (there are prompts below the questions to help you).</a:t>
            </a:r>
          </a:p>
          <a:p>
            <a:pPr>
              <a:lnSpc>
                <a:spcPct val="107000"/>
              </a:lnSpc>
              <a:spcAft>
                <a:spcPts val="0"/>
              </a:spcAft>
            </a:pPr>
            <a:endParaRPr lang="en-GB" sz="2000" dirty="0">
              <a:latin typeface="Bryant Bold" panose="020B0503040000020003"/>
              <a:ea typeface="Calibri" panose="020F0502020204030204" pitchFamily="34" charset="0"/>
              <a:cs typeface="Times New Roman" panose="02020603050405020304" pitchFamily="18" charset="0"/>
            </a:endParaRPr>
          </a:p>
          <a:p>
            <a:pPr>
              <a:lnSpc>
                <a:spcPct val="107000"/>
              </a:lnSpc>
            </a:pPr>
            <a:r>
              <a:rPr lang="en-GB" sz="2000" dirty="0">
                <a:latin typeface="Bryant Bold" panose="020B0503040000020003"/>
                <a:ea typeface="Calibri" panose="020F0502020204030204" pitchFamily="34" charset="0"/>
                <a:cs typeface="Times New Roman" panose="02020603050405020304" pitchFamily="18" charset="0"/>
              </a:rPr>
              <a:t>N</a:t>
            </a:r>
            <a:r>
              <a:rPr lang="en-GB" sz="2000" dirty="0">
                <a:latin typeface="Bryant Bold" panose="020B0503040000020003"/>
              </a:rPr>
              <a:t>ote that you will not always be asked to provide the correct answer.</a:t>
            </a:r>
          </a:p>
          <a:p>
            <a:endParaRPr lang="en-GB" sz="2000" b="1" dirty="0">
              <a:solidFill>
                <a:srgbClr val="000000"/>
              </a:solidFill>
              <a:latin typeface="Bryant Bold" panose="020B0503040000020003"/>
              <a:ea typeface="MS PGothic" panose="020B0600070205080204" pitchFamily="34" charset="-128"/>
              <a:cs typeface="Bryant Regular" panose="020B0503040000020003" pitchFamily="34" charset="0"/>
            </a:endParaRPr>
          </a:p>
        </p:txBody>
      </p:sp>
    </p:spTree>
    <p:extLst>
      <p:ext uri="{BB962C8B-B14F-4D97-AF65-F5344CB8AC3E}">
        <p14:creationId xmlns:p14="http://schemas.microsoft.com/office/powerpoint/2010/main" val="4035289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DD0701-D30F-4920-A953-F496A1E80AF3}"/>
              </a:ext>
            </a:extLst>
          </p:cNvPr>
          <p:cNvPicPr>
            <a:picLocks noChangeAspect="1"/>
          </p:cNvPicPr>
          <p:nvPr/>
        </p:nvPicPr>
        <p:blipFill>
          <a:blip r:embed="rId2"/>
          <a:stretch>
            <a:fillRect/>
          </a:stretch>
        </p:blipFill>
        <p:spPr>
          <a:xfrm>
            <a:off x="1574466" y="313524"/>
            <a:ext cx="6722387" cy="3600000"/>
          </a:xfrm>
          <a:prstGeom prst="rect">
            <a:avLst/>
          </a:prstGeom>
        </p:spPr>
      </p:pic>
    </p:spTree>
    <p:extLst>
      <p:ext uri="{BB962C8B-B14F-4D97-AF65-F5344CB8AC3E}">
        <p14:creationId xmlns:p14="http://schemas.microsoft.com/office/powerpoint/2010/main" val="1068991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F5C260-303F-48EF-85FD-4443DE385921}"/>
              </a:ext>
            </a:extLst>
          </p:cNvPr>
          <p:cNvPicPr>
            <a:picLocks noChangeAspect="1"/>
          </p:cNvPicPr>
          <p:nvPr/>
        </p:nvPicPr>
        <p:blipFill>
          <a:blip r:embed="rId2"/>
          <a:stretch>
            <a:fillRect/>
          </a:stretch>
        </p:blipFill>
        <p:spPr>
          <a:xfrm>
            <a:off x="1565598" y="304815"/>
            <a:ext cx="6728359" cy="3600000"/>
          </a:xfrm>
          <a:prstGeom prst="rect">
            <a:avLst/>
          </a:prstGeom>
        </p:spPr>
      </p:pic>
    </p:spTree>
    <p:extLst>
      <p:ext uri="{BB962C8B-B14F-4D97-AF65-F5344CB8AC3E}">
        <p14:creationId xmlns:p14="http://schemas.microsoft.com/office/powerpoint/2010/main" val="2481138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0A9B9E-CAAB-4860-985F-ED51092F5D6E}"/>
              </a:ext>
            </a:extLst>
          </p:cNvPr>
          <p:cNvPicPr>
            <a:picLocks noChangeAspect="1"/>
          </p:cNvPicPr>
          <p:nvPr/>
        </p:nvPicPr>
        <p:blipFill>
          <a:blip r:embed="rId2"/>
          <a:stretch>
            <a:fillRect/>
          </a:stretch>
        </p:blipFill>
        <p:spPr>
          <a:xfrm>
            <a:off x="1600792" y="304815"/>
            <a:ext cx="6704416" cy="3600000"/>
          </a:xfrm>
          <a:prstGeom prst="rect">
            <a:avLst/>
          </a:prstGeom>
        </p:spPr>
      </p:pic>
    </p:spTree>
    <p:extLst>
      <p:ext uri="{BB962C8B-B14F-4D97-AF65-F5344CB8AC3E}">
        <p14:creationId xmlns:p14="http://schemas.microsoft.com/office/powerpoint/2010/main" val="1091080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0EB925-EBDB-4CF5-9B17-7C5E115F48A1}"/>
              </a:ext>
            </a:extLst>
          </p:cNvPr>
          <p:cNvPicPr>
            <a:picLocks noChangeAspect="1"/>
          </p:cNvPicPr>
          <p:nvPr/>
        </p:nvPicPr>
        <p:blipFill>
          <a:blip r:embed="rId2"/>
          <a:stretch>
            <a:fillRect/>
          </a:stretch>
        </p:blipFill>
        <p:spPr>
          <a:xfrm>
            <a:off x="1205948" y="304815"/>
            <a:ext cx="8203464" cy="3600000"/>
          </a:xfrm>
          <a:prstGeom prst="rect">
            <a:avLst/>
          </a:prstGeom>
        </p:spPr>
      </p:pic>
    </p:spTree>
    <p:extLst>
      <p:ext uri="{BB962C8B-B14F-4D97-AF65-F5344CB8AC3E}">
        <p14:creationId xmlns:p14="http://schemas.microsoft.com/office/powerpoint/2010/main" val="1846631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48A25ED-2D01-4DD4-9CF8-400E82D1B8E2}"/>
              </a:ext>
            </a:extLst>
          </p:cNvPr>
          <p:cNvPicPr>
            <a:picLocks noChangeAspect="1"/>
          </p:cNvPicPr>
          <p:nvPr/>
        </p:nvPicPr>
        <p:blipFill>
          <a:blip r:embed="rId2"/>
          <a:stretch>
            <a:fillRect/>
          </a:stretch>
        </p:blipFill>
        <p:spPr>
          <a:xfrm>
            <a:off x="1272209" y="304815"/>
            <a:ext cx="7959633" cy="3600000"/>
          </a:xfrm>
          <a:prstGeom prst="rect">
            <a:avLst/>
          </a:prstGeom>
        </p:spPr>
      </p:pic>
    </p:spTree>
    <p:extLst>
      <p:ext uri="{BB962C8B-B14F-4D97-AF65-F5344CB8AC3E}">
        <p14:creationId xmlns:p14="http://schemas.microsoft.com/office/powerpoint/2010/main" val="3273075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21B6C6-9F7C-4E2B-A256-64ADDABD615B}"/>
              </a:ext>
            </a:extLst>
          </p:cNvPr>
          <p:cNvPicPr>
            <a:picLocks noChangeAspect="1"/>
          </p:cNvPicPr>
          <p:nvPr/>
        </p:nvPicPr>
        <p:blipFill>
          <a:blip r:embed="rId2"/>
          <a:stretch>
            <a:fillRect/>
          </a:stretch>
        </p:blipFill>
        <p:spPr>
          <a:xfrm>
            <a:off x="1598455" y="304815"/>
            <a:ext cx="6709090" cy="3600000"/>
          </a:xfrm>
          <a:prstGeom prst="rect">
            <a:avLst/>
          </a:prstGeom>
        </p:spPr>
      </p:pic>
    </p:spTree>
    <p:extLst>
      <p:ext uri="{BB962C8B-B14F-4D97-AF65-F5344CB8AC3E}">
        <p14:creationId xmlns:p14="http://schemas.microsoft.com/office/powerpoint/2010/main" val="3105684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67D45C-8BF6-47C1-BB38-664F830DE7D5}"/>
              </a:ext>
            </a:extLst>
          </p:cNvPr>
          <p:cNvPicPr>
            <a:picLocks noChangeAspect="1"/>
          </p:cNvPicPr>
          <p:nvPr/>
        </p:nvPicPr>
        <p:blipFill rotWithShape="1">
          <a:blip r:embed="rId2"/>
          <a:srcRect r="14922"/>
          <a:stretch/>
        </p:blipFill>
        <p:spPr>
          <a:xfrm>
            <a:off x="1272209" y="304815"/>
            <a:ext cx="7988616" cy="2520000"/>
          </a:xfrm>
          <a:prstGeom prst="rect">
            <a:avLst/>
          </a:prstGeom>
        </p:spPr>
      </p:pic>
    </p:spTree>
    <p:extLst>
      <p:ext uri="{BB962C8B-B14F-4D97-AF65-F5344CB8AC3E}">
        <p14:creationId xmlns:p14="http://schemas.microsoft.com/office/powerpoint/2010/main" val="3813893536"/>
      </p:ext>
    </p:extLst>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luent in 5 wk 1 Y3 pp template" id="{AD4CDA96-56C8-4344-A2B9-C99091251B06}" vid="{0CD3ED8B-C588-406E-9EB6-AB1D06A275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981</TotalTime>
  <Words>97</Words>
  <Application>Microsoft Office PowerPoint</Application>
  <PresentationFormat>A4 Paper (210x297 mm)</PresentationFormat>
  <Paragraphs>11</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Bryant Bold</vt:lpstr>
      <vt:lpstr>Calibri</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Hannah Searle</cp:lastModifiedBy>
  <cp:revision>78</cp:revision>
  <dcterms:created xsi:type="dcterms:W3CDTF">2017-09-13T13:03:27Z</dcterms:created>
  <dcterms:modified xsi:type="dcterms:W3CDTF">2020-03-09T14:59:37Z</dcterms:modified>
</cp:coreProperties>
</file>