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30"/>
  </p:notesMasterIdLst>
  <p:sldIdLst>
    <p:sldId id="256" r:id="rId2"/>
    <p:sldId id="262" r:id="rId3"/>
    <p:sldId id="280" r:id="rId4"/>
    <p:sldId id="266" r:id="rId5"/>
    <p:sldId id="261" r:id="rId6"/>
    <p:sldId id="265" r:id="rId7"/>
    <p:sldId id="275" r:id="rId8"/>
    <p:sldId id="267" r:id="rId9"/>
    <p:sldId id="258" r:id="rId10"/>
    <p:sldId id="264" r:id="rId11"/>
    <p:sldId id="283" r:id="rId12"/>
    <p:sldId id="277" r:id="rId13"/>
    <p:sldId id="285" r:id="rId14"/>
    <p:sldId id="287" r:id="rId15"/>
    <p:sldId id="288" r:id="rId16"/>
    <p:sldId id="286" r:id="rId17"/>
    <p:sldId id="289" r:id="rId18"/>
    <p:sldId id="282" r:id="rId19"/>
    <p:sldId id="278" r:id="rId20"/>
    <p:sldId id="260" r:id="rId21"/>
    <p:sldId id="268" r:id="rId22"/>
    <p:sldId id="274" r:id="rId23"/>
    <p:sldId id="270" r:id="rId24"/>
    <p:sldId id="281" r:id="rId25"/>
    <p:sldId id="276" r:id="rId26"/>
    <p:sldId id="271" r:id="rId27"/>
    <p:sldId id="269" r:id="rId28"/>
    <p:sldId id="263" r:id="rId29"/>
  </p:sldIdLst>
  <p:sldSz cx="12192000" cy="6858000"/>
  <p:notesSz cx="6797675" cy="9926638"/>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4995" autoAdjust="0"/>
    <p:restoredTop sz="94660"/>
  </p:normalViewPr>
  <p:slideViewPr>
    <p:cSldViewPr snapToGrid="0">
      <p:cViewPr varScale="1">
        <p:scale>
          <a:sx n="79" d="100"/>
          <a:sy n="79" d="100"/>
        </p:scale>
        <p:origin x="850" y="72"/>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 Type="http://schemas.openxmlformats.org/officeDocument/2006/relationships/slide" Target="slides/slide2.xml"/><Relationship Id="rId21" Type="http://schemas.openxmlformats.org/officeDocument/2006/relationships/slide" Target="slides/slide20.xml"/><Relationship Id="rId34" Type="http://schemas.openxmlformats.org/officeDocument/2006/relationships/tableStyles" Target="tableStyles.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theme" Target="theme/theme1.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viewProps" Target="viewProp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presProps" Target="presProp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notesMaster" Target="notesMasters/notesMaster1.xml"/><Relationship Id="rId8" Type="http://schemas.openxmlformats.org/officeDocument/2006/relationships/slide" Target="slides/slide7.xml"/></Relationships>
</file>

<file path=ppt/diagrams/colors1.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0C6F0622-835E-4CA9-AAAF-2A464780F8CE}" type="doc">
      <dgm:prSet loTypeId="urn:microsoft.com/office/officeart/2005/8/layout/vProcess5" loCatId="process" qsTypeId="urn:microsoft.com/office/officeart/2005/8/quickstyle/simple1" qsCatId="simple" csTypeId="urn:microsoft.com/office/officeart/2005/8/colors/colorful2" csCatId="colorful"/>
      <dgm:spPr/>
      <dgm:t>
        <a:bodyPr/>
        <a:lstStyle/>
        <a:p>
          <a:endParaRPr lang="en-US"/>
        </a:p>
      </dgm:t>
    </dgm:pt>
    <dgm:pt modelId="{223259F0-5650-4723-8262-25E4E72652A8}">
      <dgm:prSet/>
      <dgm:spPr/>
      <dgm:t>
        <a:bodyPr/>
        <a:lstStyle/>
        <a:p>
          <a:r>
            <a:rPr lang="en-US"/>
            <a:t>Final year of the curriculum, continuation of curriculum delivered in Pre School.</a:t>
          </a:r>
        </a:p>
      </dgm:t>
    </dgm:pt>
    <dgm:pt modelId="{343372F3-9F7E-4DF2-B6DC-4FF553C0D823}" type="parTrans" cxnId="{0E32A9B7-645B-4A09-95A9-12A962ED9582}">
      <dgm:prSet/>
      <dgm:spPr/>
      <dgm:t>
        <a:bodyPr/>
        <a:lstStyle/>
        <a:p>
          <a:endParaRPr lang="en-US"/>
        </a:p>
      </dgm:t>
    </dgm:pt>
    <dgm:pt modelId="{0A7D2361-E4FE-4F22-9177-C3CAB9C340B8}" type="sibTrans" cxnId="{0E32A9B7-645B-4A09-95A9-12A962ED9582}">
      <dgm:prSet/>
      <dgm:spPr/>
      <dgm:t>
        <a:bodyPr/>
        <a:lstStyle/>
        <a:p>
          <a:endParaRPr lang="en-US"/>
        </a:p>
      </dgm:t>
    </dgm:pt>
    <dgm:pt modelId="{372312AD-5D3B-482F-81F4-691C09BD5E00}">
      <dgm:prSet/>
      <dgm:spPr/>
      <dgm:t>
        <a:bodyPr/>
        <a:lstStyle/>
        <a:p>
          <a:r>
            <a:rPr lang="en-US"/>
            <a:t>7 areas of learning – 3 Prime and 4 Specific.</a:t>
          </a:r>
        </a:p>
      </dgm:t>
    </dgm:pt>
    <dgm:pt modelId="{27E037AC-85E2-44BF-89F1-98B81FE27435}" type="parTrans" cxnId="{ACBD66F8-F463-4F68-8673-35B2B26019BB}">
      <dgm:prSet/>
      <dgm:spPr/>
      <dgm:t>
        <a:bodyPr/>
        <a:lstStyle/>
        <a:p>
          <a:endParaRPr lang="en-US"/>
        </a:p>
      </dgm:t>
    </dgm:pt>
    <dgm:pt modelId="{E8577A5B-1991-4F96-9AC0-A5B3B0A54DBD}" type="sibTrans" cxnId="{ACBD66F8-F463-4F68-8673-35B2B26019BB}">
      <dgm:prSet/>
      <dgm:spPr/>
      <dgm:t>
        <a:bodyPr/>
        <a:lstStyle/>
        <a:p>
          <a:endParaRPr lang="en-US"/>
        </a:p>
      </dgm:t>
    </dgm:pt>
    <dgm:pt modelId="{071565B9-6F5E-444C-B5C3-B67C904DB227}">
      <dgm:prSet/>
      <dgm:spPr/>
      <dgm:t>
        <a:bodyPr/>
        <a:lstStyle/>
        <a:p>
          <a:r>
            <a:rPr lang="en-US"/>
            <a:t>Expected levels at the end of Reception year are the Early Learning Goals (ELG’S)</a:t>
          </a:r>
        </a:p>
      </dgm:t>
    </dgm:pt>
    <dgm:pt modelId="{346B5EA2-035E-4009-862F-18297F4DFEFC}" type="parTrans" cxnId="{CFDBF9D5-2FB8-40CC-BAFC-EF5D31715101}">
      <dgm:prSet/>
      <dgm:spPr/>
      <dgm:t>
        <a:bodyPr/>
        <a:lstStyle/>
        <a:p>
          <a:endParaRPr lang="en-US"/>
        </a:p>
      </dgm:t>
    </dgm:pt>
    <dgm:pt modelId="{DDEBC928-C442-4550-94C3-A42EF34A7204}" type="sibTrans" cxnId="{CFDBF9D5-2FB8-40CC-BAFC-EF5D31715101}">
      <dgm:prSet/>
      <dgm:spPr/>
      <dgm:t>
        <a:bodyPr/>
        <a:lstStyle/>
        <a:p>
          <a:endParaRPr lang="en-US"/>
        </a:p>
      </dgm:t>
    </dgm:pt>
    <dgm:pt modelId="{0EDFD537-77A0-4D0C-8BDF-D76C283918FF}">
      <dgm:prSet/>
      <dgm:spPr/>
      <dgm:t>
        <a:bodyPr/>
        <a:lstStyle/>
        <a:p>
          <a:r>
            <a:rPr lang="en-US"/>
            <a:t>Children will be assessed against this criteria throughout the year.</a:t>
          </a:r>
        </a:p>
      </dgm:t>
    </dgm:pt>
    <dgm:pt modelId="{378DF670-5648-434D-8762-382CFCA5AE5D}" type="parTrans" cxnId="{7276BC2B-3555-49B8-8CA7-500848E79007}">
      <dgm:prSet/>
      <dgm:spPr/>
      <dgm:t>
        <a:bodyPr/>
        <a:lstStyle/>
        <a:p>
          <a:endParaRPr lang="en-US"/>
        </a:p>
      </dgm:t>
    </dgm:pt>
    <dgm:pt modelId="{F91BEA1E-F7C0-4A51-9860-6E5DE86B2363}" type="sibTrans" cxnId="{7276BC2B-3555-49B8-8CA7-500848E79007}">
      <dgm:prSet/>
      <dgm:spPr/>
      <dgm:t>
        <a:bodyPr/>
        <a:lstStyle/>
        <a:p>
          <a:endParaRPr lang="en-US"/>
        </a:p>
      </dgm:t>
    </dgm:pt>
    <dgm:pt modelId="{6B97586F-7335-49B5-8046-B7BF739F98D6}" type="pres">
      <dgm:prSet presAssocID="{0C6F0622-835E-4CA9-AAAF-2A464780F8CE}" presName="outerComposite" presStyleCnt="0">
        <dgm:presLayoutVars>
          <dgm:chMax val="5"/>
          <dgm:dir/>
          <dgm:resizeHandles val="exact"/>
        </dgm:presLayoutVars>
      </dgm:prSet>
      <dgm:spPr/>
    </dgm:pt>
    <dgm:pt modelId="{58B93007-5D97-42A5-A1AA-388125C5633B}" type="pres">
      <dgm:prSet presAssocID="{0C6F0622-835E-4CA9-AAAF-2A464780F8CE}" presName="dummyMaxCanvas" presStyleCnt="0">
        <dgm:presLayoutVars/>
      </dgm:prSet>
      <dgm:spPr/>
    </dgm:pt>
    <dgm:pt modelId="{0F324B82-D444-49E3-B1D5-D6CF624FC101}" type="pres">
      <dgm:prSet presAssocID="{0C6F0622-835E-4CA9-AAAF-2A464780F8CE}" presName="FourNodes_1" presStyleLbl="node1" presStyleIdx="0" presStyleCnt="4">
        <dgm:presLayoutVars>
          <dgm:bulletEnabled val="1"/>
        </dgm:presLayoutVars>
      </dgm:prSet>
      <dgm:spPr/>
    </dgm:pt>
    <dgm:pt modelId="{FAB70558-4040-4682-A9FE-1F34C5705249}" type="pres">
      <dgm:prSet presAssocID="{0C6F0622-835E-4CA9-AAAF-2A464780F8CE}" presName="FourNodes_2" presStyleLbl="node1" presStyleIdx="1" presStyleCnt="4">
        <dgm:presLayoutVars>
          <dgm:bulletEnabled val="1"/>
        </dgm:presLayoutVars>
      </dgm:prSet>
      <dgm:spPr/>
    </dgm:pt>
    <dgm:pt modelId="{B00DFF2E-7456-4C03-ACD1-AE93F996C722}" type="pres">
      <dgm:prSet presAssocID="{0C6F0622-835E-4CA9-AAAF-2A464780F8CE}" presName="FourNodes_3" presStyleLbl="node1" presStyleIdx="2" presStyleCnt="4">
        <dgm:presLayoutVars>
          <dgm:bulletEnabled val="1"/>
        </dgm:presLayoutVars>
      </dgm:prSet>
      <dgm:spPr/>
    </dgm:pt>
    <dgm:pt modelId="{5A6286B8-FD06-4EFE-ACD3-8A729E1F3EA7}" type="pres">
      <dgm:prSet presAssocID="{0C6F0622-835E-4CA9-AAAF-2A464780F8CE}" presName="FourNodes_4" presStyleLbl="node1" presStyleIdx="3" presStyleCnt="4">
        <dgm:presLayoutVars>
          <dgm:bulletEnabled val="1"/>
        </dgm:presLayoutVars>
      </dgm:prSet>
      <dgm:spPr/>
    </dgm:pt>
    <dgm:pt modelId="{EDFBBB5B-C32B-44A7-820F-385797B8F0B9}" type="pres">
      <dgm:prSet presAssocID="{0C6F0622-835E-4CA9-AAAF-2A464780F8CE}" presName="FourConn_1-2" presStyleLbl="fgAccFollowNode1" presStyleIdx="0" presStyleCnt="3">
        <dgm:presLayoutVars>
          <dgm:bulletEnabled val="1"/>
        </dgm:presLayoutVars>
      </dgm:prSet>
      <dgm:spPr/>
    </dgm:pt>
    <dgm:pt modelId="{EFB0B816-7E82-48A3-88AC-008E1E961CEA}" type="pres">
      <dgm:prSet presAssocID="{0C6F0622-835E-4CA9-AAAF-2A464780F8CE}" presName="FourConn_2-3" presStyleLbl="fgAccFollowNode1" presStyleIdx="1" presStyleCnt="3">
        <dgm:presLayoutVars>
          <dgm:bulletEnabled val="1"/>
        </dgm:presLayoutVars>
      </dgm:prSet>
      <dgm:spPr/>
    </dgm:pt>
    <dgm:pt modelId="{99ABBDCF-05B3-4AD3-8D5D-C44B8C2DEE06}" type="pres">
      <dgm:prSet presAssocID="{0C6F0622-835E-4CA9-AAAF-2A464780F8CE}" presName="FourConn_3-4" presStyleLbl="fgAccFollowNode1" presStyleIdx="2" presStyleCnt="3">
        <dgm:presLayoutVars>
          <dgm:bulletEnabled val="1"/>
        </dgm:presLayoutVars>
      </dgm:prSet>
      <dgm:spPr/>
    </dgm:pt>
    <dgm:pt modelId="{A137871A-3EC7-458B-88F2-7A3741F3D844}" type="pres">
      <dgm:prSet presAssocID="{0C6F0622-835E-4CA9-AAAF-2A464780F8CE}" presName="FourNodes_1_text" presStyleLbl="node1" presStyleIdx="3" presStyleCnt="4">
        <dgm:presLayoutVars>
          <dgm:bulletEnabled val="1"/>
        </dgm:presLayoutVars>
      </dgm:prSet>
      <dgm:spPr/>
    </dgm:pt>
    <dgm:pt modelId="{363F69D9-E284-4FA2-A3AA-8E79182C9591}" type="pres">
      <dgm:prSet presAssocID="{0C6F0622-835E-4CA9-AAAF-2A464780F8CE}" presName="FourNodes_2_text" presStyleLbl="node1" presStyleIdx="3" presStyleCnt="4">
        <dgm:presLayoutVars>
          <dgm:bulletEnabled val="1"/>
        </dgm:presLayoutVars>
      </dgm:prSet>
      <dgm:spPr/>
    </dgm:pt>
    <dgm:pt modelId="{33C84DFA-EF7B-49BD-981C-96184C750F2D}" type="pres">
      <dgm:prSet presAssocID="{0C6F0622-835E-4CA9-AAAF-2A464780F8CE}" presName="FourNodes_3_text" presStyleLbl="node1" presStyleIdx="3" presStyleCnt="4">
        <dgm:presLayoutVars>
          <dgm:bulletEnabled val="1"/>
        </dgm:presLayoutVars>
      </dgm:prSet>
      <dgm:spPr/>
    </dgm:pt>
    <dgm:pt modelId="{5DB4DAAA-F420-4664-856B-AC498733EAC3}" type="pres">
      <dgm:prSet presAssocID="{0C6F0622-835E-4CA9-AAAF-2A464780F8CE}" presName="FourNodes_4_text" presStyleLbl="node1" presStyleIdx="3" presStyleCnt="4">
        <dgm:presLayoutVars>
          <dgm:bulletEnabled val="1"/>
        </dgm:presLayoutVars>
      </dgm:prSet>
      <dgm:spPr/>
    </dgm:pt>
  </dgm:ptLst>
  <dgm:cxnLst>
    <dgm:cxn modelId="{34A09A0D-6289-410C-B874-5D2EA9F75DB9}" type="presOf" srcId="{071565B9-6F5E-444C-B5C3-B67C904DB227}" destId="{33C84DFA-EF7B-49BD-981C-96184C750F2D}" srcOrd="1" destOrd="0" presId="urn:microsoft.com/office/officeart/2005/8/layout/vProcess5"/>
    <dgm:cxn modelId="{7DAF8518-EC77-49BA-9FBD-A913DA326CBF}" type="presOf" srcId="{372312AD-5D3B-482F-81F4-691C09BD5E00}" destId="{FAB70558-4040-4682-A9FE-1F34C5705249}" srcOrd="0" destOrd="0" presId="urn:microsoft.com/office/officeart/2005/8/layout/vProcess5"/>
    <dgm:cxn modelId="{9D410719-C10F-4E4E-9FD7-8DCD7357E0F9}" type="presOf" srcId="{0A7D2361-E4FE-4F22-9177-C3CAB9C340B8}" destId="{EDFBBB5B-C32B-44A7-820F-385797B8F0B9}" srcOrd="0" destOrd="0" presId="urn:microsoft.com/office/officeart/2005/8/layout/vProcess5"/>
    <dgm:cxn modelId="{85F46B1F-499E-4D66-B8AD-07331B4AD9BB}" type="presOf" srcId="{0EDFD537-77A0-4D0C-8BDF-D76C283918FF}" destId="{5A6286B8-FD06-4EFE-ACD3-8A729E1F3EA7}" srcOrd="0" destOrd="0" presId="urn:microsoft.com/office/officeart/2005/8/layout/vProcess5"/>
    <dgm:cxn modelId="{7276BC2B-3555-49B8-8CA7-500848E79007}" srcId="{0C6F0622-835E-4CA9-AAAF-2A464780F8CE}" destId="{0EDFD537-77A0-4D0C-8BDF-D76C283918FF}" srcOrd="3" destOrd="0" parTransId="{378DF670-5648-434D-8762-382CFCA5AE5D}" sibTransId="{F91BEA1E-F7C0-4A51-9860-6E5DE86B2363}"/>
    <dgm:cxn modelId="{9576412E-39AA-4D58-A92F-08ABF76A9BE9}" type="presOf" srcId="{223259F0-5650-4723-8262-25E4E72652A8}" destId="{A137871A-3EC7-458B-88F2-7A3741F3D844}" srcOrd="1" destOrd="0" presId="urn:microsoft.com/office/officeart/2005/8/layout/vProcess5"/>
    <dgm:cxn modelId="{1BB8D745-4CC4-47DC-AA29-BC0EB07CB6E8}" type="presOf" srcId="{DDEBC928-C442-4550-94C3-A42EF34A7204}" destId="{99ABBDCF-05B3-4AD3-8D5D-C44B8C2DEE06}" srcOrd="0" destOrd="0" presId="urn:microsoft.com/office/officeart/2005/8/layout/vProcess5"/>
    <dgm:cxn modelId="{47E2C349-8B1A-44D2-8B79-5AE5F1369C00}" type="presOf" srcId="{0C6F0622-835E-4CA9-AAAF-2A464780F8CE}" destId="{6B97586F-7335-49B5-8046-B7BF739F98D6}" srcOrd="0" destOrd="0" presId="urn:microsoft.com/office/officeart/2005/8/layout/vProcess5"/>
    <dgm:cxn modelId="{1C606499-C1EB-4F6E-95CB-5BA8DF5845C9}" type="presOf" srcId="{0EDFD537-77A0-4D0C-8BDF-D76C283918FF}" destId="{5DB4DAAA-F420-4664-856B-AC498733EAC3}" srcOrd="1" destOrd="0" presId="urn:microsoft.com/office/officeart/2005/8/layout/vProcess5"/>
    <dgm:cxn modelId="{E0C4D9A5-DA18-4232-A050-F462CA545758}" type="presOf" srcId="{372312AD-5D3B-482F-81F4-691C09BD5E00}" destId="{363F69D9-E284-4FA2-A3AA-8E79182C9591}" srcOrd="1" destOrd="0" presId="urn:microsoft.com/office/officeart/2005/8/layout/vProcess5"/>
    <dgm:cxn modelId="{7B0F85B3-15AE-4DA5-AE58-45C385F5070C}" type="presOf" srcId="{223259F0-5650-4723-8262-25E4E72652A8}" destId="{0F324B82-D444-49E3-B1D5-D6CF624FC101}" srcOrd="0" destOrd="0" presId="urn:microsoft.com/office/officeart/2005/8/layout/vProcess5"/>
    <dgm:cxn modelId="{0E32A9B7-645B-4A09-95A9-12A962ED9582}" srcId="{0C6F0622-835E-4CA9-AAAF-2A464780F8CE}" destId="{223259F0-5650-4723-8262-25E4E72652A8}" srcOrd="0" destOrd="0" parTransId="{343372F3-9F7E-4DF2-B6DC-4FF553C0D823}" sibTransId="{0A7D2361-E4FE-4F22-9177-C3CAB9C340B8}"/>
    <dgm:cxn modelId="{4CD822CD-7DBF-4E3D-9663-AB92B5D82444}" type="presOf" srcId="{071565B9-6F5E-444C-B5C3-B67C904DB227}" destId="{B00DFF2E-7456-4C03-ACD1-AE93F996C722}" srcOrd="0" destOrd="0" presId="urn:microsoft.com/office/officeart/2005/8/layout/vProcess5"/>
    <dgm:cxn modelId="{D780ECD3-02C5-4EBF-B3D6-E326E658A7FA}" type="presOf" srcId="{E8577A5B-1991-4F96-9AC0-A5B3B0A54DBD}" destId="{EFB0B816-7E82-48A3-88AC-008E1E961CEA}" srcOrd="0" destOrd="0" presId="urn:microsoft.com/office/officeart/2005/8/layout/vProcess5"/>
    <dgm:cxn modelId="{CFDBF9D5-2FB8-40CC-BAFC-EF5D31715101}" srcId="{0C6F0622-835E-4CA9-AAAF-2A464780F8CE}" destId="{071565B9-6F5E-444C-B5C3-B67C904DB227}" srcOrd="2" destOrd="0" parTransId="{346B5EA2-035E-4009-862F-18297F4DFEFC}" sibTransId="{DDEBC928-C442-4550-94C3-A42EF34A7204}"/>
    <dgm:cxn modelId="{ACBD66F8-F463-4F68-8673-35B2B26019BB}" srcId="{0C6F0622-835E-4CA9-AAAF-2A464780F8CE}" destId="{372312AD-5D3B-482F-81F4-691C09BD5E00}" srcOrd="1" destOrd="0" parTransId="{27E037AC-85E2-44BF-89F1-98B81FE27435}" sibTransId="{E8577A5B-1991-4F96-9AC0-A5B3B0A54DBD}"/>
    <dgm:cxn modelId="{F5E353E9-8372-4E85-8CC7-7F8972FA0EFE}" type="presParOf" srcId="{6B97586F-7335-49B5-8046-B7BF739F98D6}" destId="{58B93007-5D97-42A5-A1AA-388125C5633B}" srcOrd="0" destOrd="0" presId="urn:microsoft.com/office/officeart/2005/8/layout/vProcess5"/>
    <dgm:cxn modelId="{F4015326-A1E7-4F3C-946C-E055A0E439D7}" type="presParOf" srcId="{6B97586F-7335-49B5-8046-B7BF739F98D6}" destId="{0F324B82-D444-49E3-B1D5-D6CF624FC101}" srcOrd="1" destOrd="0" presId="urn:microsoft.com/office/officeart/2005/8/layout/vProcess5"/>
    <dgm:cxn modelId="{D6183F3A-8D28-4FA6-9506-C71D5B5ED46C}" type="presParOf" srcId="{6B97586F-7335-49B5-8046-B7BF739F98D6}" destId="{FAB70558-4040-4682-A9FE-1F34C5705249}" srcOrd="2" destOrd="0" presId="urn:microsoft.com/office/officeart/2005/8/layout/vProcess5"/>
    <dgm:cxn modelId="{3FB9BCB4-6F3F-41A0-A8A2-DE77B1FCA2EA}" type="presParOf" srcId="{6B97586F-7335-49B5-8046-B7BF739F98D6}" destId="{B00DFF2E-7456-4C03-ACD1-AE93F996C722}" srcOrd="3" destOrd="0" presId="urn:microsoft.com/office/officeart/2005/8/layout/vProcess5"/>
    <dgm:cxn modelId="{6A6F8B3D-E871-4116-A349-3A5D3F25CAE7}" type="presParOf" srcId="{6B97586F-7335-49B5-8046-B7BF739F98D6}" destId="{5A6286B8-FD06-4EFE-ACD3-8A729E1F3EA7}" srcOrd="4" destOrd="0" presId="urn:microsoft.com/office/officeart/2005/8/layout/vProcess5"/>
    <dgm:cxn modelId="{896D5615-94E5-4444-A758-2DA630C86BB7}" type="presParOf" srcId="{6B97586F-7335-49B5-8046-B7BF739F98D6}" destId="{EDFBBB5B-C32B-44A7-820F-385797B8F0B9}" srcOrd="5" destOrd="0" presId="urn:microsoft.com/office/officeart/2005/8/layout/vProcess5"/>
    <dgm:cxn modelId="{8FB0548A-D826-44E7-AEB1-E456B85849AA}" type="presParOf" srcId="{6B97586F-7335-49B5-8046-B7BF739F98D6}" destId="{EFB0B816-7E82-48A3-88AC-008E1E961CEA}" srcOrd="6" destOrd="0" presId="urn:microsoft.com/office/officeart/2005/8/layout/vProcess5"/>
    <dgm:cxn modelId="{0EA0F809-D07C-402D-BE1F-9E4CE9C4E65C}" type="presParOf" srcId="{6B97586F-7335-49B5-8046-B7BF739F98D6}" destId="{99ABBDCF-05B3-4AD3-8D5D-C44B8C2DEE06}" srcOrd="7" destOrd="0" presId="urn:microsoft.com/office/officeart/2005/8/layout/vProcess5"/>
    <dgm:cxn modelId="{2A6AA94F-AA99-4255-8A79-E11BE44E922A}" type="presParOf" srcId="{6B97586F-7335-49B5-8046-B7BF739F98D6}" destId="{A137871A-3EC7-458B-88F2-7A3741F3D844}" srcOrd="8" destOrd="0" presId="urn:microsoft.com/office/officeart/2005/8/layout/vProcess5"/>
    <dgm:cxn modelId="{997ABB99-A42D-4DB7-9D1E-38A7F16B450D}" type="presParOf" srcId="{6B97586F-7335-49B5-8046-B7BF739F98D6}" destId="{363F69D9-E284-4FA2-A3AA-8E79182C9591}" srcOrd="9" destOrd="0" presId="urn:microsoft.com/office/officeart/2005/8/layout/vProcess5"/>
    <dgm:cxn modelId="{AEF48D9E-2659-4610-AE16-82845BCB697D}" type="presParOf" srcId="{6B97586F-7335-49B5-8046-B7BF739F98D6}" destId="{33C84DFA-EF7B-49BD-981C-96184C750F2D}" srcOrd="10" destOrd="0" presId="urn:microsoft.com/office/officeart/2005/8/layout/vProcess5"/>
    <dgm:cxn modelId="{19FCB329-3E53-44CB-9AAF-13E9A842F4A2}" type="presParOf" srcId="{6B97586F-7335-49B5-8046-B7BF739F98D6}" destId="{5DB4DAAA-F420-4664-856B-AC498733EAC3}" srcOrd="11" destOrd="0" presId="urn:microsoft.com/office/officeart/2005/8/layout/vProcess5"/>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F324B82-D444-49E3-B1D5-D6CF624FC101}">
      <dsp:nvSpPr>
        <dsp:cNvPr id="0" name=""/>
        <dsp:cNvSpPr/>
      </dsp:nvSpPr>
      <dsp:spPr>
        <a:xfrm>
          <a:off x="0" y="0"/>
          <a:ext cx="8656320" cy="821435"/>
        </a:xfrm>
        <a:prstGeom prst="roundRect">
          <a:avLst>
            <a:gd name="adj" fmla="val 10000"/>
          </a:avLst>
        </a:prstGeom>
        <a:solidFill>
          <a:schemeClr val="accent2">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0010" tIns="80010" rIns="80010" bIns="80010" numCol="1" spcCol="1270" anchor="ctr" anchorCtr="0">
          <a:noAutofit/>
        </a:bodyPr>
        <a:lstStyle/>
        <a:p>
          <a:pPr marL="0" lvl="0" indent="0" algn="l" defTabSz="933450">
            <a:lnSpc>
              <a:spcPct val="90000"/>
            </a:lnSpc>
            <a:spcBef>
              <a:spcPct val="0"/>
            </a:spcBef>
            <a:spcAft>
              <a:spcPct val="35000"/>
            </a:spcAft>
            <a:buNone/>
          </a:pPr>
          <a:r>
            <a:rPr lang="en-US" sz="2100" kern="1200"/>
            <a:t>Final year of the curriculum, continuation of curriculum delivered in Pre School.</a:t>
          </a:r>
        </a:p>
      </dsp:txBody>
      <dsp:txXfrm>
        <a:off x="24059" y="24059"/>
        <a:ext cx="7700515" cy="773317"/>
      </dsp:txXfrm>
    </dsp:sp>
    <dsp:sp modelId="{FAB70558-4040-4682-A9FE-1F34C5705249}">
      <dsp:nvSpPr>
        <dsp:cNvPr id="0" name=""/>
        <dsp:cNvSpPr/>
      </dsp:nvSpPr>
      <dsp:spPr>
        <a:xfrm>
          <a:off x="724966" y="970787"/>
          <a:ext cx="8656320" cy="821435"/>
        </a:xfrm>
        <a:prstGeom prst="roundRect">
          <a:avLst>
            <a:gd name="adj" fmla="val 10000"/>
          </a:avLst>
        </a:prstGeom>
        <a:solidFill>
          <a:schemeClr val="accent2">
            <a:hueOff val="-485121"/>
            <a:satOff val="-27976"/>
            <a:lumOff val="2876"/>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0010" tIns="80010" rIns="80010" bIns="80010" numCol="1" spcCol="1270" anchor="ctr" anchorCtr="0">
          <a:noAutofit/>
        </a:bodyPr>
        <a:lstStyle/>
        <a:p>
          <a:pPr marL="0" lvl="0" indent="0" algn="l" defTabSz="933450">
            <a:lnSpc>
              <a:spcPct val="90000"/>
            </a:lnSpc>
            <a:spcBef>
              <a:spcPct val="0"/>
            </a:spcBef>
            <a:spcAft>
              <a:spcPct val="35000"/>
            </a:spcAft>
            <a:buNone/>
          </a:pPr>
          <a:r>
            <a:rPr lang="en-US" sz="2100" kern="1200"/>
            <a:t>7 areas of learning – 3 Prime and 4 Specific.</a:t>
          </a:r>
        </a:p>
      </dsp:txBody>
      <dsp:txXfrm>
        <a:off x="749025" y="994846"/>
        <a:ext cx="7349301" cy="773317"/>
      </dsp:txXfrm>
    </dsp:sp>
    <dsp:sp modelId="{B00DFF2E-7456-4C03-ACD1-AE93F996C722}">
      <dsp:nvSpPr>
        <dsp:cNvPr id="0" name=""/>
        <dsp:cNvSpPr/>
      </dsp:nvSpPr>
      <dsp:spPr>
        <a:xfrm>
          <a:off x="1439113" y="1941575"/>
          <a:ext cx="8656320" cy="821435"/>
        </a:xfrm>
        <a:prstGeom prst="roundRect">
          <a:avLst>
            <a:gd name="adj" fmla="val 10000"/>
          </a:avLst>
        </a:prstGeom>
        <a:solidFill>
          <a:schemeClr val="accent2">
            <a:hueOff val="-970242"/>
            <a:satOff val="-55952"/>
            <a:lumOff val="5752"/>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0010" tIns="80010" rIns="80010" bIns="80010" numCol="1" spcCol="1270" anchor="ctr" anchorCtr="0">
          <a:noAutofit/>
        </a:bodyPr>
        <a:lstStyle/>
        <a:p>
          <a:pPr marL="0" lvl="0" indent="0" algn="l" defTabSz="933450">
            <a:lnSpc>
              <a:spcPct val="90000"/>
            </a:lnSpc>
            <a:spcBef>
              <a:spcPct val="0"/>
            </a:spcBef>
            <a:spcAft>
              <a:spcPct val="35000"/>
            </a:spcAft>
            <a:buNone/>
          </a:pPr>
          <a:r>
            <a:rPr lang="en-US" sz="2100" kern="1200"/>
            <a:t>Expected levels at the end of Reception year are the Early Learning Goals (ELG’S)</a:t>
          </a:r>
        </a:p>
      </dsp:txBody>
      <dsp:txXfrm>
        <a:off x="1463172" y="1965634"/>
        <a:ext cx="7360122" cy="773317"/>
      </dsp:txXfrm>
    </dsp:sp>
    <dsp:sp modelId="{5A6286B8-FD06-4EFE-ACD3-8A729E1F3EA7}">
      <dsp:nvSpPr>
        <dsp:cNvPr id="0" name=""/>
        <dsp:cNvSpPr/>
      </dsp:nvSpPr>
      <dsp:spPr>
        <a:xfrm>
          <a:off x="2164079" y="2912363"/>
          <a:ext cx="8656320" cy="821435"/>
        </a:xfrm>
        <a:prstGeom prst="roundRect">
          <a:avLst>
            <a:gd name="adj" fmla="val 10000"/>
          </a:avLst>
        </a:prstGeom>
        <a:solidFill>
          <a:schemeClr val="accent2">
            <a:hueOff val="-1455363"/>
            <a:satOff val="-83928"/>
            <a:lumOff val="8628"/>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0010" tIns="80010" rIns="80010" bIns="80010" numCol="1" spcCol="1270" anchor="ctr" anchorCtr="0">
          <a:noAutofit/>
        </a:bodyPr>
        <a:lstStyle/>
        <a:p>
          <a:pPr marL="0" lvl="0" indent="0" algn="l" defTabSz="933450">
            <a:lnSpc>
              <a:spcPct val="90000"/>
            </a:lnSpc>
            <a:spcBef>
              <a:spcPct val="0"/>
            </a:spcBef>
            <a:spcAft>
              <a:spcPct val="35000"/>
            </a:spcAft>
            <a:buNone/>
          </a:pPr>
          <a:r>
            <a:rPr lang="en-US" sz="2100" kern="1200"/>
            <a:t>Children will be assessed against this criteria throughout the year.</a:t>
          </a:r>
        </a:p>
      </dsp:txBody>
      <dsp:txXfrm>
        <a:off x="2188138" y="2936422"/>
        <a:ext cx="7349301" cy="773317"/>
      </dsp:txXfrm>
    </dsp:sp>
    <dsp:sp modelId="{EDFBBB5B-C32B-44A7-820F-385797B8F0B9}">
      <dsp:nvSpPr>
        <dsp:cNvPr id="0" name=""/>
        <dsp:cNvSpPr/>
      </dsp:nvSpPr>
      <dsp:spPr>
        <a:xfrm>
          <a:off x="8122386" y="629145"/>
          <a:ext cx="533933" cy="533933"/>
        </a:xfrm>
        <a:prstGeom prst="downArrow">
          <a:avLst>
            <a:gd name="adj1" fmla="val 55000"/>
            <a:gd name="adj2" fmla="val 45000"/>
          </a:avLst>
        </a:prstGeom>
        <a:solidFill>
          <a:schemeClr val="accent2">
            <a:tint val="40000"/>
            <a:alpha val="90000"/>
            <a:hueOff val="0"/>
            <a:satOff val="0"/>
            <a:lumOff val="0"/>
            <a:alphaOff val="0"/>
          </a:schemeClr>
        </a:solidFill>
        <a:ln w="12700" cap="flat" cmpd="sng" algn="ctr">
          <a:solidFill>
            <a:schemeClr val="accent2">
              <a:tint val="40000"/>
              <a:alpha val="9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0480" tIns="30480" rIns="30480" bIns="30480" numCol="1" spcCol="1270" anchor="ctr" anchorCtr="0">
          <a:noAutofit/>
        </a:bodyPr>
        <a:lstStyle/>
        <a:p>
          <a:pPr marL="0" lvl="0" indent="0" algn="ctr" defTabSz="1066800">
            <a:lnSpc>
              <a:spcPct val="90000"/>
            </a:lnSpc>
            <a:spcBef>
              <a:spcPct val="0"/>
            </a:spcBef>
            <a:spcAft>
              <a:spcPct val="35000"/>
            </a:spcAft>
            <a:buNone/>
          </a:pPr>
          <a:endParaRPr lang="en-US" sz="2400" kern="1200"/>
        </a:p>
      </dsp:txBody>
      <dsp:txXfrm>
        <a:off x="8242521" y="629145"/>
        <a:ext cx="293663" cy="401785"/>
      </dsp:txXfrm>
    </dsp:sp>
    <dsp:sp modelId="{EFB0B816-7E82-48A3-88AC-008E1E961CEA}">
      <dsp:nvSpPr>
        <dsp:cNvPr id="0" name=""/>
        <dsp:cNvSpPr/>
      </dsp:nvSpPr>
      <dsp:spPr>
        <a:xfrm>
          <a:off x="8847353" y="1599932"/>
          <a:ext cx="533933" cy="533933"/>
        </a:xfrm>
        <a:prstGeom prst="downArrow">
          <a:avLst>
            <a:gd name="adj1" fmla="val 55000"/>
            <a:gd name="adj2" fmla="val 45000"/>
          </a:avLst>
        </a:prstGeom>
        <a:solidFill>
          <a:schemeClr val="accent2">
            <a:tint val="40000"/>
            <a:alpha val="90000"/>
            <a:hueOff val="-424613"/>
            <a:satOff val="-37673"/>
            <a:lumOff val="-385"/>
            <a:alphaOff val="0"/>
          </a:schemeClr>
        </a:solidFill>
        <a:ln w="12700" cap="flat" cmpd="sng" algn="ctr">
          <a:solidFill>
            <a:schemeClr val="accent2">
              <a:tint val="40000"/>
              <a:alpha val="90000"/>
              <a:hueOff val="-424613"/>
              <a:satOff val="-37673"/>
              <a:lumOff val="-385"/>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0480" tIns="30480" rIns="30480" bIns="30480" numCol="1" spcCol="1270" anchor="ctr" anchorCtr="0">
          <a:noAutofit/>
        </a:bodyPr>
        <a:lstStyle/>
        <a:p>
          <a:pPr marL="0" lvl="0" indent="0" algn="ctr" defTabSz="1066800">
            <a:lnSpc>
              <a:spcPct val="90000"/>
            </a:lnSpc>
            <a:spcBef>
              <a:spcPct val="0"/>
            </a:spcBef>
            <a:spcAft>
              <a:spcPct val="35000"/>
            </a:spcAft>
            <a:buNone/>
          </a:pPr>
          <a:endParaRPr lang="en-US" sz="2400" kern="1200"/>
        </a:p>
      </dsp:txBody>
      <dsp:txXfrm>
        <a:off x="8967488" y="1599932"/>
        <a:ext cx="293663" cy="401785"/>
      </dsp:txXfrm>
    </dsp:sp>
    <dsp:sp modelId="{99ABBDCF-05B3-4AD3-8D5D-C44B8C2DEE06}">
      <dsp:nvSpPr>
        <dsp:cNvPr id="0" name=""/>
        <dsp:cNvSpPr/>
      </dsp:nvSpPr>
      <dsp:spPr>
        <a:xfrm>
          <a:off x="9561499" y="2570720"/>
          <a:ext cx="533933" cy="533933"/>
        </a:xfrm>
        <a:prstGeom prst="downArrow">
          <a:avLst>
            <a:gd name="adj1" fmla="val 55000"/>
            <a:gd name="adj2" fmla="val 45000"/>
          </a:avLst>
        </a:prstGeom>
        <a:solidFill>
          <a:schemeClr val="accent2">
            <a:tint val="40000"/>
            <a:alpha val="90000"/>
            <a:hueOff val="-849226"/>
            <a:satOff val="-75346"/>
            <a:lumOff val="-769"/>
            <a:alphaOff val="0"/>
          </a:schemeClr>
        </a:solidFill>
        <a:ln w="12700" cap="flat" cmpd="sng" algn="ctr">
          <a:solidFill>
            <a:schemeClr val="accent2">
              <a:tint val="40000"/>
              <a:alpha val="90000"/>
              <a:hueOff val="-849226"/>
              <a:satOff val="-75346"/>
              <a:lumOff val="-769"/>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0480" tIns="30480" rIns="30480" bIns="30480" numCol="1" spcCol="1270" anchor="ctr" anchorCtr="0">
          <a:noAutofit/>
        </a:bodyPr>
        <a:lstStyle/>
        <a:p>
          <a:pPr marL="0" lvl="0" indent="0" algn="ctr" defTabSz="1066800">
            <a:lnSpc>
              <a:spcPct val="90000"/>
            </a:lnSpc>
            <a:spcBef>
              <a:spcPct val="0"/>
            </a:spcBef>
            <a:spcAft>
              <a:spcPct val="35000"/>
            </a:spcAft>
            <a:buNone/>
          </a:pPr>
          <a:endParaRPr lang="en-US" sz="2400" kern="1200"/>
        </a:p>
      </dsp:txBody>
      <dsp:txXfrm>
        <a:off x="9681634" y="2570720"/>
        <a:ext cx="293663" cy="401785"/>
      </dsp:txXfrm>
    </dsp:sp>
  </dsp:spTree>
</dsp:drawing>
</file>

<file path=ppt/diagrams/layout1.xml><?xml version="1.0" encoding="utf-8"?>
<dgm:layoutDef xmlns:dgm="http://schemas.openxmlformats.org/drawingml/2006/diagram" xmlns:a="http://schemas.openxmlformats.org/drawingml/2006/main" uniqueId="urn:microsoft.com/office/officeart/2005/8/layout/vProcess5">
  <dgm:title val=""/>
  <dgm:desc val=""/>
  <dgm:catLst>
    <dgm:cat type="process" pri="14000"/>
  </dgm:catLst>
  <dgm:sampData>
    <dgm:dataModel>
      <dgm:ptLst>
        <dgm:pt modelId="0" type="doc"/>
        <dgm:pt modelId="1">
          <dgm:prSet phldr="1"/>
        </dgm:pt>
        <dgm:pt modelId="2">
          <dgm:prSet phldr="1"/>
        </dgm:pt>
        <dgm:pt modelId="3">
          <dgm:prSet phldr="1"/>
        </dgm:pt>
      </dgm:ptLst>
      <dgm:cxnLst>
        <dgm:cxn modelId="5" srcId="0" destId="1" srcOrd="0" destOrd="0"/>
        <dgm:cxn modelId="6" srcId="0" destId="2" srcOrd="1" destOrd="0"/>
        <dgm:cxn modelId="7" srcId="0" destId="3" srcOrd="2"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6" srcId="0" destId="1" srcOrd="0" destOrd="0"/>
        <dgm:cxn modelId="7" srcId="0" destId="2" srcOrd="1" destOrd="0"/>
        <dgm:cxn modelId="8" srcId="0" destId="3" srcOrd="2" destOrd="0"/>
        <dgm:cxn modelId="9" srcId="0" destId="4" srcOrd="3" destOrd="0"/>
      </dgm:cxnLst>
      <dgm:bg/>
      <dgm:whole/>
    </dgm:dataModel>
  </dgm:clrData>
  <dgm:layoutNode name="outerComposite">
    <dgm:varLst>
      <dgm:chMax val="5"/>
      <dgm:dir/>
      <dgm:resizeHandles val="exact"/>
    </dgm:varLst>
    <dgm:alg type="composite"/>
    <dgm:shape xmlns:r="http://schemas.openxmlformats.org/officeDocument/2006/relationships" r:blip="">
      <dgm:adjLst/>
    </dgm:shape>
    <dgm:presOf/>
    <dgm:choose name="Name0">
      <dgm:if name="Name1" func="var" arg="dir" op="equ" val="norm">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l" for="ch" forName="TwoNodes_1"/>
          <dgm:constr type="w" for="ch" forName="TwoNodes_2" refType="w" fact="0.85"/>
          <dgm:constr type="h" for="ch" forName="TwoNodes_2" refType="h" fact="0.45"/>
          <dgm:constr type="b" for="ch" forName="TwoNodes_2" refType="h"/>
          <dgm:constr type="r" for="ch" forName="TwoNodes_2" refType="w"/>
          <dgm:constr type="w" for="ch" forName="TwoConn_1-2" refType="h" refFor="ch" refForName="TwoNodes_1" fact="0.65"/>
          <dgm:constr type="h" for="ch" forName="TwoConn_1-2" refType="h" refFor="ch" refForName="TwoNodes_1" fact="0.65"/>
          <dgm:constr type="ctrY" for="ch" forName="TwoConn_1-2" refType="h" fact="0.5"/>
          <dgm:constr type="r" for="ch" forName="TwoConn_1-2" refType="r" refFor="ch" refForName="TwoNodes_1"/>
          <dgm:constr type="r" for="ch" forName="TwoNodes_1_text" refType="l" refFor="ch" refForName="TwoConn_1-2"/>
          <dgm:constr type="rOff" for="ch" forName="TwoNodes_1_text" refType="w" refFor="ch" refForName="TwoConn_1-2" fact="-0.5"/>
          <dgm:constr type="t" for="ch" forName="TwoNodes_1_text" refType="t" refFor="ch" refForName="TwoNodes_1"/>
          <dgm:constr type="b" for="ch" forName="TwoNodes_1_text" refType="b" refFor="ch" refForName="TwoNodes_1"/>
          <dgm:constr type="l" for="ch" forName="TwoNodes_1_text" refType="l" refFor="ch" refForName="TwoNodes_1"/>
          <dgm:constr type="r" for="ch" forName="TwoNodes_2_text" refType="l" refFor="ch" refForName="TwoConn_1-2"/>
          <dgm:constr type="t" for="ch" forName="TwoNodes_2_text" refType="t" refFor="ch" refForName="TwoNodes_2"/>
          <dgm:constr type="b" for="ch" forName="TwoNodes_2_text" refType="b" refFor="ch" refForName="TwoNodes_2"/>
          <dgm:constr type="l" for="ch" forName="TwoNodes_2_text" refType="l" refFor="ch" refForName="TwoNodes_2"/>
          <dgm:constr type="w" for="ch" forName="ThreeNodes_1" refType="w" fact="0.85"/>
          <dgm:constr type="h" for="ch" forName="ThreeNodes_1" refType="h" fact="0.3"/>
          <dgm:constr type="t" for="ch" forName="ThreeNodes_1"/>
          <dgm:constr type="l" for="ch" forName="ThreeNodes_1"/>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r" for="ch" forName="ThreeNodes_3" refType="w"/>
          <dgm:constr type="w" for="ch" forName="ThreeConn_1-2" refType="h" refFor="ch" refForName="ThreeNodes_1" fact="0.65"/>
          <dgm:constr type="h" for="ch" forName="ThreeConn_1-2" refType="h" refFor="ch" refForName="ThreeNodes_1" fact="0.65"/>
          <dgm:constr type="ctrY" for="ch" forName="ThreeConn_1-2" refType="h" fact="0.325"/>
          <dgm:constr type="r" for="ch" forName="ThreeConn_1-2" refType="r"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r" for="ch" forName="ThreeConn_2-3" refType="r" refFor="ch" refForName="ThreeNodes_2"/>
          <dgm:constr type="r" for="ch" forName="ThreeNodes_1_text" refType="l" refFor="ch" refForName="ThreeConn_1-2"/>
          <dgm:constr type="rOff" for="ch" forName="ThreeNodes_1_text" refType="w" refFor="ch" refForName="ThreeConn_1-2" fact="-0.57"/>
          <dgm:constr type="t" for="ch" forName="ThreeNodes_1_text" refType="t" refFor="ch" refForName="ThreeNodes_1"/>
          <dgm:constr type="b" for="ch" forName="ThreeNodes_1_text" refType="b" refFor="ch" refForName="ThreeNodes_1"/>
          <dgm:constr type="l" for="ch" forName="ThreeNodes_1_text" refType="l" refFor="ch" refForName="ThreeNodes_1"/>
          <dgm:constr type="r" for="ch" forName="ThreeNodes_2_text" refType="l" refFor="ch" refForName="ThreeConn_1-2"/>
          <dgm:constr type="t" for="ch" forName="ThreeNodes_2_text" refType="t" refFor="ch" refForName="ThreeNodes_2"/>
          <dgm:constr type="b" for="ch" forName="ThreeNodes_2_text" refType="b" refFor="ch" refForName="ThreeNodes_2"/>
          <dgm:constr type="l" for="ch" forName="ThreeNodes_2_text" refType="l" refFor="ch" refForName="ThreeNodes_2"/>
          <dgm:constr type="r" for="ch" forName="ThreeNodes_3_text" refType="l" refFor="ch" refForName="ThreeConn_2-3"/>
          <dgm:constr type="t" for="ch" forName="ThreeNodes_3_text" refType="t" refFor="ch" refForName="ThreeNodes_3"/>
          <dgm:constr type="b" for="ch" forName="ThreeNodes_3_text" refType="b" refFor="ch" refForName="ThreeNodes_3"/>
          <dgm:constr type="l" for="ch" forName="ThreeNodes_3_text" refType="l" refFor="ch" refForName="ThreeNodes_3"/>
          <dgm:constr type="w" for="ch" forName="FourNodes_1" refType="w" fact="0.8"/>
          <dgm:constr type="h" for="ch" forName="FourNodes_1" refType="h" fact="0.22"/>
          <dgm:constr type="t" for="ch" forName="FourNodes_1"/>
          <dgm:constr type="l" for="ch" forName="FourNodes_1"/>
          <dgm:constr type="w" for="ch" forName="FourNodes_2" refType="w" fact="0.8"/>
          <dgm:constr type="h" for="ch" forName="FourNodes_2" refType="h" fact="0.22"/>
          <dgm:constr type="ctrY" for="ch" forName="FourNodes_2" refType="h" fact="0.37"/>
          <dgm:constr type="ctrX" for="ch" forName="FourNodes_2" refType="w" fact="0.467"/>
          <dgm:constr type="w" for="ch" forName="FourNodes_3" refType="w" fact="0.8"/>
          <dgm:constr type="h" for="ch" forName="FourNodes_3" refType="h" fact="0.22"/>
          <dgm:constr type="ctrY" for="ch" forName="FourNodes_3" refType="h" fact="0.63"/>
          <dgm:constr type="ctrX" for="ch" forName="FourNodes_3" refType="w" fact="0.533"/>
          <dgm:constr type="w" for="ch" forName="FourNodes_4" refType="w" fact="0.8"/>
          <dgm:constr type="h" for="ch" forName="FourNodes_4" refType="h" fact="0.22"/>
          <dgm:constr type="b" for="ch" forName="FourNodes_4" refType="h"/>
          <dgm:constr type="r" for="ch" forName="FourNodes_4" refType="w"/>
          <dgm:constr type="w" for="ch" forName="FourConn_1-2" refType="h" refFor="ch" refForName="FourNodes_1" fact="0.65"/>
          <dgm:constr type="h" for="ch" forName="FourConn_1-2" refType="h" refFor="ch" refForName="FourNodes_1" fact="0.65"/>
          <dgm:constr type="ctrY" for="ch" forName="FourConn_1-2" refType="h" fact="0.24"/>
          <dgm:constr type="r" for="ch" forName="FourConn_1-2" refType="r"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r" for="ch" forName="FourConn_2-3" refType="r"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r" for="ch" forName="FourConn_3-4" refType="r" refFor="ch" refForName="FourNodes_3"/>
          <dgm:constr type="r" for="ch" forName="FourNodes_1_text" refType="l" refFor="ch" refForName="FourConn_1-2"/>
          <dgm:constr type="rOff" for="ch" forName="FourNodes_1_text" refType="w" refFor="ch" refForName="FourConn_1-2" fact="-0.7"/>
          <dgm:constr type="t" for="ch" forName="FourNodes_1_text" refType="t" refFor="ch" refForName="FourNodes_1"/>
          <dgm:constr type="b" for="ch" forName="FourNodes_1_text" refType="b" refFor="ch" refForName="FourNodes_1"/>
          <dgm:constr type="l" for="ch" forName="FourNodes_1_text" refType="l" refFor="ch" refForName="FourNodes_1"/>
          <dgm:constr type="r" for="ch" forName="FourNodes_2_text" refType="l" refFor="ch" refForName="FourConn_1-2"/>
          <dgm:constr type="t" for="ch" forName="FourNodes_2_text" refType="t" refFor="ch" refForName="FourNodes_2"/>
          <dgm:constr type="b" for="ch" forName="FourNodes_2_text" refType="b" refFor="ch" refForName="FourNodes_2"/>
          <dgm:constr type="l" for="ch" forName="FourNodes_2_text" refType="l" refFor="ch" refForName="FourNodes_2"/>
          <dgm:constr type="r" for="ch" forName="FourNodes_3_text" refType="l" refFor="ch" refForName="FourConn_2-3"/>
          <dgm:constr type="t" for="ch" forName="FourNodes_3_text" refType="t" refFor="ch" refForName="FourNodes_3"/>
          <dgm:constr type="b" for="ch" forName="FourNodes_3_text" refType="b" refFor="ch" refForName="FourNodes_3"/>
          <dgm:constr type="l" for="ch" forName="FourNodes_3_text" refType="l" refFor="ch" refForName="FourNodes_3"/>
          <dgm:constr type="r" for="ch" forName="FourNodes_4_text" refType="l" refFor="ch" refForName="FourConn_3-4"/>
          <dgm:constr type="t" for="ch" forName="FourNodes_4_text" refType="t" refFor="ch" refForName="FourNodes_4"/>
          <dgm:constr type="b" for="ch" forName="FourNodes_4_text" refType="b" refFor="ch" refForName="FourNodes_4"/>
          <dgm:constr type="l" for="ch" forName="FourNodes_4_text" refType="l" refFor="ch" refForName="FourNodes_4"/>
          <dgm:constr type="w" for="ch" forName="FiveNodes_1" refType="w" fact="0.77"/>
          <dgm:constr type="h" for="ch" forName="FiveNodes_1" refType="h" fact="0.18"/>
          <dgm:constr type="t" for="ch" forName="FiveNodes_1"/>
          <dgm:constr type="l" for="ch" forName="FiveNodes_1"/>
          <dgm:constr type="w" for="ch" forName="FiveNodes_2" refType="w" fact="0.77"/>
          <dgm:constr type="h" for="ch" forName="FiveNodes_2" refType="h" fact="0.18"/>
          <dgm:constr type="ctrY" for="ch" forName="FiveNodes_2" refType="h" fact="0.295"/>
          <dgm:constr type="ctrX" for="ch" forName="FiveNodes_2" refType="w" fact="0.442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5575"/>
          <dgm:constr type="w" for="ch" forName="FiveNodes_5" refType="w" fact="0.77"/>
          <dgm:constr type="h" for="ch" forName="FiveNodes_5" refType="h" fact="0.18"/>
          <dgm:constr type="b" for="ch" forName="FiveNodes_5" refType="h"/>
          <dgm:constr type="r" for="ch" forName="FiveNodes_5" refType="w"/>
          <dgm:constr type="w" for="ch" forName="FiveConn_1-2" refType="h" refFor="ch" refForName="FiveNodes_1" fact="0.65"/>
          <dgm:constr type="h" for="ch" forName="FiveConn_1-2" refType="h" refFor="ch" refForName="FiveNodes_1" fact="0.65"/>
          <dgm:constr type="ctrY" for="ch" forName="FiveConn_1-2" refType="h" fact="0.19"/>
          <dgm:constr type="r" for="ch" forName="FiveConn_1-2" refType="r"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r" for="ch" forName="FiveConn_2-3" refType="r"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r" for="ch" forName="FiveConn_3-4" refType="r"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r" for="ch" forName="FiveConn_4-5" refType="r" refFor="ch" refForName="FiveNodes_4"/>
          <dgm:constr type="r" for="ch" forName="FiveNodes_1_text" refType="l" refFor="ch" refForName="FiveConn_1-2"/>
          <dgm:constr type="rOff" for="ch" forName="FiveNodes_1_text" refType="w" refFor="ch" refForName="FiveConn_1-2" fact="-0.75"/>
          <dgm:constr type="t" for="ch" forName="FiveNodes_1_text" refType="t" refFor="ch" refForName="FiveNodes_1"/>
          <dgm:constr type="b" for="ch" forName="FiveNodes_1_text" refType="b" refFor="ch" refForName="FiveNodes_1"/>
          <dgm:constr type="l" for="ch" forName="FiveNodes_1_text" refType="l" refFor="ch" refForName="FiveNodes_1"/>
          <dgm:constr type="r" for="ch" forName="FiveNodes_2_text" refType="l" refFor="ch" refForName="FiveConn_1-2"/>
          <dgm:constr type="t" for="ch" forName="FiveNodes_2_text" refType="t" refFor="ch" refForName="FiveNodes_2"/>
          <dgm:constr type="b" for="ch" forName="FiveNodes_2_text" refType="b" refFor="ch" refForName="FiveNodes_2"/>
          <dgm:constr type="l" for="ch" forName="FiveNodes_2_text" refType="l" refFor="ch" refForName="FiveNodes_2"/>
          <dgm:constr type="r" for="ch" forName="FiveNodes_3_text" refType="l" refFor="ch" refForName="FiveConn_2-3"/>
          <dgm:constr type="t" for="ch" forName="FiveNodes_3_text" refType="t" refFor="ch" refForName="FiveNodes_3"/>
          <dgm:constr type="b" for="ch" forName="FiveNodes_3_text" refType="b" refFor="ch" refForName="FiveNodes_3"/>
          <dgm:constr type="l" for="ch" forName="FiveNodes_3_text" refType="l" refFor="ch" refForName="FiveNodes_3"/>
          <dgm:constr type="r" for="ch" forName="FiveNodes_4_text" refType="l" refFor="ch" refForName="FiveConn_3-4"/>
          <dgm:constr type="t" for="ch" forName="FiveNodes_4_text" refType="t" refFor="ch" refForName="FiveNodes_4"/>
          <dgm:constr type="b" for="ch" forName="FiveNodes_4_text" refType="b" refFor="ch" refForName="FiveNodes_4"/>
          <dgm:constr type="l" for="ch" forName="FiveNodes_4_text" refType="l" refFor="ch" refForName="FiveNodes_4"/>
          <dgm:constr type="r" for="ch" forName="FiveNodes_5_text" refType="l" refFor="ch" refForName="FiveConn_4-5"/>
          <dgm:constr type="t" for="ch" forName="FiveNodes_5_text" refType="t" refFor="ch" refForName="FiveNodes_5"/>
          <dgm:constr type="b" for="ch" forName="FiveNodes_5_text" refType="b" refFor="ch" refForName="FiveNodes_5"/>
          <dgm:constr type="l" for="ch" forName="FiveNodes_5_text" refType="l" refFor="ch" refForName="FiveNodes_5"/>
        </dgm:constrLst>
      </dgm:if>
      <dgm:else name="Name2">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r" for="ch" forName="TwoNodes_1" refType="w"/>
          <dgm:constr type="w" for="ch" forName="TwoNodes_2" refType="w" fact="0.85"/>
          <dgm:constr type="h" for="ch" forName="TwoNodes_2" refType="h" fact="0.45"/>
          <dgm:constr type="b" for="ch" forName="TwoNodes_2" refType="h"/>
          <dgm:constr type="l" for="ch" forName="TwoNodes_2"/>
          <dgm:constr type="w" for="ch" forName="TwoConn_1-2" refType="h" refFor="ch" refForName="TwoNodes_1" fact="0.65"/>
          <dgm:constr type="h" for="ch" forName="TwoConn_1-2" refType="h" refFor="ch" refForName="TwoNodes_1" fact="0.65"/>
          <dgm:constr type="ctrY" for="ch" forName="TwoConn_1-2" refType="h" fact="0.5"/>
          <dgm:constr type="l" for="ch" forName="TwoConn_1-2" refType="l" refFor="ch" refForName="TwoNodes_1"/>
          <dgm:constr type="l" for="ch" forName="TwoNodes_1_text" refType="r" refFor="ch" refForName="TwoConn_1-2"/>
          <dgm:constr type="lOff" for="ch" forName="TwoNodes_1_text" refType="w" refFor="ch" refForName="TwoConn_1-2" fact="0.5"/>
          <dgm:constr type="t" for="ch" forName="TwoNodes_1_text" refType="t" refFor="ch" refForName="TwoNodes_1"/>
          <dgm:constr type="b" for="ch" forName="TwoNodes_1_text" refType="b" refFor="ch" refForName="TwoNodes_1"/>
          <dgm:constr type="r" for="ch" forName="TwoNodes_1_text" refType="r" refFor="ch" refForName="TwoNodes_1"/>
          <dgm:constr type="l" for="ch" forName="TwoNodes_2_text" refType="r" refFor="ch" refForName="TwoConn_1-2"/>
          <dgm:constr type="t" for="ch" forName="TwoNodes_2_text" refType="t" refFor="ch" refForName="TwoNodes_2"/>
          <dgm:constr type="b" for="ch" forName="TwoNodes_2_text" refType="b" refFor="ch" refForName="TwoNodes_2"/>
          <dgm:constr type="r" for="ch" forName="TwoNodes_2_text" refType="r" refFor="ch" refForName="TwoNodes_2"/>
          <dgm:constr type="w" for="ch" forName="ThreeNodes_1" refType="w" fact="0.85"/>
          <dgm:constr type="h" for="ch" forName="ThreeNodes_1" refType="h" fact="0.3"/>
          <dgm:constr type="t" for="ch" forName="ThreeNodes_1"/>
          <dgm:constr type="r" for="ch" forName="ThreeNodes_1" refType="w"/>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l" for="ch" forName="ThreeNodes_3"/>
          <dgm:constr type="w" for="ch" forName="ThreeConn_1-2" refType="h" refFor="ch" refForName="ThreeNodes_1" fact="0.65"/>
          <dgm:constr type="h" for="ch" forName="ThreeConn_1-2" refType="h" refFor="ch" refForName="ThreeNodes_1" fact="0.65"/>
          <dgm:constr type="ctrY" for="ch" forName="ThreeConn_1-2" refType="h" fact="0.325"/>
          <dgm:constr type="l" for="ch" forName="ThreeConn_1-2" refType="l"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l" for="ch" forName="ThreeConn_2-3" refType="l" refFor="ch" refForName="ThreeNodes_2"/>
          <dgm:constr type="l" for="ch" forName="ThreeNodes_1_text" refType="r" refFor="ch" refForName="ThreeConn_1-2"/>
          <dgm:constr type="lOff" for="ch" forName="ThreeNodes_1_text" refType="w" refFor="ch" refForName="ThreeConn_1-2" fact="0.55"/>
          <dgm:constr type="t" for="ch" forName="ThreeNodes_1_text" refType="t" refFor="ch" refForName="ThreeNodes_1"/>
          <dgm:constr type="b" for="ch" forName="ThreeNodes_1_text" refType="b" refFor="ch" refForName="ThreeNodes_1"/>
          <dgm:constr type="r" for="ch" forName="ThreeNodes_1_text" refType="r" refFor="ch" refForName="ThreeNodes_1"/>
          <dgm:constr type="l" for="ch" forName="ThreeNodes_2_text" refType="r" refFor="ch" refForName="ThreeConn_1-2"/>
          <dgm:constr type="t" for="ch" forName="ThreeNodes_2_text" refType="t" refFor="ch" refForName="ThreeNodes_2"/>
          <dgm:constr type="b" for="ch" forName="ThreeNodes_2_text" refType="b" refFor="ch" refForName="ThreeNodes_2"/>
          <dgm:constr type="r" for="ch" forName="ThreeNodes_2_text" refType="r" refFor="ch" refForName="ThreeNodes_2"/>
          <dgm:constr type="l" for="ch" forName="ThreeNodes_3_text" refType="r" refFor="ch" refForName="ThreeConn_2-3"/>
          <dgm:constr type="t" for="ch" forName="ThreeNodes_3_text" refType="t" refFor="ch" refForName="ThreeNodes_3"/>
          <dgm:constr type="b" for="ch" forName="ThreeNodes_3_text" refType="b" refFor="ch" refForName="ThreeNodes_3"/>
          <dgm:constr type="r" for="ch" forName="ThreeNodes_3_text" refType="r" refFor="ch" refForName="ThreeNodes_3"/>
          <dgm:constr type="w" for="ch" forName="FourNodes_1" refType="w" fact="0.8"/>
          <dgm:constr type="h" for="ch" forName="FourNodes_1" refType="h" fact="0.22"/>
          <dgm:constr type="t" for="ch" forName="FourNodes_1"/>
          <dgm:constr type="r" for="ch" forName="FourNodes_1" refType="w"/>
          <dgm:constr type="w" for="ch" forName="FourNodes_2" refType="w" fact="0.8"/>
          <dgm:constr type="h" for="ch" forName="FourNodes_2" refType="h" fact="0.22"/>
          <dgm:constr type="ctrY" for="ch" forName="FourNodes_2" refType="h" fact="0.37"/>
          <dgm:constr type="ctrX" for="ch" forName="FourNodes_2" refType="w" fact="0.533"/>
          <dgm:constr type="w" for="ch" forName="FourNodes_3" refType="w" fact="0.8"/>
          <dgm:constr type="h" for="ch" forName="FourNodes_3" refType="h" fact="0.22"/>
          <dgm:constr type="ctrY" for="ch" forName="FourNodes_3" refType="h" fact="0.63"/>
          <dgm:constr type="ctrX" for="ch" forName="FourNodes_3" refType="w" fact="0.467"/>
          <dgm:constr type="w" for="ch" forName="FourNodes_4" refType="w" fact="0.8"/>
          <dgm:constr type="h" for="ch" forName="FourNodes_4" refType="h" fact="0.22"/>
          <dgm:constr type="b" for="ch" forName="FourNodes_4" refType="h"/>
          <dgm:constr type="l" for="ch" forName="FourNodes_4"/>
          <dgm:constr type="w" for="ch" forName="FourConn_1-2" refType="h" refFor="ch" refForName="FourNodes_1" fact="0.65"/>
          <dgm:constr type="h" for="ch" forName="FourConn_1-2" refType="h" refFor="ch" refForName="FourNodes_1" fact="0.65"/>
          <dgm:constr type="ctrY" for="ch" forName="FourConn_1-2" refType="h" fact="0.24"/>
          <dgm:constr type="l" for="ch" forName="FourConn_1-2" refType="l"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l" for="ch" forName="FourConn_2-3" refType="l"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l" for="ch" forName="FourConn_3-4" refType="l" refFor="ch" refForName="FourNodes_3"/>
          <dgm:constr type="l" for="ch" forName="FourNodes_1_text" refType="r" refFor="ch" refForName="FourConn_1-2"/>
          <dgm:constr type="lOff" for="ch" forName="FourNodes_1_text" refType="w" refFor="ch" refForName="FourConn_1-2" fact="0.69"/>
          <dgm:constr type="t" for="ch" forName="FourNodes_1_text" refType="t" refFor="ch" refForName="FourNodes_1"/>
          <dgm:constr type="b" for="ch" forName="FourNodes_1_text" refType="b" refFor="ch" refForName="FourNodes_1"/>
          <dgm:constr type="r" for="ch" forName="FourNodes_1_text" refType="r" refFor="ch" refForName="FourNodes_1"/>
          <dgm:constr type="l" for="ch" forName="FourNodes_2_text" refType="r" refFor="ch" refForName="FourConn_1-2"/>
          <dgm:constr type="t" for="ch" forName="FourNodes_2_text" refType="t" refFor="ch" refForName="FourNodes_2"/>
          <dgm:constr type="b" for="ch" forName="FourNodes_2_text" refType="b" refFor="ch" refForName="FourNodes_2"/>
          <dgm:constr type="r" for="ch" forName="FourNodes_2_text" refType="r" refFor="ch" refForName="FourNodes_2"/>
          <dgm:constr type="l" for="ch" forName="FourNodes_3_text" refType="r" refFor="ch" refForName="FourConn_2-3"/>
          <dgm:constr type="t" for="ch" forName="FourNodes_3_text" refType="t" refFor="ch" refForName="FourNodes_3"/>
          <dgm:constr type="b" for="ch" forName="FourNodes_3_text" refType="b" refFor="ch" refForName="FourNodes_3"/>
          <dgm:constr type="r" for="ch" forName="FourNodes_3_text" refType="r" refFor="ch" refForName="FourNodes_3"/>
          <dgm:constr type="l" for="ch" forName="FourNodes_4_text" refType="r" refFor="ch" refForName="FourConn_3-4"/>
          <dgm:constr type="t" for="ch" forName="FourNodes_4_text" refType="t" refFor="ch" refForName="FourNodes_4"/>
          <dgm:constr type="b" for="ch" forName="FourNodes_4_text" refType="b" refFor="ch" refForName="FourNodes_4"/>
          <dgm:constr type="r" for="ch" forName="FourNodes_4_text" refType="r" refFor="ch" refForName="FourNodes_4"/>
          <dgm:constr type="w" for="ch" forName="FiveNodes_1" refType="w" fact="0.77"/>
          <dgm:constr type="h" for="ch" forName="FiveNodes_1" refType="h" fact="0.18"/>
          <dgm:constr type="t" for="ch" forName="FiveNodes_1"/>
          <dgm:constr type="r" for="ch" forName="FiveNodes_1" refType="w"/>
          <dgm:constr type="w" for="ch" forName="FiveNodes_2" refType="w" fact="0.77"/>
          <dgm:constr type="h" for="ch" forName="FiveNodes_2" refType="h" fact="0.18"/>
          <dgm:constr type="ctrY" for="ch" forName="FiveNodes_2" refType="h" fact="0.295"/>
          <dgm:constr type="ctrX" for="ch" forName="FiveNodes_2" refType="w" fact="0.557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4425"/>
          <dgm:constr type="w" for="ch" forName="FiveNodes_5" refType="w" fact="0.77"/>
          <dgm:constr type="h" for="ch" forName="FiveNodes_5" refType="h" fact="0.18"/>
          <dgm:constr type="b" for="ch" forName="FiveNodes_5" refType="h"/>
          <dgm:constr type="l" for="ch" forName="FiveNodes_5"/>
          <dgm:constr type="w" for="ch" forName="FiveConn_1-2" refType="h" refFor="ch" refForName="FiveNodes_1" fact="0.65"/>
          <dgm:constr type="h" for="ch" forName="FiveConn_1-2" refType="h" refFor="ch" refForName="FiveNodes_1" fact="0.65"/>
          <dgm:constr type="ctrY" for="ch" forName="FiveConn_1-2" refType="h" fact="0.19"/>
          <dgm:constr type="l" for="ch" forName="FiveConn_1-2" refType="l"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l" for="ch" forName="FiveConn_2-3" refType="l"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l" for="ch" forName="FiveConn_3-4" refType="l"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l" for="ch" forName="FiveConn_4-5" refType="l" refFor="ch" refForName="FiveNodes_4"/>
          <dgm:constr type="l" for="ch" forName="FiveNodes_1_text" refType="r" refFor="ch" refForName="FiveConn_1-2"/>
          <dgm:constr type="lOff" for="ch" forName="FiveNodes_1_text" refType="w" refFor="ch" refForName="FiveConn_1-2" fact="0.73"/>
          <dgm:constr type="t" for="ch" forName="FiveNodes_1_text" refType="t" refFor="ch" refForName="FiveNodes_1"/>
          <dgm:constr type="b" for="ch" forName="FiveNodes_1_text" refType="b" refFor="ch" refForName="FiveNodes_1"/>
          <dgm:constr type="r" for="ch" forName="FiveNodes_1_text" refType="r" refFor="ch" refForName="FiveNodes_1"/>
          <dgm:constr type="l" for="ch" forName="FiveNodes_2_text" refType="r" refFor="ch" refForName="FiveConn_1-2"/>
          <dgm:constr type="t" for="ch" forName="FiveNodes_2_text" refType="t" refFor="ch" refForName="FiveNodes_2"/>
          <dgm:constr type="b" for="ch" forName="FiveNodes_2_text" refType="b" refFor="ch" refForName="FiveNodes_2"/>
          <dgm:constr type="r" for="ch" forName="FiveNodes_2_text" refType="r" refFor="ch" refForName="FiveNodes_2"/>
          <dgm:constr type="l" for="ch" forName="FiveNodes_3_text" refType="r" refFor="ch" refForName="FiveConn_2-3"/>
          <dgm:constr type="t" for="ch" forName="FiveNodes_3_text" refType="t" refFor="ch" refForName="FiveNodes_3"/>
          <dgm:constr type="b" for="ch" forName="FiveNodes_3_text" refType="b" refFor="ch" refForName="FiveNodes_3"/>
          <dgm:constr type="r" for="ch" forName="FiveNodes_3_text" refType="r" refFor="ch" refForName="FiveNodes_3"/>
          <dgm:constr type="l" for="ch" forName="FiveNodes_4_text" refType="r" refFor="ch" refForName="FiveConn_3-4"/>
          <dgm:constr type="t" for="ch" forName="FiveNodes_4_text" refType="t" refFor="ch" refForName="FiveNodes_4"/>
          <dgm:constr type="b" for="ch" forName="FiveNodes_4_text" refType="b" refFor="ch" refForName="FiveNodes_4"/>
          <dgm:constr type="r" for="ch" forName="FiveNodes_4_text" refType="r" refFor="ch" refForName="FiveNodes_4"/>
          <dgm:constr type="l" for="ch" forName="FiveNodes_5_text" refType="r" refFor="ch" refForName="FiveConn_4-5"/>
          <dgm:constr type="t" for="ch" forName="FiveNodes_5_text" refType="t" refFor="ch" refForName="FiveNodes_5"/>
          <dgm:constr type="b" for="ch" forName="FiveNodes_5_text" refType="b" refFor="ch" refForName="FiveNodes_5"/>
          <dgm:constr type="r" for="ch" forName="FiveNodes_5_text" refType="r" refFor="ch" refForName="FiveNodes_5"/>
        </dgm:constrLst>
      </dgm:else>
    </dgm:choose>
    <dgm:ruleLst/>
    <dgm:layoutNode name="dummyMaxCanvas">
      <dgm:varLst/>
      <dgm:alg type="sp"/>
      <dgm:shape xmlns:r="http://schemas.openxmlformats.org/officeDocument/2006/relationships" r:blip="">
        <dgm:adjLst/>
      </dgm:shape>
      <dgm:presOf/>
      <dgm:constrLst/>
      <dgm:ruleLst/>
    </dgm:layoutNode>
    <dgm:choose name="Name3">
      <dgm:if name="Name4" axis="ch" ptType="node" func="cnt" op="equ" val="1">
        <dgm:layoutNode name="OneNode_1">
          <dgm:varLst>
            <dgm:bulletEnabled val="1"/>
          </dgm:varLst>
          <dgm:alg type="tx"/>
          <dgm:shape xmlns:r="http://schemas.openxmlformats.org/officeDocument/2006/relationships" type="roundRect" r:blip="">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
        <dgm:choose name="Name6">
          <dgm:if name="Name7" axis="ch" ptType="node" func="cnt" op="equ" val="2">
            <dgm:layoutNode name="Two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wo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wo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wo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wo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
            <dgm:choose name="Name9">
              <dgm:if name="Name10" axis="ch" ptType="node" func="cnt" op="equ" val="3">
                <dgm:layoutNode name="Thre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hre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hre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Thre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1">
                <dgm:choose name="Name12">
                  <dgm:if name="Name13" axis="ch" ptType="node" func="cnt" op="equ" val="4">
                    <dgm:layoutNode name="Four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our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our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our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our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4">
                    <dgm:choose name="Name15">
                      <dgm:if name="Name16" axis="ch" ptType="node" func="cnt" op="gte" val="5">
                        <dgm:layoutNode name="Fiv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iv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iv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ive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iveNodes_5">
                          <dgm:varLst>
                            <dgm:bulletEnabled val="1"/>
                          </dgm:varLst>
                          <dgm:alg type="sp"/>
                          <dgm:shape xmlns:r="http://schemas.openxmlformats.org/officeDocument/2006/relationships" type="roundRect" r:blip="">
                            <dgm:adjLst>
                              <dgm:adj idx="1" val="0.1"/>
                            </dgm:adjLst>
                          </dgm:shape>
                          <dgm:presOf axis="ch desOrSelf" ptType="node node" st="5 1" cnt="1 0"/>
                          <dgm:constrLst/>
                          <dgm:ruleLst/>
                        </dgm:layoutNode>
                        <dgm:layoutNode name="Fiv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4-5" styleLbl="fgAccFollowNode1">
                          <dgm:varLst>
                            <dgm:bulletEnabled val="1"/>
                          </dgm:varLst>
                          <dgm:alg type="tx"/>
                          <dgm:shape xmlns:r="http://schemas.openxmlformats.org/officeDocument/2006/relationships" type="downArrow" r:blip="">
                            <dgm:adjLst>
                              <dgm:adj idx="1" val="0.55"/>
                              <dgm:adj idx="2" val="0.45"/>
                            </dgm:adjLst>
                          </dgm:shape>
                          <dgm:presOf axis="ch" ptType="sibTrans" st="4"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5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5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7"/>
                    </dgm:choose>
                  </dgm:else>
                </dgm:choose>
              </dgm:else>
            </dgm:choose>
          </dgm:else>
        </dgm:choose>
      </dgm:else>
    </dgm:choose>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45659" cy="498056"/>
          </a:xfrm>
          <a:prstGeom prst="rect">
            <a:avLst/>
          </a:prstGeom>
        </p:spPr>
        <p:txBody>
          <a:bodyPr vert="horz" lIns="91440" tIns="45720" rIns="91440" bIns="45720" rtlCol="0"/>
          <a:lstStyle>
            <a:lvl1pPr algn="l">
              <a:defRPr sz="1200"/>
            </a:lvl1pPr>
          </a:lstStyle>
          <a:p>
            <a:endParaRPr lang="en-GB"/>
          </a:p>
        </p:txBody>
      </p:sp>
      <p:sp>
        <p:nvSpPr>
          <p:cNvPr id="3" name="Date Placeholder 2"/>
          <p:cNvSpPr>
            <a:spLocks noGrp="1"/>
          </p:cNvSpPr>
          <p:nvPr>
            <p:ph type="dt" idx="1"/>
          </p:nvPr>
        </p:nvSpPr>
        <p:spPr>
          <a:xfrm>
            <a:off x="3850443" y="0"/>
            <a:ext cx="2945659" cy="498056"/>
          </a:xfrm>
          <a:prstGeom prst="rect">
            <a:avLst/>
          </a:prstGeom>
        </p:spPr>
        <p:txBody>
          <a:bodyPr vert="horz" lIns="91440" tIns="45720" rIns="91440" bIns="45720" rtlCol="0"/>
          <a:lstStyle>
            <a:lvl1pPr algn="r">
              <a:defRPr sz="1200"/>
            </a:lvl1pPr>
          </a:lstStyle>
          <a:p>
            <a:fld id="{EB5B62F7-4F89-47D5-87AC-702706829CB8}" type="datetimeFigureOut">
              <a:rPr lang="en-GB" smtClean="0"/>
              <a:t>21/06/2026</a:t>
            </a:fld>
            <a:endParaRPr lang="en-GB"/>
          </a:p>
        </p:txBody>
      </p:sp>
      <p:sp>
        <p:nvSpPr>
          <p:cNvPr id="4" name="Slide Image Placeholder 3"/>
          <p:cNvSpPr>
            <a:spLocks noGrp="1" noRot="1" noChangeAspect="1"/>
          </p:cNvSpPr>
          <p:nvPr>
            <p:ph type="sldImg" idx="2"/>
          </p:nvPr>
        </p:nvSpPr>
        <p:spPr>
          <a:xfrm>
            <a:off x="422275" y="1241425"/>
            <a:ext cx="5953125" cy="3349625"/>
          </a:xfrm>
          <a:prstGeom prst="rect">
            <a:avLst/>
          </a:prstGeom>
          <a:noFill/>
          <a:ln w="12700">
            <a:solidFill>
              <a:prstClr val="black"/>
            </a:solidFill>
          </a:ln>
        </p:spPr>
        <p:txBody>
          <a:bodyPr vert="horz" lIns="91440" tIns="45720" rIns="91440" bIns="45720" rtlCol="0" anchor="ctr"/>
          <a:lstStyle/>
          <a:p>
            <a:endParaRPr lang="en-GB"/>
          </a:p>
        </p:txBody>
      </p:sp>
      <p:sp>
        <p:nvSpPr>
          <p:cNvPr id="5" name="Notes Placeholder 4"/>
          <p:cNvSpPr>
            <a:spLocks noGrp="1"/>
          </p:cNvSpPr>
          <p:nvPr>
            <p:ph type="body" sz="quarter" idx="3"/>
          </p:nvPr>
        </p:nvSpPr>
        <p:spPr>
          <a:xfrm>
            <a:off x="679768" y="4777194"/>
            <a:ext cx="5438140" cy="3908614"/>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Footer Placeholder 5"/>
          <p:cNvSpPr>
            <a:spLocks noGrp="1"/>
          </p:cNvSpPr>
          <p:nvPr>
            <p:ph type="ftr" sz="quarter" idx="4"/>
          </p:nvPr>
        </p:nvSpPr>
        <p:spPr>
          <a:xfrm>
            <a:off x="0" y="9428584"/>
            <a:ext cx="2945659" cy="498055"/>
          </a:xfrm>
          <a:prstGeom prst="rect">
            <a:avLst/>
          </a:prstGeom>
        </p:spPr>
        <p:txBody>
          <a:bodyPr vert="horz" lIns="91440" tIns="45720" rIns="91440" bIns="45720" rtlCol="0" anchor="b"/>
          <a:lstStyle>
            <a:lvl1pPr algn="l">
              <a:defRPr sz="1200"/>
            </a:lvl1pPr>
          </a:lstStyle>
          <a:p>
            <a:endParaRPr lang="en-GB"/>
          </a:p>
        </p:txBody>
      </p:sp>
      <p:sp>
        <p:nvSpPr>
          <p:cNvPr id="7" name="Slide Number Placeholder 6"/>
          <p:cNvSpPr>
            <a:spLocks noGrp="1"/>
          </p:cNvSpPr>
          <p:nvPr>
            <p:ph type="sldNum" sz="quarter" idx="5"/>
          </p:nvPr>
        </p:nvSpPr>
        <p:spPr>
          <a:xfrm>
            <a:off x="3850443" y="9428584"/>
            <a:ext cx="2945659" cy="498055"/>
          </a:xfrm>
          <a:prstGeom prst="rect">
            <a:avLst/>
          </a:prstGeom>
        </p:spPr>
        <p:txBody>
          <a:bodyPr vert="horz" lIns="91440" tIns="45720" rIns="91440" bIns="45720" rtlCol="0" anchor="b"/>
          <a:lstStyle>
            <a:lvl1pPr algn="r">
              <a:defRPr sz="1200"/>
            </a:lvl1pPr>
          </a:lstStyle>
          <a:p>
            <a:fld id="{5BE3513F-8CE1-4011-9858-1CA940A8380C}" type="slidenum">
              <a:rPr lang="en-GB" smtClean="0"/>
              <a:t>‹#›</a:t>
            </a:fld>
            <a:endParaRPr lang="en-GB"/>
          </a:p>
        </p:txBody>
      </p:sp>
    </p:spTree>
    <p:extLst>
      <p:ext uri="{BB962C8B-B14F-4D97-AF65-F5344CB8AC3E}">
        <p14:creationId xmlns:p14="http://schemas.microsoft.com/office/powerpoint/2010/main" val="346769694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Tonight is all; about giving you all the information you will need for your child to start here at Hartford Primary School. For those of you who are new to this process then we hope that you will be able to guide you and put your mind at rest. Those of you who already know the school well, perhaps due to older siblings then you might notice some changes that have happened in recent years.</a:t>
            </a:r>
          </a:p>
          <a:p>
            <a:endParaRPr lang="en-GB" dirty="0"/>
          </a:p>
          <a:p>
            <a:r>
              <a:rPr lang="en-GB" dirty="0"/>
              <a:t>House keeping – Fire alarm and assembly points, use of phones.</a:t>
            </a:r>
          </a:p>
        </p:txBody>
      </p:sp>
      <p:sp>
        <p:nvSpPr>
          <p:cNvPr id="4" name="Slide Number Placeholder 3"/>
          <p:cNvSpPr>
            <a:spLocks noGrp="1"/>
          </p:cNvSpPr>
          <p:nvPr>
            <p:ph type="sldNum" sz="quarter" idx="5"/>
          </p:nvPr>
        </p:nvSpPr>
        <p:spPr/>
        <p:txBody>
          <a:bodyPr/>
          <a:lstStyle/>
          <a:p>
            <a:fld id="{5BE3513F-8CE1-4011-9858-1CA940A8380C}" type="slidenum">
              <a:rPr lang="en-GB" smtClean="0"/>
              <a:t>1</a:t>
            </a:fld>
            <a:endParaRPr lang="en-GB"/>
          </a:p>
        </p:txBody>
      </p:sp>
    </p:spTree>
    <p:extLst>
      <p:ext uri="{BB962C8B-B14F-4D97-AF65-F5344CB8AC3E}">
        <p14:creationId xmlns:p14="http://schemas.microsoft.com/office/powerpoint/2010/main" val="2050671565"/>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5BE3513F-8CE1-4011-9858-1CA940A8380C}" type="slidenum">
              <a:rPr lang="en-GB" smtClean="0"/>
              <a:t>14</a:t>
            </a:fld>
            <a:endParaRPr lang="en-GB"/>
          </a:p>
        </p:txBody>
      </p:sp>
    </p:spTree>
    <p:extLst>
      <p:ext uri="{BB962C8B-B14F-4D97-AF65-F5344CB8AC3E}">
        <p14:creationId xmlns:p14="http://schemas.microsoft.com/office/powerpoint/2010/main" val="75424188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5BE3513F-8CE1-4011-9858-1CA940A8380C}" type="slidenum">
              <a:rPr lang="en-GB" smtClean="0"/>
              <a:t>15</a:t>
            </a:fld>
            <a:endParaRPr lang="en-GB"/>
          </a:p>
        </p:txBody>
      </p:sp>
    </p:spTree>
    <p:extLst>
      <p:ext uri="{BB962C8B-B14F-4D97-AF65-F5344CB8AC3E}">
        <p14:creationId xmlns:p14="http://schemas.microsoft.com/office/powerpoint/2010/main" val="288894074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5BE3513F-8CE1-4011-9858-1CA940A8380C}" type="slidenum">
              <a:rPr lang="en-GB" smtClean="0"/>
              <a:t>16</a:t>
            </a:fld>
            <a:endParaRPr lang="en-GB"/>
          </a:p>
        </p:txBody>
      </p:sp>
    </p:spTree>
    <p:extLst>
      <p:ext uri="{BB962C8B-B14F-4D97-AF65-F5344CB8AC3E}">
        <p14:creationId xmlns:p14="http://schemas.microsoft.com/office/powerpoint/2010/main" val="257898806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fld id="{5BE3513F-8CE1-4011-9858-1CA940A8380C}" type="slidenum">
              <a:rPr lang="en-GB" smtClean="0"/>
              <a:t>20</a:t>
            </a:fld>
            <a:endParaRPr lang="en-GB"/>
          </a:p>
        </p:txBody>
      </p:sp>
    </p:spTree>
    <p:extLst>
      <p:ext uri="{BB962C8B-B14F-4D97-AF65-F5344CB8AC3E}">
        <p14:creationId xmlns:p14="http://schemas.microsoft.com/office/powerpoint/2010/main" val="198589879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fld id="{5BE3513F-8CE1-4011-9858-1CA940A8380C}" type="slidenum">
              <a:rPr lang="en-GB" smtClean="0"/>
              <a:t>21</a:t>
            </a:fld>
            <a:endParaRPr lang="en-GB"/>
          </a:p>
        </p:txBody>
      </p:sp>
    </p:spTree>
    <p:extLst>
      <p:ext uri="{BB962C8B-B14F-4D97-AF65-F5344CB8AC3E}">
        <p14:creationId xmlns:p14="http://schemas.microsoft.com/office/powerpoint/2010/main" val="2210890567"/>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E3513F-8CE1-4011-9858-1CA940A8380C}" type="slidenum">
              <a:rPr kumimoji="0" lang="en-GB"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GB"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48742359"/>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fld id="{5BE3513F-8CE1-4011-9858-1CA940A8380C}" type="slidenum">
              <a:rPr lang="en-GB" smtClean="0"/>
              <a:t>23</a:t>
            </a:fld>
            <a:endParaRPr lang="en-GB"/>
          </a:p>
        </p:txBody>
      </p:sp>
    </p:spTree>
    <p:extLst>
      <p:ext uri="{BB962C8B-B14F-4D97-AF65-F5344CB8AC3E}">
        <p14:creationId xmlns:p14="http://schemas.microsoft.com/office/powerpoint/2010/main" val="269473568"/>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fld id="{5BE3513F-8CE1-4011-9858-1CA940A8380C}" type="slidenum">
              <a:rPr lang="en-GB" smtClean="0"/>
              <a:t>26</a:t>
            </a:fld>
            <a:endParaRPr lang="en-GB"/>
          </a:p>
        </p:txBody>
      </p:sp>
    </p:spTree>
    <p:extLst>
      <p:ext uri="{BB962C8B-B14F-4D97-AF65-F5344CB8AC3E}">
        <p14:creationId xmlns:p14="http://schemas.microsoft.com/office/powerpoint/2010/main" val="2443906960"/>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fld id="{5BE3513F-8CE1-4011-9858-1CA940A8380C}" type="slidenum">
              <a:rPr lang="en-GB" smtClean="0"/>
              <a:t>27</a:t>
            </a:fld>
            <a:endParaRPr lang="en-GB"/>
          </a:p>
        </p:txBody>
      </p:sp>
    </p:spTree>
    <p:extLst>
      <p:ext uri="{BB962C8B-B14F-4D97-AF65-F5344CB8AC3E}">
        <p14:creationId xmlns:p14="http://schemas.microsoft.com/office/powerpoint/2010/main" val="1535730086"/>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fld id="{5BE3513F-8CE1-4011-9858-1CA940A8380C}" type="slidenum">
              <a:rPr lang="en-GB" smtClean="0"/>
              <a:t>28</a:t>
            </a:fld>
            <a:endParaRPr lang="en-GB"/>
          </a:p>
        </p:txBody>
      </p:sp>
    </p:spTree>
    <p:extLst>
      <p:ext uri="{BB962C8B-B14F-4D97-AF65-F5344CB8AC3E}">
        <p14:creationId xmlns:p14="http://schemas.microsoft.com/office/powerpoint/2010/main" val="246634830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fld id="{5BE3513F-8CE1-4011-9858-1CA940A8380C}" type="slidenum">
              <a:rPr lang="en-GB" smtClean="0"/>
              <a:t>2</a:t>
            </a:fld>
            <a:endParaRPr lang="en-GB"/>
          </a:p>
        </p:txBody>
      </p:sp>
    </p:spTree>
    <p:extLst>
      <p:ext uri="{BB962C8B-B14F-4D97-AF65-F5344CB8AC3E}">
        <p14:creationId xmlns:p14="http://schemas.microsoft.com/office/powerpoint/2010/main" val="364525097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fld id="{5BE3513F-8CE1-4011-9858-1CA940A8380C}" type="slidenum">
              <a:rPr lang="en-GB" smtClean="0"/>
              <a:t>3</a:t>
            </a:fld>
            <a:endParaRPr lang="en-GB"/>
          </a:p>
        </p:txBody>
      </p:sp>
    </p:spTree>
    <p:extLst>
      <p:ext uri="{BB962C8B-B14F-4D97-AF65-F5344CB8AC3E}">
        <p14:creationId xmlns:p14="http://schemas.microsoft.com/office/powerpoint/2010/main" val="328127522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fld id="{5BE3513F-8CE1-4011-9858-1CA940A8380C}" type="slidenum">
              <a:rPr lang="en-GB" smtClean="0"/>
              <a:t>4</a:t>
            </a:fld>
            <a:endParaRPr lang="en-GB"/>
          </a:p>
        </p:txBody>
      </p:sp>
    </p:spTree>
    <p:extLst>
      <p:ext uri="{BB962C8B-B14F-4D97-AF65-F5344CB8AC3E}">
        <p14:creationId xmlns:p14="http://schemas.microsoft.com/office/powerpoint/2010/main" val="1800084922"/>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fld id="{5BE3513F-8CE1-4011-9858-1CA940A8380C}" type="slidenum">
              <a:rPr lang="en-GB" smtClean="0"/>
              <a:t>5</a:t>
            </a:fld>
            <a:endParaRPr lang="en-GB"/>
          </a:p>
        </p:txBody>
      </p:sp>
    </p:spTree>
    <p:extLst>
      <p:ext uri="{BB962C8B-B14F-4D97-AF65-F5344CB8AC3E}">
        <p14:creationId xmlns:p14="http://schemas.microsoft.com/office/powerpoint/2010/main" val="368443558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fld id="{5BE3513F-8CE1-4011-9858-1CA940A8380C}" type="slidenum">
              <a:rPr lang="en-GB" smtClean="0"/>
              <a:t>6</a:t>
            </a:fld>
            <a:endParaRPr lang="en-GB"/>
          </a:p>
        </p:txBody>
      </p:sp>
    </p:spTree>
    <p:extLst>
      <p:ext uri="{BB962C8B-B14F-4D97-AF65-F5344CB8AC3E}">
        <p14:creationId xmlns:p14="http://schemas.microsoft.com/office/powerpoint/2010/main" val="280764602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fld id="{5BE3513F-8CE1-4011-9858-1CA940A8380C}" type="slidenum">
              <a:rPr lang="en-GB" smtClean="0"/>
              <a:t>8</a:t>
            </a:fld>
            <a:endParaRPr lang="en-GB"/>
          </a:p>
        </p:txBody>
      </p:sp>
    </p:spTree>
    <p:extLst>
      <p:ext uri="{BB962C8B-B14F-4D97-AF65-F5344CB8AC3E}">
        <p14:creationId xmlns:p14="http://schemas.microsoft.com/office/powerpoint/2010/main" val="89993063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The very first visits to school are known as induction days. The children are invited to two sessions. The first session is with an adult who will stay with them and </a:t>
            </a:r>
            <a:r>
              <a:rPr lang="en-GB" dirty="0" err="1"/>
              <a:t>and</a:t>
            </a:r>
            <a:r>
              <a:rPr lang="en-GB" dirty="0"/>
              <a:t> share some time together. It is a time for everyone to get to know each other and to familiarise yourselves with the environment, the routines and staff. The second visit is a short session where the children stay on their own for the first time. We have planned these sessions so the children are in smaller groups. You will have your allocated slots already, if you cannot attend these please speak to a member of the team this evening. Uniform required is all listed in your pack and children can come to school in their PE kit on our PE day this will be shared in September.</a:t>
            </a:r>
          </a:p>
        </p:txBody>
      </p:sp>
      <p:sp>
        <p:nvSpPr>
          <p:cNvPr id="4" name="Slide Number Placeholder 3"/>
          <p:cNvSpPr>
            <a:spLocks noGrp="1"/>
          </p:cNvSpPr>
          <p:nvPr>
            <p:ph type="sldNum" sz="quarter" idx="5"/>
          </p:nvPr>
        </p:nvSpPr>
        <p:spPr/>
        <p:txBody>
          <a:bodyPr/>
          <a:lstStyle/>
          <a:p>
            <a:fld id="{5BE3513F-8CE1-4011-9858-1CA940A8380C}" type="slidenum">
              <a:rPr lang="en-GB" smtClean="0"/>
              <a:t>9</a:t>
            </a:fld>
            <a:endParaRPr lang="en-GB"/>
          </a:p>
        </p:txBody>
      </p:sp>
    </p:spTree>
    <p:extLst>
      <p:ext uri="{BB962C8B-B14F-4D97-AF65-F5344CB8AC3E}">
        <p14:creationId xmlns:p14="http://schemas.microsoft.com/office/powerpoint/2010/main" val="415831396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fld id="{5BE3513F-8CE1-4011-9858-1CA940A8380C}" type="slidenum">
              <a:rPr lang="en-GB" smtClean="0"/>
              <a:t>10</a:t>
            </a:fld>
            <a:endParaRPr lang="en-GB"/>
          </a:p>
        </p:txBody>
      </p:sp>
    </p:spTree>
    <p:extLst>
      <p:ext uri="{BB962C8B-B14F-4D97-AF65-F5344CB8AC3E}">
        <p14:creationId xmlns:p14="http://schemas.microsoft.com/office/powerpoint/2010/main" val="313915523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0D99CC4-C280-492C-9CB8-09702828ACDF}"/>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GB"/>
          </a:p>
        </p:txBody>
      </p:sp>
      <p:sp>
        <p:nvSpPr>
          <p:cNvPr id="3" name="Subtitle 2">
            <a:extLst>
              <a:ext uri="{FF2B5EF4-FFF2-40B4-BE49-F238E27FC236}">
                <a16:creationId xmlns:a16="http://schemas.microsoft.com/office/drawing/2014/main" id="{FC0118C8-408D-4DE7-AE14-014F6E5FCF63}"/>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a:p>
        </p:txBody>
      </p:sp>
      <p:sp>
        <p:nvSpPr>
          <p:cNvPr id="4" name="Date Placeholder 3">
            <a:extLst>
              <a:ext uri="{FF2B5EF4-FFF2-40B4-BE49-F238E27FC236}">
                <a16:creationId xmlns:a16="http://schemas.microsoft.com/office/drawing/2014/main" id="{114247A2-5DAB-42A6-B105-8861678CAF88}"/>
              </a:ext>
            </a:extLst>
          </p:cNvPr>
          <p:cNvSpPr>
            <a:spLocks noGrp="1"/>
          </p:cNvSpPr>
          <p:nvPr>
            <p:ph type="dt" sz="half" idx="10"/>
          </p:nvPr>
        </p:nvSpPr>
        <p:spPr/>
        <p:txBody>
          <a:bodyPr/>
          <a:lstStyle/>
          <a:p>
            <a:fld id="{4C2BBBA9-4234-4891-ABC3-0B474E623563}" type="datetimeFigureOut">
              <a:rPr lang="en-GB" smtClean="0"/>
              <a:t>21/06/2026</a:t>
            </a:fld>
            <a:endParaRPr lang="en-GB"/>
          </a:p>
        </p:txBody>
      </p:sp>
      <p:sp>
        <p:nvSpPr>
          <p:cNvPr id="5" name="Footer Placeholder 4">
            <a:extLst>
              <a:ext uri="{FF2B5EF4-FFF2-40B4-BE49-F238E27FC236}">
                <a16:creationId xmlns:a16="http://schemas.microsoft.com/office/drawing/2014/main" id="{CFB08F19-FFC0-46EC-93B9-02D701121431}"/>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83D194EC-1019-4A09-93E3-8E85063DD484}"/>
              </a:ext>
            </a:extLst>
          </p:cNvPr>
          <p:cNvSpPr>
            <a:spLocks noGrp="1"/>
          </p:cNvSpPr>
          <p:nvPr>
            <p:ph type="sldNum" sz="quarter" idx="12"/>
          </p:nvPr>
        </p:nvSpPr>
        <p:spPr/>
        <p:txBody>
          <a:bodyPr/>
          <a:lstStyle/>
          <a:p>
            <a:fld id="{E5F4E01C-EEFC-4475-B420-E5B58660E55D}" type="slidenum">
              <a:rPr lang="en-GB" smtClean="0"/>
              <a:t>‹#›</a:t>
            </a:fld>
            <a:endParaRPr lang="en-GB"/>
          </a:p>
        </p:txBody>
      </p:sp>
    </p:spTree>
    <p:extLst>
      <p:ext uri="{BB962C8B-B14F-4D97-AF65-F5344CB8AC3E}">
        <p14:creationId xmlns:p14="http://schemas.microsoft.com/office/powerpoint/2010/main" val="4286319848"/>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DA19F0F-FEF9-451D-A487-E333289B5ADB}"/>
              </a:ext>
            </a:extLst>
          </p:cNvPr>
          <p:cNvSpPr>
            <a:spLocks noGrp="1"/>
          </p:cNvSpPr>
          <p:nvPr>
            <p:ph type="title"/>
          </p:nvPr>
        </p:nvSpPr>
        <p:spPr/>
        <p:txBody>
          <a:bodyPr/>
          <a:lstStyle/>
          <a:p>
            <a:r>
              <a:rPr lang="en-US"/>
              <a:t>Click to edit Master title style</a:t>
            </a:r>
            <a:endParaRPr lang="en-GB"/>
          </a:p>
        </p:txBody>
      </p:sp>
      <p:sp>
        <p:nvSpPr>
          <p:cNvPr id="3" name="Vertical Text Placeholder 2">
            <a:extLst>
              <a:ext uri="{FF2B5EF4-FFF2-40B4-BE49-F238E27FC236}">
                <a16:creationId xmlns:a16="http://schemas.microsoft.com/office/drawing/2014/main" id="{00BF1FAB-6485-4AED-9532-2EC28EDC5AFC}"/>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2F6C723C-D425-40DC-B91D-EB54461F4242}"/>
              </a:ext>
            </a:extLst>
          </p:cNvPr>
          <p:cNvSpPr>
            <a:spLocks noGrp="1"/>
          </p:cNvSpPr>
          <p:nvPr>
            <p:ph type="dt" sz="half" idx="10"/>
          </p:nvPr>
        </p:nvSpPr>
        <p:spPr/>
        <p:txBody>
          <a:bodyPr/>
          <a:lstStyle/>
          <a:p>
            <a:fld id="{4C2BBBA9-4234-4891-ABC3-0B474E623563}" type="datetimeFigureOut">
              <a:rPr lang="en-GB" smtClean="0"/>
              <a:t>21/06/2026</a:t>
            </a:fld>
            <a:endParaRPr lang="en-GB"/>
          </a:p>
        </p:txBody>
      </p:sp>
      <p:sp>
        <p:nvSpPr>
          <p:cNvPr id="5" name="Footer Placeholder 4">
            <a:extLst>
              <a:ext uri="{FF2B5EF4-FFF2-40B4-BE49-F238E27FC236}">
                <a16:creationId xmlns:a16="http://schemas.microsoft.com/office/drawing/2014/main" id="{A9F2B41B-066E-42C1-BCBD-6652C9C7FCC3}"/>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041CC2B4-F5D8-412B-8811-06C4AF999F4C}"/>
              </a:ext>
            </a:extLst>
          </p:cNvPr>
          <p:cNvSpPr>
            <a:spLocks noGrp="1"/>
          </p:cNvSpPr>
          <p:nvPr>
            <p:ph type="sldNum" sz="quarter" idx="12"/>
          </p:nvPr>
        </p:nvSpPr>
        <p:spPr/>
        <p:txBody>
          <a:bodyPr/>
          <a:lstStyle/>
          <a:p>
            <a:fld id="{E5F4E01C-EEFC-4475-B420-E5B58660E55D}" type="slidenum">
              <a:rPr lang="en-GB" smtClean="0"/>
              <a:t>‹#›</a:t>
            </a:fld>
            <a:endParaRPr lang="en-GB"/>
          </a:p>
        </p:txBody>
      </p:sp>
    </p:spTree>
    <p:extLst>
      <p:ext uri="{BB962C8B-B14F-4D97-AF65-F5344CB8AC3E}">
        <p14:creationId xmlns:p14="http://schemas.microsoft.com/office/powerpoint/2010/main" val="3841797956"/>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28F4D134-752F-4B7B-A012-DA8A7C759A9E}"/>
              </a:ext>
            </a:extLst>
          </p:cNvPr>
          <p:cNvSpPr>
            <a:spLocks noGrp="1"/>
          </p:cNvSpPr>
          <p:nvPr>
            <p:ph type="title" orient="vert"/>
          </p:nvPr>
        </p:nvSpPr>
        <p:spPr>
          <a:xfrm>
            <a:off x="8724900" y="365125"/>
            <a:ext cx="2628900" cy="5811838"/>
          </a:xfrm>
        </p:spPr>
        <p:txBody>
          <a:bodyPr vert="eaVert"/>
          <a:lstStyle/>
          <a:p>
            <a:r>
              <a:rPr lang="en-US"/>
              <a:t>Click to edit Master title style</a:t>
            </a:r>
            <a:endParaRPr lang="en-GB"/>
          </a:p>
        </p:txBody>
      </p:sp>
      <p:sp>
        <p:nvSpPr>
          <p:cNvPr id="3" name="Vertical Text Placeholder 2">
            <a:extLst>
              <a:ext uri="{FF2B5EF4-FFF2-40B4-BE49-F238E27FC236}">
                <a16:creationId xmlns:a16="http://schemas.microsoft.com/office/drawing/2014/main" id="{927362AB-369D-424E-B3AD-FA43C49AA08E}"/>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A2C1AD19-50B8-4CDB-82BF-A81C92EFBF9B}"/>
              </a:ext>
            </a:extLst>
          </p:cNvPr>
          <p:cNvSpPr>
            <a:spLocks noGrp="1"/>
          </p:cNvSpPr>
          <p:nvPr>
            <p:ph type="dt" sz="half" idx="10"/>
          </p:nvPr>
        </p:nvSpPr>
        <p:spPr/>
        <p:txBody>
          <a:bodyPr/>
          <a:lstStyle/>
          <a:p>
            <a:fld id="{4C2BBBA9-4234-4891-ABC3-0B474E623563}" type="datetimeFigureOut">
              <a:rPr lang="en-GB" smtClean="0"/>
              <a:t>21/06/2026</a:t>
            </a:fld>
            <a:endParaRPr lang="en-GB"/>
          </a:p>
        </p:txBody>
      </p:sp>
      <p:sp>
        <p:nvSpPr>
          <p:cNvPr id="5" name="Footer Placeholder 4">
            <a:extLst>
              <a:ext uri="{FF2B5EF4-FFF2-40B4-BE49-F238E27FC236}">
                <a16:creationId xmlns:a16="http://schemas.microsoft.com/office/drawing/2014/main" id="{461AB5E1-6277-409A-B537-549BAFF930E8}"/>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BA11BB18-8642-42F7-925A-E5EA5C3E8400}"/>
              </a:ext>
            </a:extLst>
          </p:cNvPr>
          <p:cNvSpPr>
            <a:spLocks noGrp="1"/>
          </p:cNvSpPr>
          <p:nvPr>
            <p:ph type="sldNum" sz="quarter" idx="12"/>
          </p:nvPr>
        </p:nvSpPr>
        <p:spPr/>
        <p:txBody>
          <a:bodyPr/>
          <a:lstStyle/>
          <a:p>
            <a:fld id="{E5F4E01C-EEFC-4475-B420-E5B58660E55D}" type="slidenum">
              <a:rPr lang="en-GB" smtClean="0"/>
              <a:t>‹#›</a:t>
            </a:fld>
            <a:endParaRPr lang="en-GB"/>
          </a:p>
        </p:txBody>
      </p:sp>
    </p:spTree>
    <p:extLst>
      <p:ext uri="{BB962C8B-B14F-4D97-AF65-F5344CB8AC3E}">
        <p14:creationId xmlns:p14="http://schemas.microsoft.com/office/powerpoint/2010/main" val="281636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4DCEA63-E949-4D59-ABD8-83E2BB11B80E}"/>
              </a:ext>
            </a:extLst>
          </p:cNvPr>
          <p:cNvSpPr>
            <a:spLocks noGrp="1"/>
          </p:cNvSpPr>
          <p:nvPr>
            <p:ph type="title"/>
          </p:nvPr>
        </p:nvSpPr>
        <p:spPr/>
        <p:txBody>
          <a:bodyPr/>
          <a:lstStyle/>
          <a:p>
            <a:r>
              <a:rPr lang="en-US"/>
              <a:t>Click to edit Master title style</a:t>
            </a:r>
            <a:endParaRPr lang="en-GB"/>
          </a:p>
        </p:txBody>
      </p:sp>
      <p:sp>
        <p:nvSpPr>
          <p:cNvPr id="3" name="Content Placeholder 2">
            <a:extLst>
              <a:ext uri="{FF2B5EF4-FFF2-40B4-BE49-F238E27FC236}">
                <a16:creationId xmlns:a16="http://schemas.microsoft.com/office/drawing/2014/main" id="{63044958-7FC2-418B-AC2D-EB9DA50D699A}"/>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1463033E-9536-48E6-8364-6E082071DBF1}"/>
              </a:ext>
            </a:extLst>
          </p:cNvPr>
          <p:cNvSpPr>
            <a:spLocks noGrp="1"/>
          </p:cNvSpPr>
          <p:nvPr>
            <p:ph type="dt" sz="half" idx="10"/>
          </p:nvPr>
        </p:nvSpPr>
        <p:spPr/>
        <p:txBody>
          <a:bodyPr/>
          <a:lstStyle/>
          <a:p>
            <a:fld id="{4C2BBBA9-4234-4891-ABC3-0B474E623563}" type="datetimeFigureOut">
              <a:rPr lang="en-GB" smtClean="0"/>
              <a:t>21/06/2026</a:t>
            </a:fld>
            <a:endParaRPr lang="en-GB"/>
          </a:p>
        </p:txBody>
      </p:sp>
      <p:sp>
        <p:nvSpPr>
          <p:cNvPr id="5" name="Footer Placeholder 4">
            <a:extLst>
              <a:ext uri="{FF2B5EF4-FFF2-40B4-BE49-F238E27FC236}">
                <a16:creationId xmlns:a16="http://schemas.microsoft.com/office/drawing/2014/main" id="{17A7A2A0-1735-40DD-96E3-92163C2C4C1E}"/>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9963DA2D-9231-4D5A-B3AC-DEBEE13C7413}"/>
              </a:ext>
            </a:extLst>
          </p:cNvPr>
          <p:cNvSpPr>
            <a:spLocks noGrp="1"/>
          </p:cNvSpPr>
          <p:nvPr>
            <p:ph type="sldNum" sz="quarter" idx="12"/>
          </p:nvPr>
        </p:nvSpPr>
        <p:spPr/>
        <p:txBody>
          <a:bodyPr/>
          <a:lstStyle/>
          <a:p>
            <a:fld id="{E5F4E01C-EEFC-4475-B420-E5B58660E55D}" type="slidenum">
              <a:rPr lang="en-GB" smtClean="0"/>
              <a:t>‹#›</a:t>
            </a:fld>
            <a:endParaRPr lang="en-GB"/>
          </a:p>
        </p:txBody>
      </p:sp>
    </p:spTree>
    <p:extLst>
      <p:ext uri="{BB962C8B-B14F-4D97-AF65-F5344CB8AC3E}">
        <p14:creationId xmlns:p14="http://schemas.microsoft.com/office/powerpoint/2010/main" val="46370903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141F3EB-A53D-4834-8D4E-C77A00778B93}"/>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en-GB"/>
          </a:p>
        </p:txBody>
      </p:sp>
      <p:sp>
        <p:nvSpPr>
          <p:cNvPr id="3" name="Text Placeholder 2">
            <a:extLst>
              <a:ext uri="{FF2B5EF4-FFF2-40B4-BE49-F238E27FC236}">
                <a16:creationId xmlns:a16="http://schemas.microsoft.com/office/drawing/2014/main" id="{6F955346-FF58-460D-886B-69789D10351C}"/>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67171261-488E-4B0F-95B5-EDB0BF2DE52B}"/>
              </a:ext>
            </a:extLst>
          </p:cNvPr>
          <p:cNvSpPr>
            <a:spLocks noGrp="1"/>
          </p:cNvSpPr>
          <p:nvPr>
            <p:ph type="dt" sz="half" idx="10"/>
          </p:nvPr>
        </p:nvSpPr>
        <p:spPr/>
        <p:txBody>
          <a:bodyPr/>
          <a:lstStyle/>
          <a:p>
            <a:fld id="{4C2BBBA9-4234-4891-ABC3-0B474E623563}" type="datetimeFigureOut">
              <a:rPr lang="en-GB" smtClean="0"/>
              <a:t>21/06/2026</a:t>
            </a:fld>
            <a:endParaRPr lang="en-GB"/>
          </a:p>
        </p:txBody>
      </p:sp>
      <p:sp>
        <p:nvSpPr>
          <p:cNvPr id="5" name="Footer Placeholder 4">
            <a:extLst>
              <a:ext uri="{FF2B5EF4-FFF2-40B4-BE49-F238E27FC236}">
                <a16:creationId xmlns:a16="http://schemas.microsoft.com/office/drawing/2014/main" id="{DEF489BA-C75D-4785-A1A8-A85F2D087857}"/>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80AF246A-9461-4C25-B51F-4F3836655EAB}"/>
              </a:ext>
            </a:extLst>
          </p:cNvPr>
          <p:cNvSpPr>
            <a:spLocks noGrp="1"/>
          </p:cNvSpPr>
          <p:nvPr>
            <p:ph type="sldNum" sz="quarter" idx="12"/>
          </p:nvPr>
        </p:nvSpPr>
        <p:spPr/>
        <p:txBody>
          <a:bodyPr/>
          <a:lstStyle/>
          <a:p>
            <a:fld id="{E5F4E01C-EEFC-4475-B420-E5B58660E55D}" type="slidenum">
              <a:rPr lang="en-GB" smtClean="0"/>
              <a:t>‹#›</a:t>
            </a:fld>
            <a:endParaRPr lang="en-GB"/>
          </a:p>
        </p:txBody>
      </p:sp>
    </p:spTree>
    <p:extLst>
      <p:ext uri="{BB962C8B-B14F-4D97-AF65-F5344CB8AC3E}">
        <p14:creationId xmlns:p14="http://schemas.microsoft.com/office/powerpoint/2010/main" val="3399028674"/>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1B2772C-5E85-4737-9CFF-AB674035F66F}"/>
              </a:ext>
            </a:extLst>
          </p:cNvPr>
          <p:cNvSpPr>
            <a:spLocks noGrp="1"/>
          </p:cNvSpPr>
          <p:nvPr>
            <p:ph type="title"/>
          </p:nvPr>
        </p:nvSpPr>
        <p:spPr/>
        <p:txBody>
          <a:bodyPr/>
          <a:lstStyle/>
          <a:p>
            <a:r>
              <a:rPr lang="en-US"/>
              <a:t>Click to edit Master title style</a:t>
            </a:r>
            <a:endParaRPr lang="en-GB"/>
          </a:p>
        </p:txBody>
      </p:sp>
      <p:sp>
        <p:nvSpPr>
          <p:cNvPr id="3" name="Content Placeholder 2">
            <a:extLst>
              <a:ext uri="{FF2B5EF4-FFF2-40B4-BE49-F238E27FC236}">
                <a16:creationId xmlns:a16="http://schemas.microsoft.com/office/drawing/2014/main" id="{738C98BF-0D24-49A0-8726-8F39852FA23E}"/>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a:extLst>
              <a:ext uri="{FF2B5EF4-FFF2-40B4-BE49-F238E27FC236}">
                <a16:creationId xmlns:a16="http://schemas.microsoft.com/office/drawing/2014/main" id="{6BEB966C-9728-496F-9853-D982BFEA35ED}"/>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Date Placeholder 4">
            <a:extLst>
              <a:ext uri="{FF2B5EF4-FFF2-40B4-BE49-F238E27FC236}">
                <a16:creationId xmlns:a16="http://schemas.microsoft.com/office/drawing/2014/main" id="{1CDA0A75-A43F-41C0-B932-D2DC8FF79CF1}"/>
              </a:ext>
            </a:extLst>
          </p:cNvPr>
          <p:cNvSpPr>
            <a:spLocks noGrp="1"/>
          </p:cNvSpPr>
          <p:nvPr>
            <p:ph type="dt" sz="half" idx="10"/>
          </p:nvPr>
        </p:nvSpPr>
        <p:spPr/>
        <p:txBody>
          <a:bodyPr/>
          <a:lstStyle/>
          <a:p>
            <a:fld id="{4C2BBBA9-4234-4891-ABC3-0B474E623563}" type="datetimeFigureOut">
              <a:rPr lang="en-GB" smtClean="0"/>
              <a:t>21/06/2026</a:t>
            </a:fld>
            <a:endParaRPr lang="en-GB"/>
          </a:p>
        </p:txBody>
      </p:sp>
      <p:sp>
        <p:nvSpPr>
          <p:cNvPr id="6" name="Footer Placeholder 5">
            <a:extLst>
              <a:ext uri="{FF2B5EF4-FFF2-40B4-BE49-F238E27FC236}">
                <a16:creationId xmlns:a16="http://schemas.microsoft.com/office/drawing/2014/main" id="{FA020560-45CB-4F83-B848-0B18DDCCE2FD}"/>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733FB067-132C-4A5C-ADB4-F1C20985D4FA}"/>
              </a:ext>
            </a:extLst>
          </p:cNvPr>
          <p:cNvSpPr>
            <a:spLocks noGrp="1"/>
          </p:cNvSpPr>
          <p:nvPr>
            <p:ph type="sldNum" sz="quarter" idx="12"/>
          </p:nvPr>
        </p:nvSpPr>
        <p:spPr/>
        <p:txBody>
          <a:bodyPr/>
          <a:lstStyle/>
          <a:p>
            <a:fld id="{E5F4E01C-EEFC-4475-B420-E5B58660E55D}" type="slidenum">
              <a:rPr lang="en-GB" smtClean="0"/>
              <a:t>‹#›</a:t>
            </a:fld>
            <a:endParaRPr lang="en-GB"/>
          </a:p>
        </p:txBody>
      </p:sp>
    </p:spTree>
    <p:extLst>
      <p:ext uri="{BB962C8B-B14F-4D97-AF65-F5344CB8AC3E}">
        <p14:creationId xmlns:p14="http://schemas.microsoft.com/office/powerpoint/2010/main" val="1869532400"/>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4E56A19-5559-49BD-A897-F8ADD77C4918}"/>
              </a:ext>
            </a:extLst>
          </p:cNvPr>
          <p:cNvSpPr>
            <a:spLocks noGrp="1"/>
          </p:cNvSpPr>
          <p:nvPr>
            <p:ph type="title"/>
          </p:nvPr>
        </p:nvSpPr>
        <p:spPr>
          <a:xfrm>
            <a:off x="839788" y="365125"/>
            <a:ext cx="10515600" cy="1325563"/>
          </a:xfrm>
        </p:spPr>
        <p:txBody>
          <a:bodyPr/>
          <a:lstStyle/>
          <a:p>
            <a:r>
              <a:rPr lang="en-US"/>
              <a:t>Click to edit Master title style</a:t>
            </a:r>
            <a:endParaRPr lang="en-GB"/>
          </a:p>
        </p:txBody>
      </p:sp>
      <p:sp>
        <p:nvSpPr>
          <p:cNvPr id="3" name="Text Placeholder 2">
            <a:extLst>
              <a:ext uri="{FF2B5EF4-FFF2-40B4-BE49-F238E27FC236}">
                <a16:creationId xmlns:a16="http://schemas.microsoft.com/office/drawing/2014/main" id="{F093C08A-AB1A-4C9C-9F07-2A959798DCEA}"/>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CAF5B3A-E9C5-41E0-AFCF-661C5F77573C}"/>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Text Placeholder 4">
            <a:extLst>
              <a:ext uri="{FF2B5EF4-FFF2-40B4-BE49-F238E27FC236}">
                <a16:creationId xmlns:a16="http://schemas.microsoft.com/office/drawing/2014/main" id="{BC06FAD0-415B-4908-BED8-B40454117287}"/>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3EEEC509-8AA9-4FF8-A449-F016CAED909C}"/>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Date Placeholder 6">
            <a:extLst>
              <a:ext uri="{FF2B5EF4-FFF2-40B4-BE49-F238E27FC236}">
                <a16:creationId xmlns:a16="http://schemas.microsoft.com/office/drawing/2014/main" id="{AD71C4DF-7953-431E-9D60-1DAE6A25CF8B}"/>
              </a:ext>
            </a:extLst>
          </p:cNvPr>
          <p:cNvSpPr>
            <a:spLocks noGrp="1"/>
          </p:cNvSpPr>
          <p:nvPr>
            <p:ph type="dt" sz="half" idx="10"/>
          </p:nvPr>
        </p:nvSpPr>
        <p:spPr/>
        <p:txBody>
          <a:bodyPr/>
          <a:lstStyle/>
          <a:p>
            <a:fld id="{4C2BBBA9-4234-4891-ABC3-0B474E623563}" type="datetimeFigureOut">
              <a:rPr lang="en-GB" smtClean="0"/>
              <a:t>21/06/2026</a:t>
            </a:fld>
            <a:endParaRPr lang="en-GB"/>
          </a:p>
        </p:txBody>
      </p:sp>
      <p:sp>
        <p:nvSpPr>
          <p:cNvPr id="8" name="Footer Placeholder 7">
            <a:extLst>
              <a:ext uri="{FF2B5EF4-FFF2-40B4-BE49-F238E27FC236}">
                <a16:creationId xmlns:a16="http://schemas.microsoft.com/office/drawing/2014/main" id="{EA8655BE-C675-4CD4-B5BA-C39DF763DE27}"/>
              </a:ext>
            </a:extLst>
          </p:cNvPr>
          <p:cNvSpPr>
            <a:spLocks noGrp="1"/>
          </p:cNvSpPr>
          <p:nvPr>
            <p:ph type="ftr" sz="quarter" idx="11"/>
          </p:nvPr>
        </p:nvSpPr>
        <p:spPr/>
        <p:txBody>
          <a:bodyPr/>
          <a:lstStyle/>
          <a:p>
            <a:endParaRPr lang="en-GB"/>
          </a:p>
        </p:txBody>
      </p:sp>
      <p:sp>
        <p:nvSpPr>
          <p:cNvPr id="9" name="Slide Number Placeholder 8">
            <a:extLst>
              <a:ext uri="{FF2B5EF4-FFF2-40B4-BE49-F238E27FC236}">
                <a16:creationId xmlns:a16="http://schemas.microsoft.com/office/drawing/2014/main" id="{6211CABD-740E-46FA-81CE-75A64191A2D3}"/>
              </a:ext>
            </a:extLst>
          </p:cNvPr>
          <p:cNvSpPr>
            <a:spLocks noGrp="1"/>
          </p:cNvSpPr>
          <p:nvPr>
            <p:ph type="sldNum" sz="quarter" idx="12"/>
          </p:nvPr>
        </p:nvSpPr>
        <p:spPr/>
        <p:txBody>
          <a:bodyPr/>
          <a:lstStyle/>
          <a:p>
            <a:fld id="{E5F4E01C-EEFC-4475-B420-E5B58660E55D}" type="slidenum">
              <a:rPr lang="en-GB" smtClean="0"/>
              <a:t>‹#›</a:t>
            </a:fld>
            <a:endParaRPr lang="en-GB"/>
          </a:p>
        </p:txBody>
      </p:sp>
    </p:spTree>
    <p:extLst>
      <p:ext uri="{BB962C8B-B14F-4D97-AF65-F5344CB8AC3E}">
        <p14:creationId xmlns:p14="http://schemas.microsoft.com/office/powerpoint/2010/main" val="2539467885"/>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5B29DF1-508F-432D-AB0B-1CE2E22A9DC2}"/>
              </a:ext>
            </a:extLst>
          </p:cNvPr>
          <p:cNvSpPr>
            <a:spLocks noGrp="1"/>
          </p:cNvSpPr>
          <p:nvPr>
            <p:ph type="title"/>
          </p:nvPr>
        </p:nvSpPr>
        <p:spPr/>
        <p:txBody>
          <a:bodyPr/>
          <a:lstStyle/>
          <a:p>
            <a:r>
              <a:rPr lang="en-US"/>
              <a:t>Click to edit Master title style</a:t>
            </a:r>
            <a:endParaRPr lang="en-GB"/>
          </a:p>
        </p:txBody>
      </p:sp>
      <p:sp>
        <p:nvSpPr>
          <p:cNvPr id="3" name="Date Placeholder 2">
            <a:extLst>
              <a:ext uri="{FF2B5EF4-FFF2-40B4-BE49-F238E27FC236}">
                <a16:creationId xmlns:a16="http://schemas.microsoft.com/office/drawing/2014/main" id="{188ED48C-81C6-4708-800B-A7E2FA904BC4}"/>
              </a:ext>
            </a:extLst>
          </p:cNvPr>
          <p:cNvSpPr>
            <a:spLocks noGrp="1"/>
          </p:cNvSpPr>
          <p:nvPr>
            <p:ph type="dt" sz="half" idx="10"/>
          </p:nvPr>
        </p:nvSpPr>
        <p:spPr/>
        <p:txBody>
          <a:bodyPr/>
          <a:lstStyle/>
          <a:p>
            <a:fld id="{4C2BBBA9-4234-4891-ABC3-0B474E623563}" type="datetimeFigureOut">
              <a:rPr lang="en-GB" smtClean="0"/>
              <a:t>21/06/2026</a:t>
            </a:fld>
            <a:endParaRPr lang="en-GB"/>
          </a:p>
        </p:txBody>
      </p:sp>
      <p:sp>
        <p:nvSpPr>
          <p:cNvPr id="4" name="Footer Placeholder 3">
            <a:extLst>
              <a:ext uri="{FF2B5EF4-FFF2-40B4-BE49-F238E27FC236}">
                <a16:creationId xmlns:a16="http://schemas.microsoft.com/office/drawing/2014/main" id="{148BAE18-2F58-4115-8132-4A2FBF183264}"/>
              </a:ext>
            </a:extLst>
          </p:cNvPr>
          <p:cNvSpPr>
            <a:spLocks noGrp="1"/>
          </p:cNvSpPr>
          <p:nvPr>
            <p:ph type="ftr" sz="quarter" idx="11"/>
          </p:nvPr>
        </p:nvSpPr>
        <p:spPr/>
        <p:txBody>
          <a:bodyPr/>
          <a:lstStyle/>
          <a:p>
            <a:endParaRPr lang="en-GB"/>
          </a:p>
        </p:txBody>
      </p:sp>
      <p:sp>
        <p:nvSpPr>
          <p:cNvPr id="5" name="Slide Number Placeholder 4">
            <a:extLst>
              <a:ext uri="{FF2B5EF4-FFF2-40B4-BE49-F238E27FC236}">
                <a16:creationId xmlns:a16="http://schemas.microsoft.com/office/drawing/2014/main" id="{A3DE91B3-4889-4EDC-8DFE-E557225764C7}"/>
              </a:ext>
            </a:extLst>
          </p:cNvPr>
          <p:cNvSpPr>
            <a:spLocks noGrp="1"/>
          </p:cNvSpPr>
          <p:nvPr>
            <p:ph type="sldNum" sz="quarter" idx="12"/>
          </p:nvPr>
        </p:nvSpPr>
        <p:spPr/>
        <p:txBody>
          <a:bodyPr/>
          <a:lstStyle/>
          <a:p>
            <a:fld id="{E5F4E01C-EEFC-4475-B420-E5B58660E55D}" type="slidenum">
              <a:rPr lang="en-GB" smtClean="0"/>
              <a:t>‹#›</a:t>
            </a:fld>
            <a:endParaRPr lang="en-GB"/>
          </a:p>
        </p:txBody>
      </p:sp>
    </p:spTree>
    <p:extLst>
      <p:ext uri="{BB962C8B-B14F-4D97-AF65-F5344CB8AC3E}">
        <p14:creationId xmlns:p14="http://schemas.microsoft.com/office/powerpoint/2010/main" val="371741174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A0B3B8A0-6FC7-487A-908D-44D133241F57}"/>
              </a:ext>
            </a:extLst>
          </p:cNvPr>
          <p:cNvSpPr>
            <a:spLocks noGrp="1"/>
          </p:cNvSpPr>
          <p:nvPr>
            <p:ph type="dt" sz="half" idx="10"/>
          </p:nvPr>
        </p:nvSpPr>
        <p:spPr/>
        <p:txBody>
          <a:bodyPr/>
          <a:lstStyle/>
          <a:p>
            <a:fld id="{4C2BBBA9-4234-4891-ABC3-0B474E623563}" type="datetimeFigureOut">
              <a:rPr lang="en-GB" smtClean="0"/>
              <a:t>21/06/2026</a:t>
            </a:fld>
            <a:endParaRPr lang="en-GB"/>
          </a:p>
        </p:txBody>
      </p:sp>
      <p:sp>
        <p:nvSpPr>
          <p:cNvPr id="3" name="Footer Placeholder 2">
            <a:extLst>
              <a:ext uri="{FF2B5EF4-FFF2-40B4-BE49-F238E27FC236}">
                <a16:creationId xmlns:a16="http://schemas.microsoft.com/office/drawing/2014/main" id="{91D23B50-9A25-44BE-ADD6-2EC5549D7804}"/>
              </a:ext>
            </a:extLst>
          </p:cNvPr>
          <p:cNvSpPr>
            <a:spLocks noGrp="1"/>
          </p:cNvSpPr>
          <p:nvPr>
            <p:ph type="ftr" sz="quarter" idx="11"/>
          </p:nvPr>
        </p:nvSpPr>
        <p:spPr/>
        <p:txBody>
          <a:bodyPr/>
          <a:lstStyle/>
          <a:p>
            <a:endParaRPr lang="en-GB"/>
          </a:p>
        </p:txBody>
      </p:sp>
      <p:sp>
        <p:nvSpPr>
          <p:cNvPr id="4" name="Slide Number Placeholder 3">
            <a:extLst>
              <a:ext uri="{FF2B5EF4-FFF2-40B4-BE49-F238E27FC236}">
                <a16:creationId xmlns:a16="http://schemas.microsoft.com/office/drawing/2014/main" id="{230A0655-32B4-4910-9C80-72C2128FD36F}"/>
              </a:ext>
            </a:extLst>
          </p:cNvPr>
          <p:cNvSpPr>
            <a:spLocks noGrp="1"/>
          </p:cNvSpPr>
          <p:nvPr>
            <p:ph type="sldNum" sz="quarter" idx="12"/>
          </p:nvPr>
        </p:nvSpPr>
        <p:spPr/>
        <p:txBody>
          <a:bodyPr/>
          <a:lstStyle/>
          <a:p>
            <a:fld id="{E5F4E01C-EEFC-4475-B420-E5B58660E55D}" type="slidenum">
              <a:rPr lang="en-GB" smtClean="0"/>
              <a:t>‹#›</a:t>
            </a:fld>
            <a:endParaRPr lang="en-GB"/>
          </a:p>
        </p:txBody>
      </p:sp>
    </p:spTree>
    <p:extLst>
      <p:ext uri="{BB962C8B-B14F-4D97-AF65-F5344CB8AC3E}">
        <p14:creationId xmlns:p14="http://schemas.microsoft.com/office/powerpoint/2010/main" val="142745025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AA1E39C-5690-47BA-9EDA-0A35D92FB76C}"/>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GB"/>
          </a:p>
        </p:txBody>
      </p:sp>
      <p:sp>
        <p:nvSpPr>
          <p:cNvPr id="3" name="Content Placeholder 2">
            <a:extLst>
              <a:ext uri="{FF2B5EF4-FFF2-40B4-BE49-F238E27FC236}">
                <a16:creationId xmlns:a16="http://schemas.microsoft.com/office/drawing/2014/main" id="{7C0906FF-F862-445D-9BEC-8C880D980AA0}"/>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Text Placeholder 3">
            <a:extLst>
              <a:ext uri="{FF2B5EF4-FFF2-40B4-BE49-F238E27FC236}">
                <a16:creationId xmlns:a16="http://schemas.microsoft.com/office/drawing/2014/main" id="{AA61B84A-06BD-400F-BD81-9FBF25D340A1}"/>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418B1A62-4A59-4F28-9500-2F28D98F60C0}"/>
              </a:ext>
            </a:extLst>
          </p:cNvPr>
          <p:cNvSpPr>
            <a:spLocks noGrp="1"/>
          </p:cNvSpPr>
          <p:nvPr>
            <p:ph type="dt" sz="half" idx="10"/>
          </p:nvPr>
        </p:nvSpPr>
        <p:spPr/>
        <p:txBody>
          <a:bodyPr/>
          <a:lstStyle/>
          <a:p>
            <a:fld id="{4C2BBBA9-4234-4891-ABC3-0B474E623563}" type="datetimeFigureOut">
              <a:rPr lang="en-GB" smtClean="0"/>
              <a:t>21/06/2026</a:t>
            </a:fld>
            <a:endParaRPr lang="en-GB"/>
          </a:p>
        </p:txBody>
      </p:sp>
      <p:sp>
        <p:nvSpPr>
          <p:cNvPr id="6" name="Footer Placeholder 5">
            <a:extLst>
              <a:ext uri="{FF2B5EF4-FFF2-40B4-BE49-F238E27FC236}">
                <a16:creationId xmlns:a16="http://schemas.microsoft.com/office/drawing/2014/main" id="{452FCF3F-B31D-4955-80F8-618C83AE38F4}"/>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8AAE0A9E-0F87-495D-8C5E-C28EAC307946}"/>
              </a:ext>
            </a:extLst>
          </p:cNvPr>
          <p:cNvSpPr>
            <a:spLocks noGrp="1"/>
          </p:cNvSpPr>
          <p:nvPr>
            <p:ph type="sldNum" sz="quarter" idx="12"/>
          </p:nvPr>
        </p:nvSpPr>
        <p:spPr/>
        <p:txBody>
          <a:bodyPr/>
          <a:lstStyle/>
          <a:p>
            <a:fld id="{E5F4E01C-EEFC-4475-B420-E5B58660E55D}" type="slidenum">
              <a:rPr lang="en-GB" smtClean="0"/>
              <a:t>‹#›</a:t>
            </a:fld>
            <a:endParaRPr lang="en-GB"/>
          </a:p>
        </p:txBody>
      </p:sp>
    </p:spTree>
    <p:extLst>
      <p:ext uri="{BB962C8B-B14F-4D97-AF65-F5344CB8AC3E}">
        <p14:creationId xmlns:p14="http://schemas.microsoft.com/office/powerpoint/2010/main" val="54106967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D22155C-34B6-4F40-B007-FB97A4F9A9BA}"/>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GB"/>
          </a:p>
        </p:txBody>
      </p:sp>
      <p:sp>
        <p:nvSpPr>
          <p:cNvPr id="3" name="Picture Placeholder 2">
            <a:extLst>
              <a:ext uri="{FF2B5EF4-FFF2-40B4-BE49-F238E27FC236}">
                <a16:creationId xmlns:a16="http://schemas.microsoft.com/office/drawing/2014/main" id="{02D524F5-150D-45F5-BEE7-3400F2E2B362}"/>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GB"/>
          </a:p>
        </p:txBody>
      </p:sp>
      <p:sp>
        <p:nvSpPr>
          <p:cNvPr id="4" name="Text Placeholder 3">
            <a:extLst>
              <a:ext uri="{FF2B5EF4-FFF2-40B4-BE49-F238E27FC236}">
                <a16:creationId xmlns:a16="http://schemas.microsoft.com/office/drawing/2014/main" id="{6CF75870-B791-4C85-9A9A-A7828D3DD1B9}"/>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C016623C-68E5-4A04-A420-C4696BA222E8}"/>
              </a:ext>
            </a:extLst>
          </p:cNvPr>
          <p:cNvSpPr>
            <a:spLocks noGrp="1"/>
          </p:cNvSpPr>
          <p:nvPr>
            <p:ph type="dt" sz="half" idx="10"/>
          </p:nvPr>
        </p:nvSpPr>
        <p:spPr/>
        <p:txBody>
          <a:bodyPr/>
          <a:lstStyle/>
          <a:p>
            <a:fld id="{4C2BBBA9-4234-4891-ABC3-0B474E623563}" type="datetimeFigureOut">
              <a:rPr lang="en-GB" smtClean="0"/>
              <a:t>21/06/2026</a:t>
            </a:fld>
            <a:endParaRPr lang="en-GB"/>
          </a:p>
        </p:txBody>
      </p:sp>
      <p:sp>
        <p:nvSpPr>
          <p:cNvPr id="6" name="Footer Placeholder 5">
            <a:extLst>
              <a:ext uri="{FF2B5EF4-FFF2-40B4-BE49-F238E27FC236}">
                <a16:creationId xmlns:a16="http://schemas.microsoft.com/office/drawing/2014/main" id="{ED27B15D-DEED-4E3A-A334-E6068D7149F7}"/>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DD06A1E2-3A20-4E5E-93F7-D51ED3FED8D1}"/>
              </a:ext>
            </a:extLst>
          </p:cNvPr>
          <p:cNvSpPr>
            <a:spLocks noGrp="1"/>
          </p:cNvSpPr>
          <p:nvPr>
            <p:ph type="sldNum" sz="quarter" idx="12"/>
          </p:nvPr>
        </p:nvSpPr>
        <p:spPr/>
        <p:txBody>
          <a:bodyPr/>
          <a:lstStyle/>
          <a:p>
            <a:fld id="{E5F4E01C-EEFC-4475-B420-E5B58660E55D}" type="slidenum">
              <a:rPr lang="en-GB" smtClean="0"/>
              <a:t>‹#›</a:t>
            </a:fld>
            <a:endParaRPr lang="en-GB"/>
          </a:p>
        </p:txBody>
      </p:sp>
    </p:spTree>
    <p:extLst>
      <p:ext uri="{BB962C8B-B14F-4D97-AF65-F5344CB8AC3E}">
        <p14:creationId xmlns:p14="http://schemas.microsoft.com/office/powerpoint/2010/main" val="3165417789"/>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gradFill flip="none" rotWithShape="1">
          <a:gsLst>
            <a:gs pos="0">
              <a:srgbClr val="0070C0"/>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tileRect/>
        </a:gra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B079DB88-1804-4ECA-A8D8-EAAD1322F558}"/>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GB"/>
          </a:p>
        </p:txBody>
      </p:sp>
      <p:sp>
        <p:nvSpPr>
          <p:cNvPr id="3" name="Text Placeholder 2">
            <a:extLst>
              <a:ext uri="{FF2B5EF4-FFF2-40B4-BE49-F238E27FC236}">
                <a16:creationId xmlns:a16="http://schemas.microsoft.com/office/drawing/2014/main" id="{65D08002-C806-4DE9-8DBA-7565BF0FEE64}"/>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06F4D139-31E7-42FE-82A5-C931D9F704A3}"/>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4C2BBBA9-4234-4891-ABC3-0B474E623563}" type="datetimeFigureOut">
              <a:rPr lang="en-GB" smtClean="0"/>
              <a:t>21/06/2026</a:t>
            </a:fld>
            <a:endParaRPr lang="en-GB"/>
          </a:p>
        </p:txBody>
      </p:sp>
      <p:sp>
        <p:nvSpPr>
          <p:cNvPr id="5" name="Footer Placeholder 4">
            <a:extLst>
              <a:ext uri="{FF2B5EF4-FFF2-40B4-BE49-F238E27FC236}">
                <a16:creationId xmlns:a16="http://schemas.microsoft.com/office/drawing/2014/main" id="{675BC94C-CD0D-4835-BB41-C6A2431F3CD8}"/>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GB"/>
          </a:p>
        </p:txBody>
      </p:sp>
      <p:sp>
        <p:nvSpPr>
          <p:cNvPr id="6" name="Slide Number Placeholder 5">
            <a:extLst>
              <a:ext uri="{FF2B5EF4-FFF2-40B4-BE49-F238E27FC236}">
                <a16:creationId xmlns:a16="http://schemas.microsoft.com/office/drawing/2014/main" id="{140E1714-9782-4517-9839-44862F1F63B4}"/>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E5F4E01C-EEFC-4475-B420-E5B58660E55D}" type="slidenum">
              <a:rPr lang="en-GB" smtClean="0"/>
              <a:t>‹#›</a:t>
            </a:fld>
            <a:endParaRPr lang="en-GB"/>
          </a:p>
        </p:txBody>
      </p:sp>
    </p:spTree>
    <p:extLst>
      <p:ext uri="{BB962C8B-B14F-4D97-AF65-F5344CB8AC3E}">
        <p14:creationId xmlns:p14="http://schemas.microsoft.com/office/powerpoint/2010/main" val="2418110340"/>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1.xml"/><Relationship Id="rId4" Type="http://schemas.openxmlformats.org/officeDocument/2006/relationships/image" Target="../media/image2.png"/></Relationships>
</file>

<file path=ppt/slides/_rels/slide10.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8" Type="http://schemas.openxmlformats.org/officeDocument/2006/relationships/image" Target="../media/image20.JPG"/><Relationship Id="rId3" Type="http://schemas.openxmlformats.org/officeDocument/2006/relationships/image" Target="../media/image15.png"/><Relationship Id="rId7" Type="http://schemas.openxmlformats.org/officeDocument/2006/relationships/image" Target="../media/image19.JPG"/><Relationship Id="rId2" Type="http://schemas.openxmlformats.org/officeDocument/2006/relationships/notesSlide" Target="../notesSlides/notesSlide10.xml"/><Relationship Id="rId1" Type="http://schemas.openxmlformats.org/officeDocument/2006/relationships/slideLayout" Target="../slideLayouts/slideLayout2.xml"/><Relationship Id="rId6" Type="http://schemas.openxmlformats.org/officeDocument/2006/relationships/image" Target="../media/image18.JPG"/><Relationship Id="rId5" Type="http://schemas.openxmlformats.org/officeDocument/2006/relationships/image" Target="../media/image17.JPG"/><Relationship Id="rId10" Type="http://schemas.openxmlformats.org/officeDocument/2006/relationships/image" Target="../media/image22.JPG"/><Relationship Id="rId4" Type="http://schemas.openxmlformats.org/officeDocument/2006/relationships/image" Target="../media/image16.JPG"/><Relationship Id="rId9" Type="http://schemas.openxmlformats.org/officeDocument/2006/relationships/image" Target="../media/image21.JPG"/></Relationships>
</file>

<file path=ppt/slides/_rels/slide15.xml.rels><?xml version="1.0" encoding="UTF-8" standalone="yes"?>
<Relationships xmlns="http://schemas.openxmlformats.org/package/2006/relationships"><Relationship Id="rId3" Type="http://schemas.openxmlformats.org/officeDocument/2006/relationships/image" Target="../media/image15.png"/><Relationship Id="rId7" Type="http://schemas.openxmlformats.org/officeDocument/2006/relationships/image" Target="../media/image26.JPG"/><Relationship Id="rId2" Type="http://schemas.openxmlformats.org/officeDocument/2006/relationships/notesSlide" Target="../notesSlides/notesSlide11.xml"/><Relationship Id="rId1" Type="http://schemas.openxmlformats.org/officeDocument/2006/relationships/slideLayout" Target="../slideLayouts/slideLayout2.xml"/><Relationship Id="rId6" Type="http://schemas.openxmlformats.org/officeDocument/2006/relationships/image" Target="../media/image25.JPG"/><Relationship Id="rId5" Type="http://schemas.openxmlformats.org/officeDocument/2006/relationships/image" Target="../media/image24.JPG"/><Relationship Id="rId4" Type="http://schemas.openxmlformats.org/officeDocument/2006/relationships/image" Target="../media/image23.JPG"/></Relationships>
</file>

<file path=ppt/slides/_rels/slide16.xml.rels><?xml version="1.0" encoding="UTF-8" standalone="yes"?>
<Relationships xmlns="http://schemas.openxmlformats.org/package/2006/relationships"><Relationship Id="rId8" Type="http://schemas.openxmlformats.org/officeDocument/2006/relationships/image" Target="../media/image31.jpg"/><Relationship Id="rId3" Type="http://schemas.openxmlformats.org/officeDocument/2006/relationships/image" Target="../media/image15.png"/><Relationship Id="rId7" Type="http://schemas.openxmlformats.org/officeDocument/2006/relationships/image" Target="../media/image30.jpg"/><Relationship Id="rId2" Type="http://schemas.openxmlformats.org/officeDocument/2006/relationships/notesSlide" Target="../notesSlides/notesSlide12.xml"/><Relationship Id="rId1" Type="http://schemas.openxmlformats.org/officeDocument/2006/relationships/slideLayout" Target="../slideLayouts/slideLayout2.xml"/><Relationship Id="rId6" Type="http://schemas.openxmlformats.org/officeDocument/2006/relationships/image" Target="../media/image29.jpg"/><Relationship Id="rId5" Type="http://schemas.openxmlformats.org/officeDocument/2006/relationships/image" Target="../media/image28.JPG"/><Relationship Id="rId10" Type="http://schemas.openxmlformats.org/officeDocument/2006/relationships/image" Target="../media/image33.jpg"/><Relationship Id="rId4" Type="http://schemas.openxmlformats.org/officeDocument/2006/relationships/image" Target="../media/image27.JPG"/><Relationship Id="rId9" Type="http://schemas.openxmlformats.org/officeDocument/2006/relationships/image" Target="../media/image32.jpg"/></Relationships>
</file>

<file path=ppt/slides/_rels/slide17.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image" Target="../media/image15.png"/><Relationship Id="rId1" Type="http://schemas.openxmlformats.org/officeDocument/2006/relationships/slideLayout" Target="../slideLayouts/slideLayout2.xml"/><Relationship Id="rId4" Type="http://schemas.openxmlformats.org/officeDocument/2006/relationships/image" Target="../media/image34.emf"/></Relationships>
</file>

<file path=ppt/slides/_rels/slide18.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3" Type="http://schemas.openxmlformats.org/officeDocument/2006/relationships/hyperlink" Target="https://www.startingwell.org.uk/school-readiness" TargetMode="External"/><Relationship Id="rId2" Type="http://schemas.openxmlformats.org/officeDocument/2006/relationships/hyperlink" Target="https://startingreception.co.uk/" TargetMode="External"/><Relationship Id="rId1" Type="http://schemas.openxmlformats.org/officeDocument/2006/relationships/slideLayout" Target="../slideLayouts/slideLayout2.xml"/><Relationship Id="rId6" Type="http://schemas.openxmlformats.org/officeDocument/2006/relationships/image" Target="../media/image37.png"/><Relationship Id="rId5" Type="http://schemas.openxmlformats.org/officeDocument/2006/relationships/image" Target="../media/image36.png"/><Relationship Id="rId4" Type="http://schemas.openxmlformats.org/officeDocument/2006/relationships/hyperlink" Target="https://www.youtube.com/playlist?list=PLcp5OqhKUk5V7n5M-6Enw07QGyK41wmOR" TargetMode="External"/></Relationships>
</file>

<file path=ppt/slides/_rels/slide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2.xml"/><Relationship Id="rId1" Type="http://schemas.openxmlformats.org/officeDocument/2006/relationships/slideLayout" Target="../slideLayouts/slideLayout2.xml"/><Relationship Id="rId5" Type="http://schemas.openxmlformats.org/officeDocument/2006/relationships/image" Target="../media/image5.jpeg"/><Relationship Id="rId4" Type="http://schemas.openxmlformats.org/officeDocument/2006/relationships/image" Target="../media/image4.png"/></Relationships>
</file>

<file path=ppt/slides/_rels/slide20.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14.xml"/><Relationship Id="rId1" Type="http://schemas.openxmlformats.org/officeDocument/2006/relationships/slideLayout" Target="../slideLayouts/slideLayout2.xml"/><Relationship Id="rId4" Type="http://schemas.openxmlformats.org/officeDocument/2006/relationships/image" Target="../media/image40.png"/></Relationships>
</file>

<file path=ppt/slides/_rels/slide22.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3" Type="http://schemas.openxmlformats.org/officeDocument/2006/relationships/image" Target="../media/image42.jpg"/><Relationship Id="rId2" Type="http://schemas.openxmlformats.org/officeDocument/2006/relationships/notesSlide" Target="../notesSlides/notesSlide16.xml"/><Relationship Id="rId1" Type="http://schemas.openxmlformats.org/officeDocument/2006/relationships/slideLayout" Target="../slideLayouts/slideLayout2.xml"/><Relationship Id="rId5" Type="http://schemas.openxmlformats.org/officeDocument/2006/relationships/image" Target="../media/image44.jpg"/><Relationship Id="rId4" Type="http://schemas.openxmlformats.org/officeDocument/2006/relationships/image" Target="../media/image43.jpg"/></Relationships>
</file>

<file path=ppt/slides/_rels/slide24.xml.rels><?xml version="1.0" encoding="UTF-8" standalone="yes"?>
<Relationships xmlns="http://schemas.openxmlformats.org/package/2006/relationships"><Relationship Id="rId3" Type="http://schemas.openxmlformats.org/officeDocument/2006/relationships/image" Target="../media/image46.jpg"/><Relationship Id="rId2" Type="http://schemas.openxmlformats.org/officeDocument/2006/relationships/image" Target="../media/image45.jpg"/><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18.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3" Type="http://schemas.openxmlformats.org/officeDocument/2006/relationships/hyperlink" Target="https://www.hartfordprimaryschool.com/class/early-years" TargetMode="External"/><Relationship Id="rId2" Type="http://schemas.openxmlformats.org/officeDocument/2006/relationships/notesSlide" Target="../notesSlides/notesSlide19.xml"/><Relationship Id="rId1" Type="http://schemas.openxmlformats.org/officeDocument/2006/relationships/slideLayout" Target="../slideLayouts/slideLayout2.xml"/><Relationship Id="rId4" Type="http://schemas.openxmlformats.org/officeDocument/2006/relationships/image" Target="../media/image49.png"/></Relationships>
</file>

<file path=ppt/slides/_rels/slide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3.xml"/><Relationship Id="rId1" Type="http://schemas.openxmlformats.org/officeDocument/2006/relationships/slideLayout" Target="../slideLayouts/slideLayout2.xml"/><Relationship Id="rId4" Type="http://schemas.openxmlformats.org/officeDocument/2006/relationships/image" Target="../media/image7.png"/></Relationships>
</file>

<file path=ppt/slides/_rels/slide4.xml.rels><?xml version="1.0" encoding="UTF-8" standalone="yes"?>
<Relationships xmlns="http://schemas.openxmlformats.org/package/2006/relationships"><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notesSlide" Target="../notesSlides/notesSlide4.xml"/><Relationship Id="rId1" Type="http://schemas.openxmlformats.org/officeDocument/2006/relationships/slideLayout" Target="../slideLayouts/slideLayout2.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0" name="Rectangle 9">
            <a:extLst>
              <a:ext uri="{FF2B5EF4-FFF2-40B4-BE49-F238E27FC236}">
                <a16:creationId xmlns:a16="http://schemas.microsoft.com/office/drawing/2014/main" id="{FA69AAE0-49D5-4C8B-8BA2-55898C00E05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 name="Picture 3">
            <a:extLst>
              <a:ext uri="{FF2B5EF4-FFF2-40B4-BE49-F238E27FC236}">
                <a16:creationId xmlns:a16="http://schemas.microsoft.com/office/drawing/2014/main" id="{8E0D20E0-C647-42F3-A4E2-6DE983E3B3B2}"/>
              </a:ext>
            </a:extLst>
          </p:cNvPr>
          <p:cNvPicPr>
            <a:picLocks noChangeAspect="1"/>
          </p:cNvPicPr>
          <p:nvPr/>
        </p:nvPicPr>
        <p:blipFill rotWithShape="1">
          <a:blip r:embed="rId3"/>
          <a:srcRect t="2581" r="1" b="9605"/>
          <a:stretch/>
        </p:blipFill>
        <p:spPr>
          <a:xfrm>
            <a:off x="-4" y="-4"/>
            <a:ext cx="7534640" cy="6857984"/>
          </a:xfrm>
          <a:custGeom>
            <a:avLst/>
            <a:gdLst/>
            <a:ahLst/>
            <a:cxnLst/>
            <a:rect l="l" t="t" r="r" b="b"/>
            <a:pathLst>
              <a:path w="7534640" h="6857984">
                <a:moveTo>
                  <a:pt x="0" y="0"/>
                </a:moveTo>
                <a:lnTo>
                  <a:pt x="7534640" y="0"/>
                </a:lnTo>
                <a:lnTo>
                  <a:pt x="7534640" y="3832811"/>
                </a:lnTo>
                <a:lnTo>
                  <a:pt x="7344853" y="3826712"/>
                </a:lnTo>
                <a:cubicBezTo>
                  <a:pt x="7344853" y="3826712"/>
                  <a:pt x="7341511" y="3826712"/>
                  <a:pt x="7341511" y="3826712"/>
                </a:cubicBezTo>
                <a:cubicBezTo>
                  <a:pt x="7274667" y="3823370"/>
                  <a:pt x="7211169" y="3823370"/>
                  <a:pt x="7144324" y="3820027"/>
                </a:cubicBezTo>
                <a:cubicBezTo>
                  <a:pt x="6913719" y="3820027"/>
                  <a:pt x="6683113" y="3820027"/>
                  <a:pt x="6455848" y="3820027"/>
                </a:cubicBezTo>
                <a:cubicBezTo>
                  <a:pt x="6231926" y="3910265"/>
                  <a:pt x="5987951" y="3833396"/>
                  <a:pt x="5767372" y="3903581"/>
                </a:cubicBezTo>
                <a:cubicBezTo>
                  <a:pt x="5533423" y="3900239"/>
                  <a:pt x="5312845" y="3970423"/>
                  <a:pt x="5082238" y="4000503"/>
                </a:cubicBezTo>
                <a:cubicBezTo>
                  <a:pt x="4908446" y="4013871"/>
                  <a:pt x="4731314" y="3997160"/>
                  <a:pt x="4570892" y="4067345"/>
                </a:cubicBezTo>
                <a:cubicBezTo>
                  <a:pt x="4447233" y="4124161"/>
                  <a:pt x="4350312" y="4197688"/>
                  <a:pt x="4483996" y="4348083"/>
                </a:cubicBezTo>
                <a:cubicBezTo>
                  <a:pt x="4644419" y="4344742"/>
                  <a:pt x="4627708" y="4598742"/>
                  <a:pt x="4788129" y="4561979"/>
                </a:cubicBezTo>
                <a:cubicBezTo>
                  <a:pt x="4754709" y="4678954"/>
                  <a:pt x="4641076" y="4618795"/>
                  <a:pt x="4600971" y="4705690"/>
                </a:cubicBezTo>
                <a:cubicBezTo>
                  <a:pt x="4684524" y="4779217"/>
                  <a:pt x="4844945" y="4725744"/>
                  <a:pt x="4871683" y="4879480"/>
                </a:cubicBezTo>
                <a:cubicBezTo>
                  <a:pt x="4838262" y="5039902"/>
                  <a:pt x="4945210" y="5019849"/>
                  <a:pt x="5032105" y="5029876"/>
                </a:cubicBezTo>
                <a:cubicBezTo>
                  <a:pt x="5239317" y="5049930"/>
                  <a:pt x="5439843" y="5063297"/>
                  <a:pt x="5643713" y="5096719"/>
                </a:cubicBezTo>
                <a:cubicBezTo>
                  <a:pt x="5693844" y="5106745"/>
                  <a:pt x="5810819" y="5083350"/>
                  <a:pt x="5800794" y="5186956"/>
                </a:cubicBezTo>
                <a:cubicBezTo>
                  <a:pt x="5790767" y="5270508"/>
                  <a:pt x="5700529" y="5240431"/>
                  <a:pt x="5643713" y="5243772"/>
                </a:cubicBezTo>
                <a:cubicBezTo>
                  <a:pt x="5329553" y="5283879"/>
                  <a:pt x="5012052" y="5220378"/>
                  <a:pt x="4701235" y="5223719"/>
                </a:cubicBezTo>
                <a:cubicBezTo>
                  <a:pt x="4664472" y="5223719"/>
                  <a:pt x="4657787" y="5334009"/>
                  <a:pt x="4577576" y="5297246"/>
                </a:cubicBezTo>
                <a:cubicBezTo>
                  <a:pt x="4788129" y="5397510"/>
                  <a:pt x="5767372" y="5424248"/>
                  <a:pt x="6094900" y="5477721"/>
                </a:cubicBezTo>
                <a:cubicBezTo>
                  <a:pt x="5754004" y="5858724"/>
                  <a:pt x="5429817" y="5628117"/>
                  <a:pt x="5159105" y="5842012"/>
                </a:cubicBezTo>
                <a:cubicBezTo>
                  <a:pt x="5159105" y="5842012"/>
                  <a:pt x="5212580" y="5842012"/>
                  <a:pt x="5443187" y="5912197"/>
                </a:cubicBezTo>
                <a:cubicBezTo>
                  <a:pt x="5627002" y="5969012"/>
                  <a:pt x="5536765" y="6049223"/>
                  <a:pt x="6001321" y="6202962"/>
                </a:cubicBezTo>
                <a:cubicBezTo>
                  <a:pt x="5824188" y="6253093"/>
                  <a:pt x="5593581" y="6156172"/>
                  <a:pt x="5506685" y="6416857"/>
                </a:cubicBezTo>
                <a:cubicBezTo>
                  <a:pt x="5643713" y="6463648"/>
                  <a:pt x="5807477" y="6420200"/>
                  <a:pt x="5904398" y="6543858"/>
                </a:cubicBezTo>
                <a:cubicBezTo>
                  <a:pt x="5934478" y="6580622"/>
                  <a:pt x="5964557" y="6604017"/>
                  <a:pt x="6001321" y="6624068"/>
                </a:cubicBezTo>
                <a:cubicBezTo>
                  <a:pt x="5984612" y="6630754"/>
                  <a:pt x="5964557" y="6637437"/>
                  <a:pt x="5951188" y="6644121"/>
                </a:cubicBezTo>
                <a:cubicBezTo>
                  <a:pt x="5977925" y="6667518"/>
                  <a:pt x="6663060" y="6794517"/>
                  <a:pt x="6836850" y="6797860"/>
                </a:cubicBezTo>
                <a:cubicBezTo>
                  <a:pt x="6761652" y="6822926"/>
                  <a:pt x="6636845" y="6844075"/>
                  <a:pt x="6553814" y="6856412"/>
                </a:cubicBezTo>
                <a:lnTo>
                  <a:pt x="6542822" y="6857984"/>
                </a:lnTo>
                <a:lnTo>
                  <a:pt x="0" y="6857984"/>
                </a:lnTo>
                <a:close/>
              </a:path>
            </a:pathLst>
          </a:custGeom>
        </p:spPr>
      </p:pic>
      <p:sp>
        <p:nvSpPr>
          <p:cNvPr id="2" name="Title 1">
            <a:extLst>
              <a:ext uri="{FF2B5EF4-FFF2-40B4-BE49-F238E27FC236}">
                <a16:creationId xmlns:a16="http://schemas.microsoft.com/office/drawing/2014/main" id="{DBE98195-4EC6-43C2-960C-7D4DCADD3589}"/>
              </a:ext>
            </a:extLst>
          </p:cNvPr>
          <p:cNvSpPr>
            <a:spLocks noGrp="1"/>
          </p:cNvSpPr>
          <p:nvPr>
            <p:ph type="ctrTitle"/>
          </p:nvPr>
        </p:nvSpPr>
        <p:spPr>
          <a:xfrm>
            <a:off x="5848351" y="4128941"/>
            <a:ext cx="5910577" cy="769724"/>
          </a:xfrm>
        </p:spPr>
        <p:txBody>
          <a:bodyPr anchor="b">
            <a:normAutofit/>
          </a:bodyPr>
          <a:lstStyle/>
          <a:p>
            <a:pPr algn="l"/>
            <a:r>
              <a:rPr lang="en-GB" sz="4400" dirty="0"/>
              <a:t>Hartford Primary School</a:t>
            </a:r>
          </a:p>
        </p:txBody>
      </p:sp>
      <p:sp>
        <p:nvSpPr>
          <p:cNvPr id="3" name="Subtitle 2">
            <a:extLst>
              <a:ext uri="{FF2B5EF4-FFF2-40B4-BE49-F238E27FC236}">
                <a16:creationId xmlns:a16="http://schemas.microsoft.com/office/drawing/2014/main" id="{0E4BA79A-024C-4AE2-B332-89AB1A97B7BB}"/>
              </a:ext>
            </a:extLst>
          </p:cNvPr>
          <p:cNvSpPr>
            <a:spLocks noGrp="1"/>
          </p:cNvSpPr>
          <p:nvPr>
            <p:ph type="subTitle" idx="1"/>
          </p:nvPr>
        </p:nvSpPr>
        <p:spPr>
          <a:xfrm>
            <a:off x="6343650" y="4898665"/>
            <a:ext cx="5395975" cy="1457685"/>
          </a:xfrm>
        </p:spPr>
        <p:txBody>
          <a:bodyPr>
            <a:normAutofit fontScale="92500" lnSpcReduction="10000"/>
          </a:bodyPr>
          <a:lstStyle/>
          <a:p>
            <a:r>
              <a:rPr lang="en-GB" sz="3200" dirty="0"/>
              <a:t>Class of 2026</a:t>
            </a:r>
          </a:p>
          <a:p>
            <a:r>
              <a:rPr lang="en-GB" sz="3200" dirty="0"/>
              <a:t>Mrs Rowland</a:t>
            </a:r>
          </a:p>
          <a:p>
            <a:r>
              <a:rPr lang="en-GB" sz="3200" dirty="0"/>
              <a:t>Miss Hall</a:t>
            </a:r>
          </a:p>
        </p:txBody>
      </p:sp>
      <p:pic>
        <p:nvPicPr>
          <p:cNvPr id="5" name="Picture 4">
            <a:extLst>
              <a:ext uri="{FF2B5EF4-FFF2-40B4-BE49-F238E27FC236}">
                <a16:creationId xmlns:a16="http://schemas.microsoft.com/office/drawing/2014/main" id="{E1737661-1F51-4503-A4DE-1AC3C1AF08D2}"/>
              </a:ext>
            </a:extLst>
          </p:cNvPr>
          <p:cNvPicPr>
            <a:picLocks noChangeAspect="1"/>
          </p:cNvPicPr>
          <p:nvPr/>
        </p:nvPicPr>
        <p:blipFill rotWithShape="1">
          <a:blip r:embed="rId4"/>
          <a:srcRect t="8099" r="-1" b="27827"/>
          <a:stretch/>
        </p:blipFill>
        <p:spPr>
          <a:xfrm>
            <a:off x="7653541" y="6"/>
            <a:ext cx="4538463" cy="3877247"/>
          </a:xfrm>
          <a:custGeom>
            <a:avLst/>
            <a:gdLst/>
            <a:ahLst/>
            <a:cxnLst/>
            <a:rect l="l" t="t" r="r" b="b"/>
            <a:pathLst>
              <a:path w="4538463" h="3877247">
                <a:moveTo>
                  <a:pt x="0" y="0"/>
                </a:moveTo>
                <a:lnTo>
                  <a:pt x="4538463" y="0"/>
                </a:lnTo>
                <a:lnTo>
                  <a:pt x="4538463" y="3437173"/>
                </a:lnTo>
                <a:lnTo>
                  <a:pt x="4530710" y="3429000"/>
                </a:lnTo>
                <a:cubicBezTo>
                  <a:pt x="4370289" y="3495842"/>
                  <a:pt x="4239946" y="3686344"/>
                  <a:pt x="4056129" y="3636211"/>
                </a:cubicBezTo>
                <a:cubicBezTo>
                  <a:pt x="3872313" y="3589422"/>
                  <a:pt x="3788760" y="3830055"/>
                  <a:pt x="3618310" y="3756528"/>
                </a:cubicBezTo>
                <a:cubicBezTo>
                  <a:pt x="3394389" y="3823371"/>
                  <a:pt x="3163783" y="3823371"/>
                  <a:pt x="2933176" y="3810002"/>
                </a:cubicBezTo>
                <a:cubicBezTo>
                  <a:pt x="2702570" y="3840081"/>
                  <a:pt x="2471962" y="3873503"/>
                  <a:pt x="2238015" y="3850107"/>
                </a:cubicBezTo>
                <a:cubicBezTo>
                  <a:pt x="2007408" y="3870161"/>
                  <a:pt x="1783486" y="3883529"/>
                  <a:pt x="1552880" y="3863476"/>
                </a:cubicBezTo>
                <a:cubicBezTo>
                  <a:pt x="1322274" y="3886870"/>
                  <a:pt x="1091667" y="3876844"/>
                  <a:pt x="864402" y="3860134"/>
                </a:cubicBezTo>
                <a:cubicBezTo>
                  <a:pt x="757455" y="3860134"/>
                  <a:pt x="653849" y="3856792"/>
                  <a:pt x="546902" y="3856792"/>
                </a:cubicBezTo>
                <a:cubicBezTo>
                  <a:pt x="404861" y="3850108"/>
                  <a:pt x="262821" y="3845095"/>
                  <a:pt x="120363" y="3840499"/>
                </a:cubicBezTo>
                <a:lnTo>
                  <a:pt x="0" y="3836632"/>
                </a:lnTo>
                <a:close/>
              </a:path>
            </a:pathLst>
          </a:custGeom>
        </p:spPr>
      </p:pic>
    </p:spTree>
    <p:extLst>
      <p:ext uri="{BB962C8B-B14F-4D97-AF65-F5344CB8AC3E}">
        <p14:creationId xmlns:p14="http://schemas.microsoft.com/office/powerpoint/2010/main" val="3329258508"/>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2" name="Rectangle 21">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24" name="Group 23">
            <a:extLst>
              <a:ext uri="{FF2B5EF4-FFF2-40B4-BE49-F238E27FC236}">
                <a16:creationId xmlns:a16="http://schemas.microsoft.com/office/drawing/2014/main" id="{D8C3AFD7-4CCE-484E-84C6-80FB3E3E209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7467600" y="0"/>
            <a:ext cx="4724400" cy="6858000"/>
            <a:chOff x="7467600" y="0"/>
            <a:chExt cx="4724400" cy="6858000"/>
          </a:xfrm>
        </p:grpSpPr>
        <p:sp>
          <p:nvSpPr>
            <p:cNvPr id="25" name="Rectangle 24">
              <a:extLst>
                <a:ext uri="{FF2B5EF4-FFF2-40B4-BE49-F238E27FC236}">
                  <a16:creationId xmlns:a16="http://schemas.microsoft.com/office/drawing/2014/main" id="{490C807E-560D-4B1E-8911-1B0B4631F62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 name="Rectangle 25">
              <a:extLst>
                <a:ext uri="{FF2B5EF4-FFF2-40B4-BE49-F238E27FC236}">
                  <a16:creationId xmlns:a16="http://schemas.microsoft.com/office/drawing/2014/main" id="{3CCC1DF5-83E7-46A1-8737-18B5AA0F147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8" name="Freeform: Shape 27">
            <a:extLst>
              <a:ext uri="{FF2B5EF4-FFF2-40B4-BE49-F238E27FC236}">
                <a16:creationId xmlns:a16="http://schemas.microsoft.com/office/drawing/2014/main" id="{02114E49-C077-4083-B5C1-6A6E70F4D91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7467600" y="1"/>
            <a:ext cx="4724400" cy="6857999"/>
          </a:xfrm>
          <a:custGeom>
            <a:avLst/>
            <a:gdLst>
              <a:gd name="connsiteX0" fmla="*/ 0 w 4724400"/>
              <a:gd name="connsiteY0" fmla="*/ 6805948 h 6857999"/>
              <a:gd name="connsiteX1" fmla="*/ 15600 w 4724400"/>
              <a:gd name="connsiteY1" fmla="*/ 6813099 h 6857999"/>
              <a:gd name="connsiteX2" fmla="*/ 117632 w 4724400"/>
              <a:gd name="connsiteY2" fmla="*/ 6850060 h 6857999"/>
              <a:gd name="connsiteX3" fmla="*/ 146175 w 4724400"/>
              <a:gd name="connsiteY3" fmla="*/ 6857998 h 6857999"/>
              <a:gd name="connsiteX4" fmla="*/ 54597 w 4724400"/>
              <a:gd name="connsiteY4" fmla="*/ 6857998 h 6857999"/>
              <a:gd name="connsiteX5" fmla="*/ 0 w 4724400"/>
              <a:gd name="connsiteY5" fmla="*/ 6831490 h 6857999"/>
              <a:gd name="connsiteX6" fmla="*/ 0 w 4724400"/>
              <a:gd name="connsiteY6" fmla="*/ 6736157 h 6857999"/>
              <a:gd name="connsiteX7" fmla="*/ 114811 w 4724400"/>
              <a:gd name="connsiteY7" fmla="*/ 6784122 h 6857999"/>
              <a:gd name="connsiteX8" fmla="*/ 138159 w 4724400"/>
              <a:gd name="connsiteY8" fmla="*/ 6793465 h 6857999"/>
              <a:gd name="connsiteX9" fmla="*/ 270310 w 4724400"/>
              <a:gd name="connsiteY9" fmla="*/ 6840638 h 6857999"/>
              <a:gd name="connsiteX10" fmla="*/ 358932 w 4724400"/>
              <a:gd name="connsiteY10" fmla="*/ 6857999 h 6857999"/>
              <a:gd name="connsiteX11" fmla="*/ 228496 w 4724400"/>
              <a:gd name="connsiteY11" fmla="*/ 6857999 h 6857999"/>
              <a:gd name="connsiteX12" fmla="*/ 126481 w 4724400"/>
              <a:gd name="connsiteY12" fmla="*/ 6821149 h 6857999"/>
              <a:gd name="connsiteX13" fmla="*/ 103134 w 4724400"/>
              <a:gd name="connsiteY13" fmla="*/ 6811799 h 6857999"/>
              <a:gd name="connsiteX14" fmla="*/ 0 w 4724400"/>
              <a:gd name="connsiteY14" fmla="*/ 6767913 h 6857999"/>
              <a:gd name="connsiteX15" fmla="*/ 2460543 w 4724400"/>
              <a:gd name="connsiteY15" fmla="*/ 6515312 h 6857999"/>
              <a:gd name="connsiteX16" fmla="*/ 2286201 w 4724400"/>
              <a:gd name="connsiteY16" fmla="*/ 6525103 h 6857999"/>
              <a:gd name="connsiteX17" fmla="*/ 2110427 w 4724400"/>
              <a:gd name="connsiteY17" fmla="*/ 6532104 h 6857999"/>
              <a:gd name="connsiteX18" fmla="*/ 1956742 w 4724400"/>
              <a:gd name="connsiteY18" fmla="*/ 6528403 h 6857999"/>
              <a:gd name="connsiteX19" fmla="*/ 1534307 w 4724400"/>
              <a:gd name="connsiteY19" fmla="*/ 6560369 h 6857999"/>
              <a:gd name="connsiteX20" fmla="*/ 1454538 w 4724400"/>
              <a:gd name="connsiteY20" fmla="*/ 6591702 h 6857999"/>
              <a:gd name="connsiteX21" fmla="*/ 1619950 w 4724400"/>
              <a:gd name="connsiteY21" fmla="*/ 6599765 h 6857999"/>
              <a:gd name="connsiteX22" fmla="*/ 2044875 w 4724400"/>
              <a:gd name="connsiteY22" fmla="*/ 6563693 h 6857999"/>
              <a:gd name="connsiteX23" fmla="*/ 2460543 w 4724400"/>
              <a:gd name="connsiteY23" fmla="*/ 6515312 h 6857999"/>
              <a:gd name="connsiteX24" fmla="*/ 1883620 w 4724400"/>
              <a:gd name="connsiteY24" fmla="*/ 6459370 h 6857999"/>
              <a:gd name="connsiteX25" fmla="*/ 1532156 w 4724400"/>
              <a:gd name="connsiteY25" fmla="*/ 6529929 h 6857999"/>
              <a:gd name="connsiteX26" fmla="*/ 1958230 w 4724400"/>
              <a:gd name="connsiteY26" fmla="*/ 6498517 h 6857999"/>
              <a:gd name="connsiteX27" fmla="*/ 2110707 w 4724400"/>
              <a:gd name="connsiteY27" fmla="*/ 6502035 h 6857999"/>
              <a:gd name="connsiteX28" fmla="*/ 2285171 w 4724400"/>
              <a:gd name="connsiteY28" fmla="*/ 6495471 h 6857999"/>
              <a:gd name="connsiteX29" fmla="*/ 2385179 w 4724400"/>
              <a:gd name="connsiteY29" fmla="*/ 6489665 h 6857999"/>
              <a:gd name="connsiteX30" fmla="*/ 2227262 w 4724400"/>
              <a:gd name="connsiteY30" fmla="*/ 6473140 h 6857999"/>
              <a:gd name="connsiteX31" fmla="*/ 1883620 w 4724400"/>
              <a:gd name="connsiteY31" fmla="*/ 6459370 h 6857999"/>
              <a:gd name="connsiteX32" fmla="*/ 1611255 w 4724400"/>
              <a:gd name="connsiteY32" fmla="*/ 5884754 h 6857999"/>
              <a:gd name="connsiteX33" fmla="*/ 1357588 w 4724400"/>
              <a:gd name="connsiteY33" fmla="*/ 6496752 h 6857999"/>
              <a:gd name="connsiteX34" fmla="*/ 1611255 w 4724400"/>
              <a:gd name="connsiteY34" fmla="*/ 5884754 h 6857999"/>
              <a:gd name="connsiteX35" fmla="*/ 1646205 w 4724400"/>
              <a:gd name="connsiteY35" fmla="*/ 5883072 h 6857999"/>
              <a:gd name="connsiteX36" fmla="*/ 1387600 w 4724400"/>
              <a:gd name="connsiteY36" fmla="*/ 6494950 h 6857999"/>
              <a:gd name="connsiteX37" fmla="*/ 1646205 w 4724400"/>
              <a:gd name="connsiteY37" fmla="*/ 5883072 h 6857999"/>
              <a:gd name="connsiteX38" fmla="*/ 0 w 4724400"/>
              <a:gd name="connsiteY38" fmla="*/ 5845526 h 6857999"/>
              <a:gd name="connsiteX39" fmla="*/ 23370 w 4724400"/>
              <a:gd name="connsiteY39" fmla="*/ 5869422 h 6857999"/>
              <a:gd name="connsiteX40" fmla="*/ 321428 w 4724400"/>
              <a:gd name="connsiteY40" fmla="*/ 6212316 h 6857999"/>
              <a:gd name="connsiteX41" fmla="*/ 626000 w 4724400"/>
              <a:gd name="connsiteY41" fmla="*/ 6710671 h 6857999"/>
              <a:gd name="connsiteX42" fmla="*/ 661825 w 4724400"/>
              <a:gd name="connsiteY42" fmla="*/ 6854298 h 6857999"/>
              <a:gd name="connsiteX43" fmla="*/ 663298 w 4724400"/>
              <a:gd name="connsiteY43" fmla="*/ 6857998 h 6857999"/>
              <a:gd name="connsiteX44" fmla="*/ 431765 w 4724400"/>
              <a:gd name="connsiteY44" fmla="*/ 6857998 h 6857999"/>
              <a:gd name="connsiteX45" fmla="*/ 293576 w 4724400"/>
              <a:gd name="connsiteY45" fmla="*/ 6816656 h 6857999"/>
              <a:gd name="connsiteX46" fmla="*/ 134480 w 4724400"/>
              <a:gd name="connsiteY46" fmla="*/ 6760867 h 6857999"/>
              <a:gd name="connsiteX47" fmla="*/ 0 w 4724400"/>
              <a:gd name="connsiteY47" fmla="*/ 6714215 h 6857999"/>
              <a:gd name="connsiteX48" fmla="*/ 0 w 4724400"/>
              <a:gd name="connsiteY48" fmla="*/ 6683873 h 6857999"/>
              <a:gd name="connsiteX49" fmla="*/ 143737 w 4724400"/>
              <a:gd name="connsiteY49" fmla="*/ 6732821 h 6857999"/>
              <a:gd name="connsiteX50" fmla="*/ 488162 w 4724400"/>
              <a:gd name="connsiteY50" fmla="*/ 6842006 h 6857999"/>
              <a:gd name="connsiteX51" fmla="*/ 44855 w 4724400"/>
              <a:gd name="connsiteY51" fmla="*/ 6674734 h 6857999"/>
              <a:gd name="connsiteX52" fmla="*/ 0 w 4724400"/>
              <a:gd name="connsiteY52" fmla="*/ 6668575 h 6857999"/>
              <a:gd name="connsiteX53" fmla="*/ 0 w 4724400"/>
              <a:gd name="connsiteY53" fmla="*/ 6628217 h 6857999"/>
              <a:gd name="connsiteX54" fmla="*/ 144942 w 4724400"/>
              <a:gd name="connsiteY54" fmla="*/ 6657611 h 6857999"/>
              <a:gd name="connsiteX55" fmla="*/ 312446 w 4724400"/>
              <a:gd name="connsiteY55" fmla="*/ 6711283 h 6857999"/>
              <a:gd name="connsiteX56" fmla="*/ 477357 w 4724400"/>
              <a:gd name="connsiteY56" fmla="*/ 6799347 h 6857999"/>
              <a:gd name="connsiteX57" fmla="*/ 134228 w 4724400"/>
              <a:gd name="connsiteY57" fmla="*/ 6503934 h 6857999"/>
              <a:gd name="connsiteX58" fmla="*/ 0 w 4724400"/>
              <a:gd name="connsiteY58" fmla="*/ 6334256 h 6857999"/>
              <a:gd name="connsiteX59" fmla="*/ 0 w 4724400"/>
              <a:gd name="connsiteY59" fmla="*/ 6221686 h 6857999"/>
              <a:gd name="connsiteX60" fmla="*/ 113296 w 4724400"/>
              <a:gd name="connsiteY60" fmla="*/ 6402069 h 6857999"/>
              <a:gd name="connsiteX61" fmla="*/ 523262 w 4724400"/>
              <a:gd name="connsiteY61" fmla="*/ 6807025 h 6857999"/>
              <a:gd name="connsiteX62" fmla="*/ 404364 w 4724400"/>
              <a:gd name="connsiteY62" fmla="*/ 6649139 h 6857999"/>
              <a:gd name="connsiteX63" fmla="*/ 392074 w 4724400"/>
              <a:gd name="connsiteY63" fmla="*/ 6636358 h 6857999"/>
              <a:gd name="connsiteX64" fmla="*/ 77450 w 4724400"/>
              <a:gd name="connsiteY64" fmla="*/ 6260110 h 6857999"/>
              <a:gd name="connsiteX65" fmla="*/ 0 w 4724400"/>
              <a:gd name="connsiteY65" fmla="*/ 6163634 h 6857999"/>
              <a:gd name="connsiteX66" fmla="*/ 0 w 4724400"/>
              <a:gd name="connsiteY66" fmla="*/ 6117703 h 6857999"/>
              <a:gd name="connsiteX67" fmla="*/ 99669 w 4724400"/>
              <a:gd name="connsiteY67" fmla="*/ 6240461 h 6857999"/>
              <a:gd name="connsiteX68" fmla="*/ 412670 w 4724400"/>
              <a:gd name="connsiteY68" fmla="*/ 6615176 h 6857999"/>
              <a:gd name="connsiteX69" fmla="*/ 424960 w 4724400"/>
              <a:gd name="connsiteY69" fmla="*/ 6627949 h 6857999"/>
              <a:gd name="connsiteX70" fmla="*/ 504043 w 4724400"/>
              <a:gd name="connsiteY70" fmla="*/ 6718236 h 6857999"/>
              <a:gd name="connsiteX71" fmla="*/ 251759 w 4724400"/>
              <a:gd name="connsiteY71" fmla="*/ 6299011 h 6857999"/>
              <a:gd name="connsiteX72" fmla="*/ 21191 w 4724400"/>
              <a:gd name="connsiteY72" fmla="*/ 6033111 h 6857999"/>
              <a:gd name="connsiteX73" fmla="*/ 0 w 4724400"/>
              <a:gd name="connsiteY73" fmla="*/ 6012219 h 6857999"/>
              <a:gd name="connsiteX74" fmla="*/ 0 w 4724400"/>
              <a:gd name="connsiteY74" fmla="*/ 5971257 h 6857999"/>
              <a:gd name="connsiteX75" fmla="*/ 41571 w 4724400"/>
              <a:gd name="connsiteY75" fmla="*/ 6012292 h 6857999"/>
              <a:gd name="connsiteX76" fmla="*/ 273883 w 4724400"/>
              <a:gd name="connsiteY76" fmla="*/ 6279980 h 6857999"/>
              <a:gd name="connsiteX77" fmla="*/ 541341 w 4724400"/>
              <a:gd name="connsiteY77" fmla="*/ 6733560 h 6857999"/>
              <a:gd name="connsiteX78" fmla="*/ 531634 w 4724400"/>
              <a:gd name="connsiteY78" fmla="*/ 6610993 h 6857999"/>
              <a:gd name="connsiteX79" fmla="*/ 247554 w 4724400"/>
              <a:gd name="connsiteY79" fmla="*/ 6197148 h 6857999"/>
              <a:gd name="connsiteX80" fmla="*/ 33651 w 4724400"/>
              <a:gd name="connsiteY80" fmla="*/ 5957901 h 6857999"/>
              <a:gd name="connsiteX81" fmla="*/ 0 w 4724400"/>
              <a:gd name="connsiteY81" fmla="*/ 5925131 h 6857999"/>
              <a:gd name="connsiteX82" fmla="*/ 1656340 w 4724400"/>
              <a:gd name="connsiteY82" fmla="*/ 5825040 h 6857999"/>
              <a:gd name="connsiteX83" fmla="*/ 1653246 w 4724400"/>
              <a:gd name="connsiteY83" fmla="*/ 5829053 h 6857999"/>
              <a:gd name="connsiteX84" fmla="*/ 1655667 w 4724400"/>
              <a:gd name="connsiteY84" fmla="*/ 5829425 h 6857999"/>
              <a:gd name="connsiteX85" fmla="*/ 2630124 w 4724400"/>
              <a:gd name="connsiteY85" fmla="*/ 5591852 h 6857999"/>
              <a:gd name="connsiteX86" fmla="*/ 2177648 w 4724400"/>
              <a:gd name="connsiteY86" fmla="*/ 5630119 h 6857999"/>
              <a:gd name="connsiteX87" fmla="*/ 2076258 w 4724400"/>
              <a:gd name="connsiteY87" fmla="*/ 5650510 h 6857999"/>
              <a:gd name="connsiteX88" fmla="*/ 2214048 w 4724400"/>
              <a:gd name="connsiteY88" fmla="*/ 5629828 h 6857999"/>
              <a:gd name="connsiteX89" fmla="*/ 3090246 w 4724400"/>
              <a:gd name="connsiteY89" fmla="*/ 5601337 h 6857999"/>
              <a:gd name="connsiteX90" fmla="*/ 2834104 w 4724400"/>
              <a:gd name="connsiteY90" fmla="*/ 5598847 h 6857999"/>
              <a:gd name="connsiteX91" fmla="*/ 2782953 w 4724400"/>
              <a:gd name="connsiteY91" fmla="*/ 5595539 h 6857999"/>
              <a:gd name="connsiteX92" fmla="*/ 2630124 w 4724400"/>
              <a:gd name="connsiteY92" fmla="*/ 5591852 h 6857999"/>
              <a:gd name="connsiteX93" fmla="*/ 2751064 w 4724400"/>
              <a:gd name="connsiteY93" fmla="*/ 5525300 h 6857999"/>
              <a:gd name="connsiteX94" fmla="*/ 2618554 w 4724400"/>
              <a:gd name="connsiteY94" fmla="*/ 5525937 h 6857999"/>
              <a:gd name="connsiteX95" fmla="*/ 2311014 w 4724400"/>
              <a:gd name="connsiteY95" fmla="*/ 5550189 h 6857999"/>
              <a:gd name="connsiteX96" fmla="*/ 2134103 w 4724400"/>
              <a:gd name="connsiteY96" fmla="*/ 5605852 h 6857999"/>
              <a:gd name="connsiteX97" fmla="*/ 2174084 w 4724400"/>
              <a:gd name="connsiteY97" fmla="*/ 5600203 h 6857999"/>
              <a:gd name="connsiteX98" fmla="*/ 2785199 w 4724400"/>
              <a:gd name="connsiteY98" fmla="*/ 5564971 h 6857999"/>
              <a:gd name="connsiteX99" fmla="*/ 2836697 w 4724400"/>
              <a:gd name="connsiteY99" fmla="*/ 5568822 h 6857999"/>
              <a:gd name="connsiteX100" fmla="*/ 3066345 w 4724400"/>
              <a:gd name="connsiteY100" fmla="*/ 5573703 h 6857999"/>
              <a:gd name="connsiteX101" fmla="*/ 2978461 w 4724400"/>
              <a:gd name="connsiteY101" fmla="*/ 5555562 h 6857999"/>
              <a:gd name="connsiteX102" fmla="*/ 2893277 w 4724400"/>
              <a:gd name="connsiteY102" fmla="*/ 5538004 h 6857999"/>
              <a:gd name="connsiteX103" fmla="*/ 2751064 w 4724400"/>
              <a:gd name="connsiteY103" fmla="*/ 5525300 h 6857999"/>
              <a:gd name="connsiteX104" fmla="*/ 2636807 w 4724400"/>
              <a:gd name="connsiteY104" fmla="*/ 5458317 h 6857999"/>
              <a:gd name="connsiteX105" fmla="*/ 2236775 w 4724400"/>
              <a:gd name="connsiteY105" fmla="*/ 5536349 h 6857999"/>
              <a:gd name="connsiteX106" fmla="*/ 2306204 w 4724400"/>
              <a:gd name="connsiteY106" fmla="*/ 5519543 h 6857999"/>
              <a:gd name="connsiteX107" fmla="*/ 2619005 w 4724400"/>
              <a:gd name="connsiteY107" fmla="*/ 5494992 h 6857999"/>
              <a:gd name="connsiteX108" fmla="*/ 2899676 w 4724400"/>
              <a:gd name="connsiteY108" fmla="*/ 5507848 h 6857999"/>
              <a:gd name="connsiteX109" fmla="*/ 2986662 w 4724400"/>
              <a:gd name="connsiteY109" fmla="*/ 5525798 h 6857999"/>
              <a:gd name="connsiteX110" fmla="*/ 3101623 w 4724400"/>
              <a:gd name="connsiteY110" fmla="*/ 5547311 h 6857999"/>
              <a:gd name="connsiteX111" fmla="*/ 2636807 w 4724400"/>
              <a:gd name="connsiteY111" fmla="*/ 5458317 h 6857999"/>
              <a:gd name="connsiteX112" fmla="*/ 0 w 4724400"/>
              <a:gd name="connsiteY112" fmla="*/ 5142496 h 6857999"/>
              <a:gd name="connsiteX113" fmla="*/ 127996 w 4724400"/>
              <a:gd name="connsiteY113" fmla="*/ 5201004 h 6857999"/>
              <a:gd name="connsiteX114" fmla="*/ 661087 w 4724400"/>
              <a:gd name="connsiteY114" fmla="*/ 5790959 h 6857999"/>
              <a:gd name="connsiteX115" fmla="*/ 1029402 w 4724400"/>
              <a:gd name="connsiteY115" fmla="*/ 6204913 h 6857999"/>
              <a:gd name="connsiteX116" fmla="*/ 1046692 w 4724400"/>
              <a:gd name="connsiteY116" fmla="*/ 6015372 h 6857999"/>
              <a:gd name="connsiteX117" fmla="*/ 1024238 w 4724400"/>
              <a:gd name="connsiteY117" fmla="*/ 5336275 h 6857999"/>
              <a:gd name="connsiteX118" fmla="*/ 1138131 w 4724400"/>
              <a:gd name="connsiteY118" fmla="*/ 5600804 h 6857999"/>
              <a:gd name="connsiteX119" fmla="*/ 1127280 w 4724400"/>
              <a:gd name="connsiteY119" fmla="*/ 6039262 h 6857999"/>
              <a:gd name="connsiteX120" fmla="*/ 1026642 w 4724400"/>
              <a:gd name="connsiteY120" fmla="*/ 6792600 h 6857999"/>
              <a:gd name="connsiteX121" fmla="*/ 1327075 w 4724400"/>
              <a:gd name="connsiteY121" fmla="*/ 6590735 h 6857999"/>
              <a:gd name="connsiteX122" fmla="*/ 1332848 w 4724400"/>
              <a:gd name="connsiteY122" fmla="*/ 6581371 h 6857999"/>
              <a:gd name="connsiteX123" fmla="*/ 1320586 w 4724400"/>
              <a:gd name="connsiteY123" fmla="*/ 6572441 h 6857999"/>
              <a:gd name="connsiteX124" fmla="*/ 1669632 w 4724400"/>
              <a:gd name="connsiteY124" fmla="*/ 5665639 h 6857999"/>
              <a:gd name="connsiteX125" fmla="*/ 1749165 w 4724400"/>
              <a:gd name="connsiteY125" fmla="*/ 5696416 h 6857999"/>
              <a:gd name="connsiteX126" fmla="*/ 1502249 w 4724400"/>
              <a:gd name="connsiteY126" fmla="*/ 6466405 h 6857999"/>
              <a:gd name="connsiteX127" fmla="*/ 2238637 w 4724400"/>
              <a:gd name="connsiteY127" fmla="*/ 6419148 h 6857999"/>
              <a:gd name="connsiteX128" fmla="*/ 2642775 w 4724400"/>
              <a:gd name="connsiteY128" fmla="*/ 6563116 h 6857999"/>
              <a:gd name="connsiteX129" fmla="*/ 2628681 w 4724400"/>
              <a:gd name="connsiteY129" fmla="*/ 6578254 h 6857999"/>
              <a:gd name="connsiteX130" fmla="*/ 1600072 w 4724400"/>
              <a:gd name="connsiteY130" fmla="*/ 6648608 h 6857999"/>
              <a:gd name="connsiteX131" fmla="*/ 1391841 w 4724400"/>
              <a:gd name="connsiteY131" fmla="*/ 6641028 h 6857999"/>
              <a:gd name="connsiteX132" fmla="*/ 1389928 w 4724400"/>
              <a:gd name="connsiteY132" fmla="*/ 6641375 h 6857999"/>
              <a:gd name="connsiteX133" fmla="*/ 1380979 w 4724400"/>
              <a:gd name="connsiteY133" fmla="*/ 6643204 h 6857999"/>
              <a:gd name="connsiteX134" fmla="*/ 1108685 w 4724400"/>
              <a:gd name="connsiteY134" fmla="*/ 6824788 h 6857999"/>
              <a:gd name="connsiteX135" fmla="*/ 1051559 w 4724400"/>
              <a:gd name="connsiteY135" fmla="*/ 6857998 h 6857999"/>
              <a:gd name="connsiteX136" fmla="*/ 925940 w 4724400"/>
              <a:gd name="connsiteY136" fmla="*/ 6857998 h 6857999"/>
              <a:gd name="connsiteX137" fmla="*/ 949746 w 4724400"/>
              <a:gd name="connsiteY137" fmla="*/ 6745652 h 6857999"/>
              <a:gd name="connsiteX138" fmla="*/ 1017902 w 4724400"/>
              <a:gd name="connsiteY138" fmla="*/ 6308216 h 6857999"/>
              <a:gd name="connsiteX139" fmla="*/ 1012614 w 4724400"/>
              <a:gd name="connsiteY139" fmla="*/ 6302278 h 6857999"/>
              <a:gd name="connsiteX140" fmla="*/ 644615 w 4724400"/>
              <a:gd name="connsiteY140" fmla="*/ 5837768 h 6857999"/>
              <a:gd name="connsiteX141" fmla="*/ 627546 w 4724400"/>
              <a:gd name="connsiteY141" fmla="*/ 5831943 h 6857999"/>
              <a:gd name="connsiteX142" fmla="*/ 128963 w 4724400"/>
              <a:gd name="connsiteY142" fmla="*/ 5481226 h 6857999"/>
              <a:gd name="connsiteX143" fmla="*/ 0 w 4724400"/>
              <a:gd name="connsiteY143" fmla="*/ 5361850 h 6857999"/>
              <a:gd name="connsiteX144" fmla="*/ 0 w 4724400"/>
              <a:gd name="connsiteY144" fmla="*/ 5297634 h 6857999"/>
              <a:gd name="connsiteX145" fmla="*/ 40861 w 4724400"/>
              <a:gd name="connsiteY145" fmla="*/ 5333413 h 6857999"/>
              <a:gd name="connsiteX146" fmla="*/ 514278 w 4724400"/>
              <a:gd name="connsiteY146" fmla="*/ 5738345 h 6857999"/>
              <a:gd name="connsiteX147" fmla="*/ 337180 w 4724400"/>
              <a:gd name="connsiteY147" fmla="*/ 5572174 h 6857999"/>
              <a:gd name="connsiteX148" fmla="*/ 303564 w 4724400"/>
              <a:gd name="connsiteY148" fmla="*/ 5536908 h 6857999"/>
              <a:gd name="connsiteX149" fmla="*/ 88496 w 4724400"/>
              <a:gd name="connsiteY149" fmla="*/ 5343132 h 6857999"/>
              <a:gd name="connsiteX150" fmla="*/ 0 w 4724400"/>
              <a:gd name="connsiteY150" fmla="*/ 5277736 h 6857999"/>
              <a:gd name="connsiteX151" fmla="*/ 0 w 4724400"/>
              <a:gd name="connsiteY151" fmla="*/ 5241225 h 6857999"/>
              <a:gd name="connsiteX152" fmla="*/ 106479 w 4724400"/>
              <a:gd name="connsiteY152" fmla="*/ 5319780 h 6857999"/>
              <a:gd name="connsiteX153" fmla="*/ 324159 w 4724400"/>
              <a:gd name="connsiteY153" fmla="*/ 5515717 h 6857999"/>
              <a:gd name="connsiteX154" fmla="*/ 357680 w 4724400"/>
              <a:gd name="connsiteY154" fmla="*/ 5551608 h 6857999"/>
              <a:gd name="connsiteX155" fmla="*/ 514810 w 4724400"/>
              <a:gd name="connsiteY155" fmla="*/ 5702551 h 6857999"/>
              <a:gd name="connsiteX156" fmla="*/ 464808 w 4724400"/>
              <a:gd name="connsiteY156" fmla="*/ 5632736 h 6857999"/>
              <a:gd name="connsiteX157" fmla="*/ 416327 w 4724400"/>
              <a:gd name="connsiteY157" fmla="*/ 5565087 h 6857999"/>
              <a:gd name="connsiteX158" fmla="*/ 232232 w 4724400"/>
              <a:gd name="connsiteY158" fmla="*/ 5379904 h 6857999"/>
              <a:gd name="connsiteX159" fmla="*/ 2640 w 4724400"/>
              <a:gd name="connsiteY159" fmla="*/ 5200559 h 6857999"/>
              <a:gd name="connsiteX160" fmla="*/ 0 w 4724400"/>
              <a:gd name="connsiteY160" fmla="*/ 5199146 h 6857999"/>
              <a:gd name="connsiteX161" fmla="*/ 0 w 4724400"/>
              <a:gd name="connsiteY161" fmla="*/ 5164774 h 6857999"/>
              <a:gd name="connsiteX162" fmla="*/ 18363 w 4724400"/>
              <a:gd name="connsiteY162" fmla="*/ 5174783 h 6857999"/>
              <a:gd name="connsiteX163" fmla="*/ 251810 w 4724400"/>
              <a:gd name="connsiteY163" fmla="*/ 5357281 h 6857999"/>
              <a:gd name="connsiteX164" fmla="*/ 439563 w 4724400"/>
              <a:gd name="connsiteY164" fmla="*/ 5546863 h 6857999"/>
              <a:gd name="connsiteX165" fmla="*/ 489056 w 4724400"/>
              <a:gd name="connsiteY165" fmla="*/ 5615961 h 6857999"/>
              <a:gd name="connsiteX166" fmla="*/ 555845 w 4724400"/>
              <a:gd name="connsiteY166" fmla="*/ 5705642 h 6857999"/>
              <a:gd name="connsiteX167" fmla="*/ 287056 w 4724400"/>
              <a:gd name="connsiteY167" fmla="*/ 5341546 h 6857999"/>
              <a:gd name="connsiteX168" fmla="*/ 49874 w 4724400"/>
              <a:gd name="connsiteY168" fmla="*/ 5178238 h 6857999"/>
              <a:gd name="connsiteX169" fmla="*/ 0 w 4724400"/>
              <a:gd name="connsiteY169" fmla="*/ 5158623 h 6857999"/>
              <a:gd name="connsiteX170" fmla="*/ 4076694 w 4724400"/>
              <a:gd name="connsiteY170" fmla="*/ 4944364 h 6857999"/>
              <a:gd name="connsiteX171" fmla="*/ 4287610 w 4724400"/>
              <a:gd name="connsiteY171" fmla="*/ 5588157 h 6857999"/>
              <a:gd name="connsiteX172" fmla="*/ 4076694 w 4724400"/>
              <a:gd name="connsiteY172" fmla="*/ 4944364 h 6857999"/>
              <a:gd name="connsiteX173" fmla="*/ 4103808 w 4724400"/>
              <a:gd name="connsiteY173" fmla="*/ 4918599 h 6857999"/>
              <a:gd name="connsiteX174" fmla="*/ 4310650 w 4724400"/>
              <a:gd name="connsiteY174" fmla="*/ 5565760 h 6857999"/>
              <a:gd name="connsiteX175" fmla="*/ 4103808 w 4724400"/>
              <a:gd name="connsiteY175" fmla="*/ 4918599 h 6857999"/>
              <a:gd name="connsiteX176" fmla="*/ 4072554 w 4724400"/>
              <a:gd name="connsiteY176" fmla="*/ 4867303 h 6857999"/>
              <a:gd name="connsiteX177" fmla="*/ 4072780 w 4724400"/>
              <a:gd name="connsiteY177" fmla="*/ 4872526 h 6857999"/>
              <a:gd name="connsiteX178" fmla="*/ 4074990 w 4724400"/>
              <a:gd name="connsiteY178" fmla="*/ 4871112 h 6857999"/>
              <a:gd name="connsiteX179" fmla="*/ 3100062 w 4724400"/>
              <a:gd name="connsiteY179" fmla="*/ 4866948 h 6857999"/>
              <a:gd name="connsiteX180" fmla="*/ 2963625 w 4724400"/>
              <a:gd name="connsiteY180" fmla="*/ 4877568 h 6857999"/>
              <a:gd name="connsiteX181" fmla="*/ 2809956 w 4724400"/>
              <a:gd name="connsiteY181" fmla="*/ 4889247 h 6857999"/>
              <a:gd name="connsiteX182" fmla="*/ 2688275 w 4724400"/>
              <a:gd name="connsiteY182" fmla="*/ 4882769 h 6857999"/>
              <a:gd name="connsiteX183" fmla="*/ 2605133 w 4724400"/>
              <a:gd name="connsiteY183" fmla="*/ 4876924 h 6857999"/>
              <a:gd name="connsiteX184" fmla="*/ 2414900 w 4724400"/>
              <a:gd name="connsiteY184" fmla="*/ 4881330 h 6857999"/>
              <a:gd name="connsiteX185" fmla="*/ 2217605 w 4724400"/>
              <a:gd name="connsiteY185" fmla="*/ 4885650 h 6857999"/>
              <a:gd name="connsiteX186" fmla="*/ 2199332 w 4724400"/>
              <a:gd name="connsiteY186" fmla="*/ 4885075 h 6857999"/>
              <a:gd name="connsiteX187" fmla="*/ 2141062 w 4724400"/>
              <a:gd name="connsiteY187" fmla="*/ 4884027 h 6857999"/>
              <a:gd name="connsiteX188" fmla="*/ 2558630 w 4724400"/>
              <a:gd name="connsiteY188" fmla="*/ 4938088 h 6857999"/>
              <a:gd name="connsiteX189" fmla="*/ 3100062 w 4724400"/>
              <a:gd name="connsiteY189" fmla="*/ 4866948 h 6857999"/>
              <a:gd name="connsiteX190" fmla="*/ 2753415 w 4724400"/>
              <a:gd name="connsiteY190" fmla="*/ 4783657 h 6857999"/>
              <a:gd name="connsiteX191" fmla="*/ 2639521 w 4724400"/>
              <a:gd name="connsiteY191" fmla="*/ 4785091 h 6857999"/>
              <a:gd name="connsiteX192" fmla="*/ 2193068 w 4724400"/>
              <a:gd name="connsiteY192" fmla="*/ 4854595 h 6857999"/>
              <a:gd name="connsiteX193" fmla="*/ 2201931 w 4724400"/>
              <a:gd name="connsiteY193" fmla="*/ 4855057 h 6857999"/>
              <a:gd name="connsiteX194" fmla="*/ 2219654 w 4724400"/>
              <a:gd name="connsiteY194" fmla="*/ 4855986 h 6857999"/>
              <a:gd name="connsiteX195" fmla="*/ 2413690 w 4724400"/>
              <a:gd name="connsiteY195" fmla="*/ 4851445 h 6857999"/>
              <a:gd name="connsiteX196" fmla="*/ 2606832 w 4724400"/>
              <a:gd name="connsiteY196" fmla="*/ 4846715 h 6857999"/>
              <a:gd name="connsiteX197" fmla="*/ 2691769 w 4724400"/>
              <a:gd name="connsiteY197" fmla="*/ 4852935 h 6857999"/>
              <a:gd name="connsiteX198" fmla="*/ 2811106 w 4724400"/>
              <a:gd name="connsiteY198" fmla="*/ 4859393 h 6857999"/>
              <a:gd name="connsiteX199" fmla="*/ 2961520 w 4724400"/>
              <a:gd name="connsiteY199" fmla="*/ 4847493 h 6857999"/>
              <a:gd name="connsiteX200" fmla="*/ 3070965 w 4724400"/>
              <a:gd name="connsiteY200" fmla="*/ 4837270 h 6857999"/>
              <a:gd name="connsiteX201" fmla="*/ 2753415 w 4724400"/>
              <a:gd name="connsiteY201" fmla="*/ 4783657 h 6857999"/>
              <a:gd name="connsiteX202" fmla="*/ 2389654 w 4724400"/>
              <a:gd name="connsiteY202" fmla="*/ 4275904 h 6857999"/>
              <a:gd name="connsiteX203" fmla="*/ 1522266 w 4724400"/>
              <a:gd name="connsiteY203" fmla="*/ 4472742 h 6857999"/>
              <a:gd name="connsiteX204" fmla="*/ 1464014 w 4724400"/>
              <a:gd name="connsiteY204" fmla="*/ 4498508 h 6857999"/>
              <a:gd name="connsiteX205" fmla="*/ 1376111 w 4724400"/>
              <a:gd name="connsiteY205" fmla="*/ 4536334 h 6857999"/>
              <a:gd name="connsiteX206" fmla="*/ 1498493 w 4724400"/>
              <a:gd name="connsiteY206" fmla="*/ 4502509 h 6857999"/>
              <a:gd name="connsiteX207" fmla="*/ 1831627 w 4724400"/>
              <a:gd name="connsiteY207" fmla="*/ 4454994 h 6857999"/>
              <a:gd name="connsiteX208" fmla="*/ 2389654 w 4724400"/>
              <a:gd name="connsiteY208" fmla="*/ 4275904 h 6857999"/>
              <a:gd name="connsiteX209" fmla="*/ 2147582 w 4724400"/>
              <a:gd name="connsiteY209" fmla="*/ 4220499 h 6857999"/>
              <a:gd name="connsiteX210" fmla="*/ 1556088 w 4724400"/>
              <a:gd name="connsiteY210" fmla="*/ 4425819 h 6857999"/>
              <a:gd name="connsiteX211" fmla="*/ 2346927 w 4724400"/>
              <a:gd name="connsiteY211" fmla="*/ 4248048 h 6857999"/>
              <a:gd name="connsiteX212" fmla="*/ 2147582 w 4724400"/>
              <a:gd name="connsiteY212" fmla="*/ 4220499 h 6857999"/>
              <a:gd name="connsiteX213" fmla="*/ 1790494 w 4724400"/>
              <a:gd name="connsiteY213" fmla="*/ 3958602 h 6857999"/>
              <a:gd name="connsiteX214" fmla="*/ 1059112 w 4724400"/>
              <a:gd name="connsiteY214" fmla="*/ 4119804 h 6857999"/>
              <a:gd name="connsiteX215" fmla="*/ 1790494 w 4724400"/>
              <a:gd name="connsiteY215" fmla="*/ 3958602 h 6857999"/>
              <a:gd name="connsiteX216" fmla="*/ 3757613 w 4724400"/>
              <a:gd name="connsiteY216" fmla="*/ 3936722 h 6857999"/>
              <a:gd name="connsiteX217" fmla="*/ 3715314 w 4724400"/>
              <a:gd name="connsiteY217" fmla="*/ 4196771 h 6857999"/>
              <a:gd name="connsiteX218" fmla="*/ 3631611 w 4724400"/>
              <a:gd name="connsiteY218" fmla="*/ 4613594 h 6857999"/>
              <a:gd name="connsiteX219" fmla="*/ 3596909 w 4724400"/>
              <a:gd name="connsiteY219" fmla="*/ 4707830 h 6857999"/>
              <a:gd name="connsiteX220" fmla="*/ 3581749 w 4724400"/>
              <a:gd name="connsiteY220" fmla="*/ 4747418 h 6857999"/>
              <a:gd name="connsiteX221" fmla="*/ 3510660 w 4724400"/>
              <a:gd name="connsiteY221" fmla="*/ 4966094 h 6857999"/>
              <a:gd name="connsiteX222" fmla="*/ 3757613 w 4724400"/>
              <a:gd name="connsiteY222" fmla="*/ 3936722 h 6857999"/>
              <a:gd name="connsiteX223" fmla="*/ 1701387 w 4724400"/>
              <a:gd name="connsiteY223" fmla="*/ 3919232 h 6857999"/>
              <a:gd name="connsiteX224" fmla="*/ 1136310 w 4724400"/>
              <a:gd name="connsiteY224" fmla="*/ 4068895 h 6857999"/>
              <a:gd name="connsiteX225" fmla="*/ 1784782 w 4724400"/>
              <a:gd name="connsiteY225" fmla="*/ 3927759 h 6857999"/>
              <a:gd name="connsiteX226" fmla="*/ 1701387 w 4724400"/>
              <a:gd name="connsiteY226" fmla="*/ 3919232 h 6857999"/>
              <a:gd name="connsiteX227" fmla="*/ 3733405 w 4724400"/>
              <a:gd name="connsiteY227" fmla="*/ 3900089 h 6857999"/>
              <a:gd name="connsiteX228" fmla="*/ 3500832 w 4724400"/>
              <a:gd name="connsiteY228" fmla="*/ 4885010 h 6857999"/>
              <a:gd name="connsiteX229" fmla="*/ 3552367 w 4724400"/>
              <a:gd name="connsiteY229" fmla="*/ 4735553 h 6857999"/>
              <a:gd name="connsiteX230" fmla="*/ 3567525 w 4724400"/>
              <a:gd name="connsiteY230" fmla="*/ 4695966 h 6857999"/>
              <a:gd name="connsiteX231" fmla="*/ 3602372 w 4724400"/>
              <a:gd name="connsiteY231" fmla="*/ 4603168 h 6857999"/>
              <a:gd name="connsiteX232" fmla="*/ 3684639 w 4724400"/>
              <a:gd name="connsiteY232" fmla="*/ 4192628 h 6857999"/>
              <a:gd name="connsiteX233" fmla="*/ 3733405 w 4724400"/>
              <a:gd name="connsiteY233" fmla="*/ 3900089 h 6857999"/>
              <a:gd name="connsiteX234" fmla="*/ 2800959 w 4724400"/>
              <a:gd name="connsiteY234" fmla="*/ 3871054 h 6857999"/>
              <a:gd name="connsiteX235" fmla="*/ 3026569 w 4724400"/>
              <a:gd name="connsiteY235" fmla="*/ 4520780 h 6857999"/>
              <a:gd name="connsiteX236" fmla="*/ 2889061 w 4724400"/>
              <a:gd name="connsiteY236" fmla="*/ 4157302 h 6857999"/>
              <a:gd name="connsiteX237" fmla="*/ 2800959 w 4724400"/>
              <a:gd name="connsiteY237" fmla="*/ 3871054 h 6857999"/>
              <a:gd name="connsiteX238" fmla="*/ 2809929 w 4724400"/>
              <a:gd name="connsiteY238" fmla="*/ 3701307 h 6857999"/>
              <a:gd name="connsiteX239" fmla="*/ 2809197 w 4724400"/>
              <a:gd name="connsiteY239" fmla="*/ 3708672 h 6857999"/>
              <a:gd name="connsiteX240" fmla="*/ 2918306 w 4724400"/>
              <a:gd name="connsiteY240" fmla="*/ 4147031 h 6857999"/>
              <a:gd name="connsiteX241" fmla="*/ 3068858 w 4724400"/>
              <a:gd name="connsiteY241" fmla="*/ 4544310 h 6857999"/>
              <a:gd name="connsiteX242" fmla="*/ 2968879 w 4724400"/>
              <a:gd name="connsiteY242" fmla="*/ 4144570 h 6857999"/>
              <a:gd name="connsiteX243" fmla="*/ 2809929 w 4724400"/>
              <a:gd name="connsiteY243" fmla="*/ 3701307 h 6857999"/>
              <a:gd name="connsiteX244" fmla="*/ 1867196 w 4724400"/>
              <a:gd name="connsiteY244" fmla="*/ 3456584 h 6857999"/>
              <a:gd name="connsiteX245" fmla="*/ 2183970 w 4724400"/>
              <a:gd name="connsiteY245" fmla="*/ 3826505 h 6857999"/>
              <a:gd name="connsiteX246" fmla="*/ 1867196 w 4724400"/>
              <a:gd name="connsiteY246" fmla="*/ 3456584 h 6857999"/>
              <a:gd name="connsiteX247" fmla="*/ 2322880 w 4724400"/>
              <a:gd name="connsiteY247" fmla="*/ 3078533 h 6857999"/>
              <a:gd name="connsiteX248" fmla="*/ 2295695 w 4724400"/>
              <a:gd name="connsiteY248" fmla="*/ 3245370 h 6857999"/>
              <a:gd name="connsiteX249" fmla="*/ 2268858 w 4724400"/>
              <a:gd name="connsiteY249" fmla="*/ 3758413 h 6857999"/>
              <a:gd name="connsiteX250" fmla="*/ 2295899 w 4724400"/>
              <a:gd name="connsiteY250" fmla="*/ 3528057 h 6857999"/>
              <a:gd name="connsiteX251" fmla="*/ 2326306 w 4724400"/>
              <a:gd name="connsiteY251" fmla="*/ 3231157 h 6857999"/>
              <a:gd name="connsiteX252" fmla="*/ 2324274 w 4724400"/>
              <a:gd name="connsiteY252" fmla="*/ 3142788 h 6857999"/>
              <a:gd name="connsiteX253" fmla="*/ 2322880 w 4724400"/>
              <a:gd name="connsiteY253" fmla="*/ 3078533 h 6857999"/>
              <a:gd name="connsiteX254" fmla="*/ 912797 w 4724400"/>
              <a:gd name="connsiteY254" fmla="*/ 2896659 h 6857999"/>
              <a:gd name="connsiteX255" fmla="*/ 1167201 w 4724400"/>
              <a:gd name="connsiteY255" fmla="*/ 3304169 h 6857999"/>
              <a:gd name="connsiteX256" fmla="*/ 1503848 w 4724400"/>
              <a:gd name="connsiteY256" fmla="*/ 3675946 h 6857999"/>
              <a:gd name="connsiteX257" fmla="*/ 1353091 w 4724400"/>
              <a:gd name="connsiteY257" fmla="*/ 3486482 h 6857999"/>
              <a:gd name="connsiteX258" fmla="*/ 1340012 w 4724400"/>
              <a:gd name="connsiteY258" fmla="*/ 3467256 h 6857999"/>
              <a:gd name="connsiteX259" fmla="*/ 1089196 w 4724400"/>
              <a:gd name="connsiteY259" fmla="*/ 3116474 h 6857999"/>
              <a:gd name="connsiteX260" fmla="*/ 959418 w 4724400"/>
              <a:gd name="connsiteY260" fmla="*/ 2948853 h 6857999"/>
              <a:gd name="connsiteX261" fmla="*/ 912797 w 4724400"/>
              <a:gd name="connsiteY261" fmla="*/ 2896659 h 6857999"/>
              <a:gd name="connsiteX262" fmla="*/ 2363420 w 4724400"/>
              <a:gd name="connsiteY262" fmla="*/ 2871730 h 6857999"/>
              <a:gd name="connsiteX263" fmla="*/ 2360107 w 4724400"/>
              <a:gd name="connsiteY263" fmla="*/ 2915231 h 6857999"/>
              <a:gd name="connsiteX264" fmla="*/ 2353099 w 4724400"/>
              <a:gd name="connsiteY264" fmla="*/ 3051540 h 6857999"/>
              <a:gd name="connsiteX265" fmla="*/ 2354925 w 4724400"/>
              <a:gd name="connsiteY265" fmla="*/ 3140814 h 6857999"/>
              <a:gd name="connsiteX266" fmla="*/ 2357104 w 4724400"/>
              <a:gd name="connsiteY266" fmla="*/ 3230628 h 6857999"/>
              <a:gd name="connsiteX267" fmla="*/ 2326221 w 4724400"/>
              <a:gd name="connsiteY267" fmla="*/ 3531652 h 6857999"/>
              <a:gd name="connsiteX268" fmla="*/ 2299836 w 4724400"/>
              <a:gd name="connsiteY268" fmla="*/ 3750864 h 6857999"/>
              <a:gd name="connsiteX269" fmla="*/ 2346877 w 4724400"/>
              <a:gd name="connsiteY269" fmla="*/ 3662531 h 6857999"/>
              <a:gd name="connsiteX270" fmla="*/ 2363420 w 4724400"/>
              <a:gd name="connsiteY270" fmla="*/ 2871730 h 6857999"/>
              <a:gd name="connsiteX271" fmla="*/ 912921 w 4724400"/>
              <a:gd name="connsiteY271" fmla="*/ 2850596 h 6857999"/>
              <a:gd name="connsiteX272" fmla="*/ 983846 w 4724400"/>
              <a:gd name="connsiteY272" fmla="*/ 2928627 h 6857999"/>
              <a:gd name="connsiteX273" fmla="*/ 1114669 w 4724400"/>
              <a:gd name="connsiteY273" fmla="*/ 3097880 h 6857999"/>
              <a:gd name="connsiteX274" fmla="*/ 1366183 w 4724400"/>
              <a:gd name="connsiteY274" fmla="*/ 3449753 h 6857999"/>
              <a:gd name="connsiteX275" fmla="*/ 1379263 w 4724400"/>
              <a:gd name="connsiteY275" fmla="*/ 3468981 h 6857999"/>
              <a:gd name="connsiteX276" fmla="*/ 1492446 w 4724400"/>
              <a:gd name="connsiteY276" fmla="*/ 3620389 h 6857999"/>
              <a:gd name="connsiteX277" fmla="*/ 912921 w 4724400"/>
              <a:gd name="connsiteY277" fmla="*/ 2850596 h 6857999"/>
              <a:gd name="connsiteX278" fmla="*/ 2386551 w 4724400"/>
              <a:gd name="connsiteY278" fmla="*/ 2642862 h 6857999"/>
              <a:gd name="connsiteX279" fmla="*/ 2403741 w 4724400"/>
              <a:gd name="connsiteY279" fmla="*/ 2659697 h 6857999"/>
              <a:gd name="connsiteX280" fmla="*/ 2499078 w 4724400"/>
              <a:gd name="connsiteY280" fmla="*/ 3423399 h 6857999"/>
              <a:gd name="connsiteX281" fmla="*/ 2413232 w 4724400"/>
              <a:gd name="connsiteY281" fmla="*/ 3700562 h 6857999"/>
              <a:gd name="connsiteX282" fmla="*/ 2428424 w 4724400"/>
              <a:gd name="connsiteY282" fmla="*/ 4178295 h 6857999"/>
              <a:gd name="connsiteX283" fmla="*/ 2927779 w 4724400"/>
              <a:gd name="connsiteY283" fmla="*/ 4531843 h 6857999"/>
              <a:gd name="connsiteX284" fmla="*/ 2758380 w 4724400"/>
              <a:gd name="connsiteY284" fmla="*/ 3561061 h 6857999"/>
              <a:gd name="connsiteX285" fmla="*/ 2846610 w 4724400"/>
              <a:gd name="connsiteY285" fmla="*/ 3538353 h 6857999"/>
              <a:gd name="connsiteX286" fmla="*/ 3106063 w 4724400"/>
              <a:gd name="connsiteY286" fmla="*/ 4271430 h 6857999"/>
              <a:gd name="connsiteX287" fmla="*/ 3116136 w 4724400"/>
              <a:gd name="connsiteY287" fmla="*/ 4688819 h 6857999"/>
              <a:gd name="connsiteX288" fmla="*/ 3412872 w 4724400"/>
              <a:gd name="connsiteY288" fmla="*/ 4966558 h 6857999"/>
              <a:gd name="connsiteX289" fmla="*/ 3763612 w 4724400"/>
              <a:gd name="connsiteY289" fmla="*/ 3645474 h 6857999"/>
              <a:gd name="connsiteX290" fmla="*/ 3850165 w 4724400"/>
              <a:gd name="connsiteY290" fmla="*/ 3638405 h 6857999"/>
              <a:gd name="connsiteX291" fmla="*/ 3515311 w 4724400"/>
              <a:gd name="connsiteY291" fmla="*/ 5051260 h 6857999"/>
              <a:gd name="connsiteX292" fmla="*/ 3501147 w 4724400"/>
              <a:gd name="connsiteY292" fmla="*/ 5059552 h 6857999"/>
              <a:gd name="connsiteX293" fmla="*/ 3790420 w 4724400"/>
              <a:gd name="connsiteY293" fmla="*/ 5401078 h 6857999"/>
              <a:gd name="connsiteX294" fmla="*/ 4221141 w 4724400"/>
              <a:gd name="connsiteY294" fmla="*/ 6045312 h 6857999"/>
              <a:gd name="connsiteX295" fmla="*/ 4326825 w 4724400"/>
              <a:gd name="connsiteY295" fmla="*/ 5681109 h 6857999"/>
              <a:gd name="connsiteX296" fmla="*/ 4325127 w 4724400"/>
              <a:gd name="connsiteY296" fmla="*/ 5669934 h 6857999"/>
              <a:gd name="connsiteX297" fmla="*/ 4309144 w 4724400"/>
              <a:gd name="connsiteY297" fmla="*/ 5671723 h 6857999"/>
              <a:gd name="connsiteX298" fmla="*/ 3974946 w 4724400"/>
              <a:gd name="connsiteY298" fmla="*/ 4736592 h 6857999"/>
              <a:gd name="connsiteX299" fmla="*/ 4060171 w 4724400"/>
              <a:gd name="connsiteY299" fmla="*/ 4704317 h 6857999"/>
              <a:gd name="connsiteX300" fmla="*/ 4383942 w 4724400"/>
              <a:gd name="connsiteY300" fmla="*/ 5463703 h 6857999"/>
              <a:gd name="connsiteX301" fmla="*/ 4654905 w 4724400"/>
              <a:gd name="connsiteY301" fmla="*/ 5156948 h 6857999"/>
              <a:gd name="connsiteX302" fmla="*/ 4724400 w 4724400"/>
              <a:gd name="connsiteY302" fmla="*/ 5098975 h 6857999"/>
              <a:gd name="connsiteX303" fmla="*/ 4724400 w 4724400"/>
              <a:gd name="connsiteY303" fmla="*/ 5160063 h 6857999"/>
              <a:gd name="connsiteX304" fmla="*/ 4687505 w 4724400"/>
              <a:gd name="connsiteY304" fmla="*/ 5191181 h 6857999"/>
              <a:gd name="connsiteX305" fmla="*/ 4451303 w 4724400"/>
              <a:gd name="connsiteY305" fmla="*/ 5491132 h 6857999"/>
              <a:gd name="connsiteX306" fmla="*/ 4599954 w 4724400"/>
              <a:gd name="connsiteY306" fmla="*/ 5317498 h 6857999"/>
              <a:gd name="connsiteX307" fmla="*/ 4724400 w 4724400"/>
              <a:gd name="connsiteY307" fmla="*/ 5211392 h 6857999"/>
              <a:gd name="connsiteX308" fmla="*/ 4724400 w 4724400"/>
              <a:gd name="connsiteY308" fmla="*/ 5251559 h 6857999"/>
              <a:gd name="connsiteX309" fmla="*/ 4619898 w 4724400"/>
              <a:gd name="connsiteY309" fmla="*/ 5340764 h 6857999"/>
              <a:gd name="connsiteX310" fmla="*/ 4473735 w 4724400"/>
              <a:gd name="connsiteY310" fmla="*/ 5512809 h 6857999"/>
              <a:gd name="connsiteX311" fmla="*/ 4430539 w 4724400"/>
              <a:gd name="connsiteY311" fmla="*/ 5592553 h 6857999"/>
              <a:gd name="connsiteX312" fmla="*/ 4569759 w 4724400"/>
              <a:gd name="connsiteY312" fmla="*/ 5482816 h 6857999"/>
              <a:gd name="connsiteX313" fmla="*/ 4724400 w 4724400"/>
              <a:gd name="connsiteY313" fmla="*/ 5330891 h 6857999"/>
              <a:gd name="connsiteX314" fmla="*/ 4724400 w 4724400"/>
              <a:gd name="connsiteY314" fmla="*/ 5402912 h 6857999"/>
              <a:gd name="connsiteX315" fmla="*/ 4586888 w 4724400"/>
              <a:gd name="connsiteY315" fmla="*/ 5533939 h 6857999"/>
              <a:gd name="connsiteX316" fmla="*/ 4413377 w 4724400"/>
              <a:gd name="connsiteY316" fmla="*/ 5674040 h 6857999"/>
              <a:gd name="connsiteX317" fmla="*/ 4412066 w 4724400"/>
              <a:gd name="connsiteY317" fmla="*/ 5675644 h 6857999"/>
              <a:gd name="connsiteX318" fmla="*/ 4406074 w 4724400"/>
              <a:gd name="connsiteY318" fmla="*/ 5683306 h 6857999"/>
              <a:gd name="connsiteX319" fmla="*/ 4271008 w 4724400"/>
              <a:gd name="connsiteY319" fmla="*/ 6118417 h 6857999"/>
              <a:gd name="connsiteX320" fmla="*/ 4265220 w 4724400"/>
              <a:gd name="connsiteY320" fmla="*/ 6125184 h 6857999"/>
              <a:gd name="connsiteX321" fmla="*/ 4590463 w 4724400"/>
              <a:gd name="connsiteY321" fmla="*/ 6805045 h 6857999"/>
              <a:gd name="connsiteX322" fmla="*/ 4610122 w 4724400"/>
              <a:gd name="connsiteY322" fmla="*/ 6857999 h 6857999"/>
              <a:gd name="connsiteX323" fmla="*/ 4513231 w 4724400"/>
              <a:gd name="connsiteY323" fmla="*/ 6857999 h 6857999"/>
              <a:gd name="connsiteX324" fmla="*/ 4374770 w 4724400"/>
              <a:gd name="connsiteY324" fmla="*/ 6532596 h 6857999"/>
              <a:gd name="connsiteX325" fmla="*/ 4339518 w 4724400"/>
              <a:gd name="connsiteY325" fmla="*/ 6461642 h 6857999"/>
              <a:gd name="connsiteX326" fmla="*/ 3884810 w 4724400"/>
              <a:gd name="connsiteY326" fmla="*/ 5682534 h 6857999"/>
              <a:gd name="connsiteX327" fmla="*/ 3876498 w 4724400"/>
              <a:gd name="connsiteY327" fmla="*/ 5681717 h 6857999"/>
              <a:gd name="connsiteX328" fmla="*/ 3263209 w 4724400"/>
              <a:gd name="connsiteY328" fmla="*/ 5585749 h 6857999"/>
              <a:gd name="connsiteX329" fmla="*/ 3245450 w 4724400"/>
              <a:gd name="connsiteY329" fmla="*/ 5593271 h 6857999"/>
              <a:gd name="connsiteX330" fmla="*/ 1952592 w 4724400"/>
              <a:gd name="connsiteY330" fmla="*/ 5692050 h 6857999"/>
              <a:gd name="connsiteX331" fmla="*/ 1936466 w 4724400"/>
              <a:gd name="connsiteY331" fmla="*/ 5671708 h 6857999"/>
              <a:gd name="connsiteX332" fmla="*/ 3244709 w 4724400"/>
              <a:gd name="connsiteY332" fmla="*/ 5538562 h 6857999"/>
              <a:gd name="connsiteX333" fmla="*/ 3823886 w 4724400"/>
              <a:gd name="connsiteY333" fmla="*/ 5595804 h 6857999"/>
              <a:gd name="connsiteX334" fmla="*/ 3709024 w 4724400"/>
              <a:gd name="connsiteY334" fmla="*/ 5439340 h 6857999"/>
              <a:gd name="connsiteX335" fmla="*/ 3198362 w 4724400"/>
              <a:gd name="connsiteY335" fmla="*/ 4874588 h 6857999"/>
              <a:gd name="connsiteX336" fmla="*/ 3179417 w 4724400"/>
              <a:gd name="connsiteY336" fmla="*/ 4879047 h 6857999"/>
              <a:gd name="connsiteX337" fmla="*/ 2639496 w 4724400"/>
              <a:gd name="connsiteY337" fmla="*/ 4989072 h 6857999"/>
              <a:gd name="connsiteX338" fmla="*/ 1972353 w 4724400"/>
              <a:gd name="connsiteY338" fmla="*/ 4909921 h 6857999"/>
              <a:gd name="connsiteX339" fmla="*/ 2002679 w 4724400"/>
              <a:gd name="connsiteY339" fmla="*/ 4872131 h 6857999"/>
              <a:gd name="connsiteX340" fmla="*/ 3097424 w 4724400"/>
              <a:gd name="connsiteY340" fmla="*/ 4781269 h 6857999"/>
              <a:gd name="connsiteX341" fmla="*/ 2454890 w 4724400"/>
              <a:gd name="connsiteY341" fmla="*/ 4287833 h 6857999"/>
              <a:gd name="connsiteX342" fmla="*/ 2452881 w 4724400"/>
              <a:gd name="connsiteY342" fmla="*/ 4288346 h 6857999"/>
              <a:gd name="connsiteX343" fmla="*/ 2448527 w 4724400"/>
              <a:gd name="connsiteY343" fmla="*/ 4288836 h 6857999"/>
              <a:gd name="connsiteX344" fmla="*/ 2323525 w 4724400"/>
              <a:gd name="connsiteY344" fmla="*/ 4367248 h 6857999"/>
              <a:gd name="connsiteX345" fmla="*/ 2060764 w 4724400"/>
              <a:gd name="connsiteY345" fmla="*/ 4451767 h 6857999"/>
              <a:gd name="connsiteX346" fmla="*/ 1162250 w 4724400"/>
              <a:gd name="connsiteY346" fmla="*/ 4613329 h 6857999"/>
              <a:gd name="connsiteX347" fmla="*/ 1132639 w 4724400"/>
              <a:gd name="connsiteY347" fmla="*/ 4596243 h 6857999"/>
              <a:gd name="connsiteX348" fmla="*/ 2293970 w 4724400"/>
              <a:gd name="connsiteY348" fmla="*/ 4182283 h 6857999"/>
              <a:gd name="connsiteX349" fmla="*/ 1900637 w 4724400"/>
              <a:gd name="connsiteY349" fmla="*/ 3949470 h 6857999"/>
              <a:gd name="connsiteX350" fmla="*/ 1887014 w 4724400"/>
              <a:gd name="connsiteY350" fmla="*/ 3951288 h 6857999"/>
              <a:gd name="connsiteX351" fmla="*/ 896751 w 4724400"/>
              <a:gd name="connsiteY351" fmla="*/ 4159267 h 6857999"/>
              <a:gd name="connsiteX352" fmla="*/ 918967 w 4724400"/>
              <a:gd name="connsiteY352" fmla="*/ 4119760 h 6857999"/>
              <a:gd name="connsiteX353" fmla="*/ 1764113 w 4724400"/>
              <a:gd name="connsiteY353" fmla="*/ 3873539 h 6857999"/>
              <a:gd name="connsiteX354" fmla="*/ 1555701 w 4724400"/>
              <a:gd name="connsiteY354" fmla="*/ 3763109 h 6857999"/>
              <a:gd name="connsiteX355" fmla="*/ 1542956 w 4724400"/>
              <a:gd name="connsiteY355" fmla="*/ 3758998 h 6857999"/>
              <a:gd name="connsiteX356" fmla="*/ 1136724 w 4724400"/>
              <a:gd name="connsiteY356" fmla="*/ 3417171 h 6857999"/>
              <a:gd name="connsiteX357" fmla="*/ 750977 w 4724400"/>
              <a:gd name="connsiteY357" fmla="*/ 2770227 h 6857999"/>
              <a:gd name="connsiteX358" fmla="*/ 755174 w 4724400"/>
              <a:gd name="connsiteY358" fmla="*/ 2749954 h 6857999"/>
              <a:gd name="connsiteX359" fmla="*/ 830023 w 4724400"/>
              <a:gd name="connsiteY359" fmla="*/ 2731935 h 6857999"/>
              <a:gd name="connsiteX360" fmla="*/ 1623018 w 4724400"/>
              <a:gd name="connsiteY360" fmla="*/ 3716225 h 6857999"/>
              <a:gd name="connsiteX361" fmla="*/ 2294841 w 4724400"/>
              <a:gd name="connsiteY361" fmla="*/ 4093587 h 6857999"/>
              <a:gd name="connsiteX362" fmla="*/ 2250226 w 4724400"/>
              <a:gd name="connsiteY362" fmla="*/ 3916719 h 6857999"/>
              <a:gd name="connsiteX363" fmla="*/ 2245523 w 4724400"/>
              <a:gd name="connsiteY363" fmla="*/ 3916663 h 6857999"/>
              <a:gd name="connsiteX364" fmla="*/ 1707994 w 4724400"/>
              <a:gd name="connsiteY364" fmla="*/ 3326950 h 6857999"/>
              <a:gd name="connsiteX365" fmla="*/ 1786341 w 4724400"/>
              <a:gd name="connsiteY365" fmla="*/ 3287566 h 6857999"/>
              <a:gd name="connsiteX366" fmla="*/ 2158071 w 4724400"/>
              <a:gd name="connsiteY366" fmla="*/ 3639960 h 6857999"/>
              <a:gd name="connsiteX367" fmla="*/ 2189281 w 4724400"/>
              <a:gd name="connsiteY367" fmla="*/ 3333361 h 6857999"/>
              <a:gd name="connsiteX368" fmla="*/ 2314466 w 4724400"/>
              <a:gd name="connsiteY368" fmla="*/ 2680771 h 6857999"/>
              <a:gd name="connsiteX369" fmla="*/ 2386551 w 4724400"/>
              <a:gd name="connsiteY369" fmla="*/ 2642862 h 6857999"/>
              <a:gd name="connsiteX370" fmla="*/ 3646699 w 4724400"/>
              <a:gd name="connsiteY370" fmla="*/ 2390555 h 6857999"/>
              <a:gd name="connsiteX371" fmla="*/ 3645773 w 4724400"/>
              <a:gd name="connsiteY371" fmla="*/ 2392739 h 6857999"/>
              <a:gd name="connsiteX372" fmla="*/ 3649597 w 4724400"/>
              <a:gd name="connsiteY372" fmla="*/ 2394358 h 6857999"/>
              <a:gd name="connsiteX373" fmla="*/ 3646699 w 4724400"/>
              <a:gd name="connsiteY373" fmla="*/ 2390555 h 6857999"/>
              <a:gd name="connsiteX374" fmla="*/ 3038676 w 4724400"/>
              <a:gd name="connsiteY374" fmla="*/ 2118977 h 6857999"/>
              <a:gd name="connsiteX375" fmla="*/ 2963942 w 4724400"/>
              <a:gd name="connsiteY375" fmla="*/ 2525128 h 6857999"/>
              <a:gd name="connsiteX376" fmla="*/ 2923775 w 4724400"/>
              <a:gd name="connsiteY376" fmla="*/ 2667145 h 6857999"/>
              <a:gd name="connsiteX377" fmla="*/ 2887447 w 4724400"/>
              <a:gd name="connsiteY377" fmla="*/ 2832031 h 6857999"/>
              <a:gd name="connsiteX378" fmla="*/ 2868480 w 4724400"/>
              <a:gd name="connsiteY378" fmla="*/ 2927011 h 6857999"/>
              <a:gd name="connsiteX379" fmla="*/ 2921794 w 4724400"/>
              <a:gd name="connsiteY379" fmla="*/ 2782834 h 6857999"/>
              <a:gd name="connsiteX380" fmla="*/ 3038676 w 4724400"/>
              <a:gd name="connsiteY380" fmla="*/ 2118977 h 6857999"/>
              <a:gd name="connsiteX381" fmla="*/ 4070579 w 4724400"/>
              <a:gd name="connsiteY381" fmla="*/ 2090376 h 6857999"/>
              <a:gd name="connsiteX382" fmla="*/ 4109879 w 4724400"/>
              <a:gd name="connsiteY382" fmla="*/ 2228695 h 6857999"/>
              <a:gd name="connsiteX383" fmla="*/ 4119154 w 4724400"/>
              <a:gd name="connsiteY383" fmla="*/ 2266098 h 6857999"/>
              <a:gd name="connsiteX384" fmla="*/ 4141411 w 4724400"/>
              <a:gd name="connsiteY384" fmla="*/ 2353427 h 6857999"/>
              <a:gd name="connsiteX385" fmla="*/ 4293979 w 4724400"/>
              <a:gd name="connsiteY385" fmla="*/ 2703223 h 6857999"/>
              <a:gd name="connsiteX386" fmla="*/ 4410111 w 4724400"/>
              <a:gd name="connsiteY386" fmla="*/ 2947465 h 6857999"/>
              <a:gd name="connsiteX387" fmla="*/ 4070579 w 4724400"/>
              <a:gd name="connsiteY387" fmla="*/ 2090376 h 6857999"/>
              <a:gd name="connsiteX388" fmla="*/ 4020821 w 4724400"/>
              <a:gd name="connsiteY388" fmla="*/ 2034549 h 6857999"/>
              <a:gd name="connsiteX389" fmla="*/ 4372756 w 4724400"/>
              <a:gd name="connsiteY389" fmla="*/ 2932293 h 6857999"/>
              <a:gd name="connsiteX390" fmla="*/ 4268731 w 4724400"/>
              <a:gd name="connsiteY390" fmla="*/ 2715710 h 6857999"/>
              <a:gd name="connsiteX391" fmla="*/ 4113960 w 4724400"/>
              <a:gd name="connsiteY391" fmla="*/ 2360474 h 6857999"/>
              <a:gd name="connsiteX392" fmla="*/ 4090842 w 4724400"/>
              <a:gd name="connsiteY392" fmla="*/ 2272139 h 6857999"/>
              <a:gd name="connsiteX393" fmla="*/ 4081569 w 4724400"/>
              <a:gd name="connsiteY393" fmla="*/ 2234734 h 6857999"/>
              <a:gd name="connsiteX394" fmla="*/ 4020821 w 4724400"/>
              <a:gd name="connsiteY394" fmla="*/ 2034549 h 6857999"/>
              <a:gd name="connsiteX395" fmla="*/ 3001316 w 4724400"/>
              <a:gd name="connsiteY395" fmla="*/ 2032338 h 6857999"/>
              <a:gd name="connsiteX396" fmla="*/ 2953880 w 4724400"/>
              <a:gd name="connsiteY396" fmla="*/ 2185446 h 6857999"/>
              <a:gd name="connsiteX397" fmla="*/ 2883664 w 4724400"/>
              <a:gd name="connsiteY397" fmla="*/ 2591574 h 6857999"/>
              <a:gd name="connsiteX398" fmla="*/ 2826885 w 4724400"/>
              <a:gd name="connsiteY398" fmla="*/ 2991809 h 6857999"/>
              <a:gd name="connsiteX399" fmla="*/ 2860250 w 4724400"/>
              <a:gd name="connsiteY399" fmla="*/ 2826310 h 6857999"/>
              <a:gd name="connsiteX400" fmla="*/ 2896499 w 4724400"/>
              <a:gd name="connsiteY400" fmla="*/ 2660098 h 6857999"/>
              <a:gd name="connsiteX401" fmla="*/ 2937125 w 4724400"/>
              <a:gd name="connsiteY401" fmla="*/ 2516991 h 6857999"/>
              <a:gd name="connsiteX402" fmla="*/ 3010471 w 4724400"/>
              <a:gd name="connsiteY402" fmla="*/ 2114122 h 6857999"/>
              <a:gd name="connsiteX403" fmla="*/ 3001316 w 4724400"/>
              <a:gd name="connsiteY403" fmla="*/ 2032338 h 6857999"/>
              <a:gd name="connsiteX404" fmla="*/ 3105532 w 4724400"/>
              <a:gd name="connsiteY404" fmla="*/ 1991479 h 6857999"/>
              <a:gd name="connsiteX405" fmla="*/ 3599280 w 4724400"/>
              <a:gd name="connsiteY405" fmla="*/ 2371770 h 6857999"/>
              <a:gd name="connsiteX406" fmla="*/ 3105532 w 4724400"/>
              <a:gd name="connsiteY406" fmla="*/ 1991479 h 6857999"/>
              <a:gd name="connsiteX407" fmla="*/ 3111169 w 4724400"/>
              <a:gd name="connsiteY407" fmla="*/ 1962963 h 6857999"/>
              <a:gd name="connsiteX408" fmla="*/ 3606223 w 4724400"/>
              <a:gd name="connsiteY408" fmla="*/ 2338658 h 6857999"/>
              <a:gd name="connsiteX409" fmla="*/ 3111169 w 4724400"/>
              <a:gd name="connsiteY409" fmla="*/ 1962963 h 6857999"/>
              <a:gd name="connsiteX410" fmla="*/ 2050698 w 4724400"/>
              <a:gd name="connsiteY410" fmla="*/ 1338235 h 6857999"/>
              <a:gd name="connsiteX411" fmla="*/ 2370409 w 4724400"/>
              <a:gd name="connsiteY411" fmla="*/ 2272553 h 6857999"/>
              <a:gd name="connsiteX412" fmla="*/ 2338306 w 4724400"/>
              <a:gd name="connsiteY412" fmla="*/ 2159819 h 6857999"/>
              <a:gd name="connsiteX413" fmla="*/ 2334023 w 4724400"/>
              <a:gd name="connsiteY413" fmla="*/ 2142555 h 6857999"/>
              <a:gd name="connsiteX414" fmla="*/ 2161071 w 4724400"/>
              <a:gd name="connsiteY414" fmla="*/ 1617375 h 6857999"/>
              <a:gd name="connsiteX415" fmla="*/ 2130699 w 4724400"/>
              <a:gd name="connsiteY415" fmla="*/ 1544643 h 6857999"/>
              <a:gd name="connsiteX416" fmla="*/ 2050698 w 4724400"/>
              <a:gd name="connsiteY416" fmla="*/ 1338235 h 6857999"/>
              <a:gd name="connsiteX417" fmla="*/ 2060478 w 4724400"/>
              <a:gd name="connsiteY417" fmla="*/ 1278636 h 6857999"/>
              <a:gd name="connsiteX418" fmla="*/ 2156346 w 4724400"/>
              <a:gd name="connsiteY418" fmla="*/ 1534260 h 6857999"/>
              <a:gd name="connsiteX419" fmla="*/ 2187258 w 4724400"/>
              <a:gd name="connsiteY419" fmla="*/ 1607218 h 6857999"/>
              <a:gd name="connsiteX420" fmla="*/ 2358704 w 4724400"/>
              <a:gd name="connsiteY420" fmla="*/ 2125320 h 6857999"/>
              <a:gd name="connsiteX421" fmla="*/ 2233598 w 4724400"/>
              <a:gd name="connsiteY421" fmla="*/ 1646797 h 6857999"/>
              <a:gd name="connsiteX422" fmla="*/ 2060478 w 4724400"/>
              <a:gd name="connsiteY422" fmla="*/ 1278636 h 6857999"/>
              <a:gd name="connsiteX423" fmla="*/ 1974152 w 4724400"/>
              <a:gd name="connsiteY423" fmla="*/ 1245311 h 6857999"/>
              <a:gd name="connsiteX424" fmla="*/ 1811379 w 4724400"/>
              <a:gd name="connsiteY424" fmla="*/ 1406236 h 6857999"/>
              <a:gd name="connsiteX425" fmla="*/ 1767940 w 4724400"/>
              <a:gd name="connsiteY425" fmla="*/ 1546869 h 6857999"/>
              <a:gd name="connsiteX426" fmla="*/ 1796474 w 4724400"/>
              <a:gd name="connsiteY426" fmla="*/ 1557016 h 6857999"/>
              <a:gd name="connsiteX427" fmla="*/ 1974152 w 4724400"/>
              <a:gd name="connsiteY427" fmla="*/ 1245311 h 6857999"/>
              <a:gd name="connsiteX428" fmla="*/ 4681531 w 4724400"/>
              <a:gd name="connsiteY428" fmla="*/ 959050 h 6857999"/>
              <a:gd name="connsiteX429" fmla="*/ 4638064 w 4724400"/>
              <a:gd name="connsiteY429" fmla="*/ 1006960 h 6857999"/>
              <a:gd name="connsiteX430" fmla="*/ 4415502 w 4724400"/>
              <a:gd name="connsiteY430" fmla="*/ 1184424 h 6857999"/>
              <a:gd name="connsiteX431" fmla="*/ 4197574 w 4724400"/>
              <a:gd name="connsiteY431" fmla="*/ 1317493 h 6857999"/>
              <a:gd name="connsiteX432" fmla="*/ 4122737 w 4724400"/>
              <a:gd name="connsiteY432" fmla="*/ 1348256 h 6857999"/>
              <a:gd name="connsiteX433" fmla="*/ 4024988 w 4724400"/>
              <a:gd name="connsiteY433" fmla="*/ 1390573 h 6857999"/>
              <a:gd name="connsiteX434" fmla="*/ 4421265 w 4724400"/>
              <a:gd name="connsiteY434" fmla="*/ 1220988 h 6857999"/>
              <a:gd name="connsiteX435" fmla="*/ 4681531 w 4724400"/>
              <a:gd name="connsiteY435" fmla="*/ 959050 h 6857999"/>
              <a:gd name="connsiteX436" fmla="*/ 4722484 w 4724400"/>
              <a:gd name="connsiteY436" fmla="*/ 854709 h 6857999"/>
              <a:gd name="connsiteX437" fmla="*/ 4695347 w 4724400"/>
              <a:gd name="connsiteY437" fmla="*/ 879275 h 6857999"/>
              <a:gd name="connsiteX438" fmla="*/ 4253878 w 4724400"/>
              <a:gd name="connsiteY438" fmla="*/ 1216434 h 6857999"/>
              <a:gd name="connsiteX439" fmla="*/ 4213112 w 4724400"/>
              <a:gd name="connsiteY439" fmla="*/ 1239730 h 6857999"/>
              <a:gd name="connsiteX440" fmla="*/ 4037747 w 4724400"/>
              <a:gd name="connsiteY440" fmla="*/ 1352837 h 6857999"/>
              <a:gd name="connsiteX441" fmla="*/ 4113362 w 4724400"/>
              <a:gd name="connsiteY441" fmla="*/ 1321759 h 6857999"/>
              <a:gd name="connsiteX442" fmla="*/ 4186634 w 4724400"/>
              <a:gd name="connsiteY442" fmla="*/ 1291618 h 6857999"/>
              <a:gd name="connsiteX443" fmla="*/ 4399674 w 4724400"/>
              <a:gd name="connsiteY443" fmla="*/ 1160983 h 6857999"/>
              <a:gd name="connsiteX444" fmla="*/ 4618435 w 4724400"/>
              <a:gd name="connsiteY444" fmla="*/ 986418 h 6857999"/>
              <a:gd name="connsiteX445" fmla="*/ 4722484 w 4724400"/>
              <a:gd name="connsiteY445" fmla="*/ 854709 h 6857999"/>
              <a:gd name="connsiteX446" fmla="*/ 1456504 w 4724400"/>
              <a:gd name="connsiteY446" fmla="*/ 777000 h 6857999"/>
              <a:gd name="connsiteX447" fmla="*/ 1454399 w 4724400"/>
              <a:gd name="connsiteY447" fmla="*/ 794136 h 6857999"/>
              <a:gd name="connsiteX448" fmla="*/ 1448466 w 4724400"/>
              <a:gd name="connsiteY448" fmla="*/ 843129 h 6857999"/>
              <a:gd name="connsiteX449" fmla="*/ 1442252 w 4724400"/>
              <a:gd name="connsiteY449" fmla="*/ 1005313 h 6857999"/>
              <a:gd name="connsiteX450" fmla="*/ 1469382 w 4724400"/>
              <a:gd name="connsiteY450" fmla="*/ 1614896 h 6857999"/>
              <a:gd name="connsiteX451" fmla="*/ 1472106 w 4724400"/>
              <a:gd name="connsiteY451" fmla="*/ 1632791 h 6857999"/>
              <a:gd name="connsiteX452" fmla="*/ 1479091 w 4724400"/>
              <a:gd name="connsiteY452" fmla="*/ 1680170 h 6857999"/>
              <a:gd name="connsiteX453" fmla="*/ 1480043 w 4724400"/>
              <a:gd name="connsiteY453" fmla="*/ 1649028 h 6857999"/>
              <a:gd name="connsiteX454" fmla="*/ 1464087 w 4724400"/>
              <a:gd name="connsiteY454" fmla="*/ 871628 h 6857999"/>
              <a:gd name="connsiteX455" fmla="*/ 1462204 w 4724400"/>
              <a:gd name="connsiteY455" fmla="*/ 850229 h 6857999"/>
              <a:gd name="connsiteX456" fmla="*/ 1456504 w 4724400"/>
              <a:gd name="connsiteY456" fmla="*/ 777000 h 6857999"/>
              <a:gd name="connsiteX457" fmla="*/ 1483619 w 4724400"/>
              <a:gd name="connsiteY457" fmla="*/ 764662 h 6857999"/>
              <a:gd name="connsiteX458" fmla="*/ 1489670 w 4724400"/>
              <a:gd name="connsiteY458" fmla="*/ 847698 h 6857999"/>
              <a:gd name="connsiteX459" fmla="*/ 1491553 w 4724400"/>
              <a:gd name="connsiteY459" fmla="*/ 869097 h 6857999"/>
              <a:gd name="connsiteX460" fmla="*/ 1508481 w 4724400"/>
              <a:gd name="connsiteY460" fmla="*/ 1619865 h 6857999"/>
              <a:gd name="connsiteX461" fmla="*/ 1483619 w 4724400"/>
              <a:gd name="connsiteY461" fmla="*/ 764662 h 6857999"/>
              <a:gd name="connsiteX462" fmla="*/ 1430481 w 4724400"/>
              <a:gd name="connsiteY462" fmla="*/ 630137 h 6857999"/>
              <a:gd name="connsiteX463" fmla="*/ 1442495 w 4724400"/>
              <a:gd name="connsiteY463" fmla="*/ 1626691 h 6857999"/>
              <a:gd name="connsiteX464" fmla="*/ 1441222 w 4724400"/>
              <a:gd name="connsiteY464" fmla="*/ 1619067 h 6857999"/>
              <a:gd name="connsiteX465" fmla="*/ 1414069 w 4724400"/>
              <a:gd name="connsiteY465" fmla="*/ 1004967 h 6857999"/>
              <a:gd name="connsiteX466" fmla="*/ 1420665 w 4724400"/>
              <a:gd name="connsiteY466" fmla="*/ 840369 h 6857999"/>
              <a:gd name="connsiteX467" fmla="*/ 1426829 w 4724400"/>
              <a:gd name="connsiteY467" fmla="*/ 790831 h 6857999"/>
              <a:gd name="connsiteX468" fmla="*/ 1430481 w 4724400"/>
              <a:gd name="connsiteY468" fmla="*/ 630137 h 6857999"/>
              <a:gd name="connsiteX469" fmla="*/ 4023796 w 4724400"/>
              <a:gd name="connsiteY469" fmla="*/ 623931 h 6857999"/>
              <a:gd name="connsiteX470" fmla="*/ 3945729 w 4724400"/>
              <a:gd name="connsiteY470" fmla="*/ 662344 h 6857999"/>
              <a:gd name="connsiteX471" fmla="*/ 3498947 w 4724400"/>
              <a:gd name="connsiteY471" fmla="*/ 818916 h 6857999"/>
              <a:gd name="connsiteX472" fmla="*/ 3031283 w 4724400"/>
              <a:gd name="connsiteY472" fmla="*/ 1111507 h 6857999"/>
              <a:gd name="connsiteX473" fmla="*/ 3203692 w 4724400"/>
              <a:gd name="connsiteY473" fmla="*/ 1035777 h 6857999"/>
              <a:gd name="connsiteX474" fmla="*/ 3218294 w 4724400"/>
              <a:gd name="connsiteY474" fmla="*/ 1027151 h 6857999"/>
              <a:gd name="connsiteX475" fmla="*/ 3636737 w 4724400"/>
              <a:gd name="connsiteY475" fmla="*/ 817377 h 6857999"/>
              <a:gd name="connsiteX476" fmla="*/ 4023796 w 4724400"/>
              <a:gd name="connsiteY476" fmla="*/ 623931 h 6857999"/>
              <a:gd name="connsiteX477" fmla="*/ 3311704 w 4724400"/>
              <a:gd name="connsiteY477" fmla="*/ 584486 h 6857999"/>
              <a:gd name="connsiteX478" fmla="*/ 3190778 w 4724400"/>
              <a:gd name="connsiteY478" fmla="*/ 772788 h 6857999"/>
              <a:gd name="connsiteX479" fmla="*/ 3007981 w 4724400"/>
              <a:gd name="connsiteY479" fmla="*/ 1070739 h 6857999"/>
              <a:gd name="connsiteX480" fmla="*/ 3267578 w 4724400"/>
              <a:gd name="connsiteY480" fmla="*/ 693281 h 6857999"/>
              <a:gd name="connsiteX481" fmla="*/ 2664888 w 4724400"/>
              <a:gd name="connsiteY481" fmla="*/ 518596 h 6857999"/>
              <a:gd name="connsiteX482" fmla="*/ 2411865 w 4724400"/>
              <a:gd name="connsiteY482" fmla="*/ 567273 h 6857999"/>
              <a:gd name="connsiteX483" fmla="*/ 1896643 w 4724400"/>
              <a:gd name="connsiteY483" fmla="*/ 809468 h 6857999"/>
              <a:gd name="connsiteX484" fmla="*/ 1899055 w 4724400"/>
              <a:gd name="connsiteY484" fmla="*/ 809848 h 6857999"/>
              <a:gd name="connsiteX485" fmla="*/ 2446633 w 4724400"/>
              <a:gd name="connsiteY485" fmla="*/ 596159 h 6857999"/>
              <a:gd name="connsiteX486" fmla="*/ 2796924 w 4724400"/>
              <a:gd name="connsiteY486" fmla="*/ 501747 h 6857999"/>
              <a:gd name="connsiteX487" fmla="*/ 2455237 w 4724400"/>
              <a:gd name="connsiteY487" fmla="*/ 622979 h 6857999"/>
              <a:gd name="connsiteX488" fmla="*/ 1949308 w 4724400"/>
              <a:gd name="connsiteY488" fmla="*/ 818889 h 6857999"/>
              <a:gd name="connsiteX489" fmla="*/ 1950634 w 4724400"/>
              <a:gd name="connsiteY489" fmla="*/ 818810 h 6857999"/>
              <a:gd name="connsiteX490" fmla="*/ 2796924 w 4724400"/>
              <a:gd name="connsiteY490" fmla="*/ 501747 h 6857999"/>
              <a:gd name="connsiteX491" fmla="*/ 3335099 w 4724400"/>
              <a:gd name="connsiteY491" fmla="*/ 488163 h 6857999"/>
              <a:gd name="connsiteX492" fmla="*/ 3151139 w 4724400"/>
              <a:gd name="connsiteY492" fmla="*/ 734118 h 6857999"/>
              <a:gd name="connsiteX493" fmla="*/ 3136980 w 4724400"/>
              <a:gd name="connsiteY493" fmla="*/ 753877 h 6857999"/>
              <a:gd name="connsiteX494" fmla="*/ 3062043 w 4724400"/>
              <a:gd name="connsiteY494" fmla="*/ 867004 h 6857999"/>
              <a:gd name="connsiteX495" fmla="*/ 2994594 w 4724400"/>
              <a:gd name="connsiteY495" fmla="*/ 1035452 h 6857999"/>
              <a:gd name="connsiteX496" fmla="*/ 3167517 w 4724400"/>
              <a:gd name="connsiteY496" fmla="*/ 757788 h 6857999"/>
              <a:gd name="connsiteX497" fmla="*/ 3335099 w 4724400"/>
              <a:gd name="connsiteY497" fmla="*/ 488163 h 6857999"/>
              <a:gd name="connsiteX498" fmla="*/ 2891507 w 4724400"/>
              <a:gd name="connsiteY498" fmla="*/ 485136 h 6857999"/>
              <a:gd name="connsiteX499" fmla="*/ 2047508 w 4724400"/>
              <a:gd name="connsiteY499" fmla="*/ 825701 h 6857999"/>
              <a:gd name="connsiteX500" fmla="*/ 2891507 w 4724400"/>
              <a:gd name="connsiteY500" fmla="*/ 485136 h 6857999"/>
              <a:gd name="connsiteX501" fmla="*/ 4418489 w 4724400"/>
              <a:gd name="connsiteY501" fmla="*/ 483936 h 6857999"/>
              <a:gd name="connsiteX502" fmla="*/ 4155290 w 4724400"/>
              <a:gd name="connsiteY502" fmla="*/ 661575 h 6857999"/>
              <a:gd name="connsiteX503" fmla="*/ 3571040 w 4724400"/>
              <a:gd name="connsiteY503" fmla="*/ 996875 h 6857999"/>
              <a:gd name="connsiteX504" fmla="*/ 3093710 w 4724400"/>
              <a:gd name="connsiteY504" fmla="*/ 1145020 h 6857999"/>
              <a:gd name="connsiteX505" fmla="*/ 3207527 w 4724400"/>
              <a:gd name="connsiteY505" fmla="*/ 1163586 h 6857999"/>
              <a:gd name="connsiteX506" fmla="*/ 3652751 w 4724400"/>
              <a:gd name="connsiteY506" fmla="*/ 990907 h 6857999"/>
              <a:gd name="connsiteX507" fmla="*/ 4180906 w 4724400"/>
              <a:gd name="connsiteY507" fmla="*/ 680145 h 6857999"/>
              <a:gd name="connsiteX508" fmla="*/ 4418489 w 4724400"/>
              <a:gd name="connsiteY508" fmla="*/ 483936 h 6857999"/>
              <a:gd name="connsiteX509" fmla="*/ 3316944 w 4724400"/>
              <a:gd name="connsiteY509" fmla="*/ 465669 h 6857999"/>
              <a:gd name="connsiteX510" fmla="*/ 2958819 w 4724400"/>
              <a:gd name="connsiteY510" fmla="*/ 1062158 h 6857999"/>
              <a:gd name="connsiteX511" fmla="*/ 3004132 w 4724400"/>
              <a:gd name="connsiteY511" fmla="*/ 921679 h 6857999"/>
              <a:gd name="connsiteX512" fmla="*/ 3037224 w 4724400"/>
              <a:gd name="connsiteY512" fmla="*/ 852631 h 6857999"/>
              <a:gd name="connsiteX513" fmla="*/ 3114637 w 4724400"/>
              <a:gd name="connsiteY513" fmla="*/ 736692 h 6857999"/>
              <a:gd name="connsiteX514" fmla="*/ 3128801 w 4724400"/>
              <a:gd name="connsiteY514" fmla="*/ 716935 h 6857999"/>
              <a:gd name="connsiteX515" fmla="*/ 3316944 w 4724400"/>
              <a:gd name="connsiteY515" fmla="*/ 465669 h 6857999"/>
              <a:gd name="connsiteX516" fmla="*/ 4448894 w 4724400"/>
              <a:gd name="connsiteY516" fmla="*/ 422768 h 6857999"/>
              <a:gd name="connsiteX517" fmla="*/ 4235585 w 4724400"/>
              <a:gd name="connsiteY517" fmla="*/ 528178 h 6857999"/>
              <a:gd name="connsiteX518" fmla="*/ 4213155 w 4724400"/>
              <a:gd name="connsiteY518" fmla="*/ 543149 h 6857999"/>
              <a:gd name="connsiteX519" fmla="*/ 3649218 w 4724400"/>
              <a:gd name="connsiteY519" fmla="*/ 842623 h 6857999"/>
              <a:gd name="connsiteX520" fmla="*/ 3232564 w 4724400"/>
              <a:gd name="connsiteY520" fmla="*/ 1051220 h 6857999"/>
              <a:gd name="connsiteX521" fmla="*/ 3217970 w 4724400"/>
              <a:gd name="connsiteY521" fmla="*/ 1059849 h 6857999"/>
              <a:gd name="connsiteX522" fmla="*/ 3116688 w 4724400"/>
              <a:gd name="connsiteY522" fmla="*/ 1113543 h 6857999"/>
              <a:gd name="connsiteX523" fmla="*/ 3559098 w 4724400"/>
              <a:gd name="connsiteY523" fmla="*/ 971858 h 6857999"/>
              <a:gd name="connsiteX524" fmla="*/ 4140004 w 4724400"/>
              <a:gd name="connsiteY524" fmla="*/ 638368 h 6857999"/>
              <a:gd name="connsiteX525" fmla="*/ 4451852 w 4724400"/>
              <a:gd name="connsiteY525" fmla="*/ 423380 h 6857999"/>
              <a:gd name="connsiteX526" fmla="*/ 4448894 w 4724400"/>
              <a:gd name="connsiteY526" fmla="*/ 422768 h 6857999"/>
              <a:gd name="connsiteX527" fmla="*/ 680568 w 4724400"/>
              <a:gd name="connsiteY527" fmla="*/ 416949 h 6857999"/>
              <a:gd name="connsiteX528" fmla="*/ 394452 w 4724400"/>
              <a:gd name="connsiteY528" fmla="*/ 694330 h 6857999"/>
              <a:gd name="connsiteX529" fmla="*/ 340402 w 4724400"/>
              <a:gd name="connsiteY529" fmla="*/ 759654 h 6857999"/>
              <a:gd name="connsiteX530" fmla="*/ 827699 w 4724400"/>
              <a:gd name="connsiteY530" fmla="*/ 416143 h 6857999"/>
              <a:gd name="connsiteX531" fmla="*/ 841524 w 4724400"/>
              <a:gd name="connsiteY531" fmla="*/ 534021 h 6857999"/>
              <a:gd name="connsiteX532" fmla="*/ 825554 w 4724400"/>
              <a:gd name="connsiteY532" fmla="*/ 672115 h 6857999"/>
              <a:gd name="connsiteX533" fmla="*/ 811499 w 4724400"/>
              <a:gd name="connsiteY533" fmla="*/ 769176 h 6857999"/>
              <a:gd name="connsiteX534" fmla="*/ 841586 w 4724400"/>
              <a:gd name="connsiteY534" fmla="*/ 1060039 h 6857999"/>
              <a:gd name="connsiteX535" fmla="*/ 942912 w 4724400"/>
              <a:gd name="connsiteY535" fmla="*/ 1511108 h 6857999"/>
              <a:gd name="connsiteX536" fmla="*/ 884057 w 4724400"/>
              <a:gd name="connsiteY536" fmla="*/ 521768 h 6857999"/>
              <a:gd name="connsiteX537" fmla="*/ 827699 w 4724400"/>
              <a:gd name="connsiteY537" fmla="*/ 416143 h 6857999"/>
              <a:gd name="connsiteX538" fmla="*/ 798883 w 4724400"/>
              <a:gd name="connsiteY538" fmla="*/ 414244 h 6857999"/>
              <a:gd name="connsiteX539" fmla="*/ 875825 w 4724400"/>
              <a:gd name="connsiteY539" fmla="*/ 1357811 h 6857999"/>
              <a:gd name="connsiteX540" fmla="*/ 814514 w 4724400"/>
              <a:gd name="connsiteY540" fmla="*/ 1064671 h 6857999"/>
              <a:gd name="connsiteX541" fmla="*/ 783698 w 4724400"/>
              <a:gd name="connsiteY541" fmla="*/ 766414 h 6857999"/>
              <a:gd name="connsiteX542" fmla="*/ 798129 w 4724400"/>
              <a:gd name="connsiteY542" fmla="*/ 666939 h 6857999"/>
              <a:gd name="connsiteX543" fmla="*/ 813894 w 4724400"/>
              <a:gd name="connsiteY543" fmla="*/ 533909 h 6857999"/>
              <a:gd name="connsiteX544" fmla="*/ 798883 w 4724400"/>
              <a:gd name="connsiteY544" fmla="*/ 414244 h 6857999"/>
              <a:gd name="connsiteX545" fmla="*/ 673202 w 4724400"/>
              <a:gd name="connsiteY545" fmla="*/ 388720 h 6857999"/>
              <a:gd name="connsiteX546" fmla="*/ 392779 w 4724400"/>
              <a:gd name="connsiteY546" fmla="*/ 596411 h 6857999"/>
              <a:gd name="connsiteX547" fmla="*/ 270088 w 4724400"/>
              <a:gd name="connsiteY547" fmla="*/ 790400 h 6857999"/>
              <a:gd name="connsiteX548" fmla="*/ 259285 w 4724400"/>
              <a:gd name="connsiteY548" fmla="*/ 812869 h 6857999"/>
              <a:gd name="connsiteX549" fmla="*/ 372890 w 4724400"/>
              <a:gd name="connsiteY549" fmla="*/ 676832 h 6857999"/>
              <a:gd name="connsiteX550" fmla="*/ 673202 w 4724400"/>
              <a:gd name="connsiteY550" fmla="*/ 388720 h 6857999"/>
              <a:gd name="connsiteX551" fmla="*/ 1628210 w 4724400"/>
              <a:gd name="connsiteY551" fmla="*/ 0 h 6857999"/>
              <a:gd name="connsiteX552" fmla="*/ 1748399 w 4724400"/>
              <a:gd name="connsiteY552" fmla="*/ 0 h 6857999"/>
              <a:gd name="connsiteX553" fmla="*/ 1783391 w 4724400"/>
              <a:gd name="connsiteY553" fmla="*/ 17650 h 6857999"/>
              <a:gd name="connsiteX554" fmla="*/ 2084193 w 4724400"/>
              <a:gd name="connsiteY554" fmla="*/ 69947 h 6857999"/>
              <a:gd name="connsiteX555" fmla="*/ 2744101 w 4724400"/>
              <a:gd name="connsiteY555" fmla="*/ 15192 h 6857999"/>
              <a:gd name="connsiteX556" fmla="*/ 2197414 w 4724400"/>
              <a:gd name="connsiteY556" fmla="*/ 41266 h 6857999"/>
              <a:gd name="connsiteX557" fmla="*/ 1914967 w 4724400"/>
              <a:gd name="connsiteY557" fmla="*/ 18583 h 6857999"/>
              <a:gd name="connsiteX558" fmla="*/ 1815559 w 4724400"/>
              <a:gd name="connsiteY558" fmla="*/ 0 h 6857999"/>
              <a:gd name="connsiteX559" fmla="*/ 2001666 w 4724400"/>
              <a:gd name="connsiteY559" fmla="*/ 0 h 6857999"/>
              <a:gd name="connsiteX560" fmla="*/ 2036517 w 4724400"/>
              <a:gd name="connsiteY560" fmla="*/ 4274 h 6857999"/>
              <a:gd name="connsiteX561" fmla="*/ 2199623 w 4724400"/>
              <a:gd name="connsiteY561" fmla="*/ 13232 h 6857999"/>
              <a:gd name="connsiteX562" fmla="*/ 2420103 w 4724400"/>
              <a:gd name="connsiteY562" fmla="*/ 12601 h 6857999"/>
              <a:gd name="connsiteX563" fmla="*/ 2621330 w 4724400"/>
              <a:gd name="connsiteY563" fmla="*/ 0 h 6857999"/>
              <a:gd name="connsiteX564" fmla="*/ 3076571 w 4724400"/>
              <a:gd name="connsiteY564" fmla="*/ 0 h 6857999"/>
              <a:gd name="connsiteX565" fmla="*/ 2924796 w 4724400"/>
              <a:gd name="connsiteY565" fmla="*/ 36772 h 6857999"/>
              <a:gd name="connsiteX566" fmla="*/ 1946203 w 4724400"/>
              <a:gd name="connsiteY566" fmla="*/ 131277 h 6857999"/>
              <a:gd name="connsiteX567" fmla="*/ 1707026 w 4724400"/>
              <a:gd name="connsiteY567" fmla="*/ 44983 h 6857999"/>
              <a:gd name="connsiteX568" fmla="*/ 1007398 w 4724400"/>
              <a:gd name="connsiteY568" fmla="*/ 0 h 6857999"/>
              <a:gd name="connsiteX569" fmla="*/ 1105902 w 4724400"/>
              <a:gd name="connsiteY569" fmla="*/ 0 h 6857999"/>
              <a:gd name="connsiteX570" fmla="*/ 1191939 w 4724400"/>
              <a:gd name="connsiteY570" fmla="*/ 117664 h 6857999"/>
              <a:gd name="connsiteX571" fmla="*/ 1780907 w 4724400"/>
              <a:gd name="connsiteY571" fmla="*/ 743734 h 6857999"/>
              <a:gd name="connsiteX572" fmla="*/ 1841857 w 4724400"/>
              <a:gd name="connsiteY572" fmla="*/ 795932 h 6857999"/>
              <a:gd name="connsiteX573" fmla="*/ 2317896 w 4724400"/>
              <a:gd name="connsiteY573" fmla="*/ 530713 h 6857999"/>
              <a:gd name="connsiteX574" fmla="*/ 3015228 w 4724400"/>
              <a:gd name="connsiteY574" fmla="*/ 399738 h 6857999"/>
              <a:gd name="connsiteX575" fmla="*/ 3000782 w 4724400"/>
              <a:gd name="connsiteY575" fmla="*/ 461219 h 6857999"/>
              <a:gd name="connsiteX576" fmla="*/ 1963190 w 4724400"/>
              <a:gd name="connsiteY576" fmla="*/ 895589 h 6857999"/>
              <a:gd name="connsiteX577" fmla="*/ 2552180 w 4724400"/>
              <a:gd name="connsiteY577" fmla="*/ 1298815 h 6857999"/>
              <a:gd name="connsiteX578" fmla="*/ 2904618 w 4724400"/>
              <a:gd name="connsiteY578" fmla="*/ 1146081 h 6857999"/>
              <a:gd name="connsiteX579" fmla="*/ 3428829 w 4724400"/>
              <a:gd name="connsiteY579" fmla="*/ 310883 h 6857999"/>
              <a:gd name="connsiteX580" fmla="*/ 3452135 w 4724400"/>
              <a:gd name="connsiteY580" fmla="*/ 318176 h 6857999"/>
              <a:gd name="connsiteX581" fmla="*/ 3169464 w 4724400"/>
              <a:gd name="connsiteY581" fmla="*/ 935661 h 6857999"/>
              <a:gd name="connsiteX582" fmla="*/ 3049395 w 4724400"/>
              <a:gd name="connsiteY582" fmla="*/ 1070245 h 6857999"/>
              <a:gd name="connsiteX583" fmla="*/ 3401235 w 4724400"/>
              <a:gd name="connsiteY583" fmla="*/ 815534 h 6857999"/>
              <a:gd name="connsiteX584" fmla="*/ 4236947 w 4724400"/>
              <a:gd name="connsiteY584" fmla="*/ 465665 h 6857999"/>
              <a:gd name="connsiteX585" fmla="*/ 4565962 w 4724400"/>
              <a:gd name="connsiteY585" fmla="*/ 350012 h 6857999"/>
              <a:gd name="connsiteX586" fmla="*/ 4557937 w 4724400"/>
              <a:gd name="connsiteY586" fmla="*/ 382666 h 6857999"/>
              <a:gd name="connsiteX587" fmla="*/ 3621049 w 4724400"/>
              <a:gd name="connsiteY587" fmla="*/ 1056676 h 6857999"/>
              <a:gd name="connsiteX588" fmla="*/ 3094000 w 4724400"/>
              <a:gd name="connsiteY588" fmla="*/ 1229477 h 6857999"/>
              <a:gd name="connsiteX589" fmla="*/ 2813197 w 4724400"/>
              <a:gd name="connsiteY589" fmla="*/ 1263181 h 6857999"/>
              <a:gd name="connsiteX590" fmla="*/ 2615776 w 4724400"/>
              <a:gd name="connsiteY590" fmla="*/ 1334114 h 6857999"/>
              <a:gd name="connsiteX591" fmla="*/ 3364982 w 4724400"/>
              <a:gd name="connsiteY591" fmla="*/ 1687356 h 6857999"/>
              <a:gd name="connsiteX592" fmla="*/ 3371663 w 4724400"/>
              <a:gd name="connsiteY592" fmla="*/ 1683743 h 6857999"/>
              <a:gd name="connsiteX593" fmla="*/ 3883310 w 4724400"/>
              <a:gd name="connsiteY593" fmla="*/ 1443899 h 6857999"/>
              <a:gd name="connsiteX594" fmla="*/ 3892746 w 4724400"/>
              <a:gd name="connsiteY594" fmla="*/ 1429225 h 6857999"/>
              <a:gd name="connsiteX595" fmla="*/ 4699980 w 4724400"/>
              <a:gd name="connsiteY595" fmla="*/ 789523 h 6857999"/>
              <a:gd name="connsiteX596" fmla="*/ 4724400 w 4724400"/>
              <a:gd name="connsiteY596" fmla="*/ 769876 h 6857999"/>
              <a:gd name="connsiteX597" fmla="*/ 4724400 w 4724400"/>
              <a:gd name="connsiteY597" fmla="*/ 802845 h 6857999"/>
              <a:gd name="connsiteX598" fmla="*/ 4705958 w 4724400"/>
              <a:gd name="connsiteY598" fmla="*/ 821317 h 6857999"/>
              <a:gd name="connsiteX599" fmla="*/ 4649798 w 4724400"/>
              <a:gd name="connsiteY599" fmla="*/ 877374 h 6857999"/>
              <a:gd name="connsiteX600" fmla="*/ 4005326 w 4724400"/>
              <a:gd name="connsiteY600" fmla="*/ 1344259 h 6857999"/>
              <a:gd name="connsiteX601" fmla="*/ 4199378 w 4724400"/>
              <a:gd name="connsiteY601" fmla="*/ 1215889 h 6857999"/>
              <a:gd name="connsiteX602" fmla="*/ 4239600 w 4724400"/>
              <a:gd name="connsiteY602" fmla="*/ 1192361 h 6857999"/>
              <a:gd name="connsiteX603" fmla="*/ 4677037 w 4724400"/>
              <a:gd name="connsiteY603" fmla="*/ 858646 h 6857999"/>
              <a:gd name="connsiteX604" fmla="*/ 4724400 w 4724400"/>
              <a:gd name="connsiteY604" fmla="*/ 810414 h 6857999"/>
              <a:gd name="connsiteX605" fmla="*/ 4724400 w 4724400"/>
              <a:gd name="connsiteY605" fmla="*/ 916439 h 6857999"/>
              <a:gd name="connsiteX606" fmla="*/ 4683030 w 4724400"/>
              <a:gd name="connsiteY606" fmla="*/ 982925 h 6857999"/>
              <a:gd name="connsiteX607" fmla="*/ 3921884 w 4724400"/>
              <a:gd name="connsiteY607" fmla="*/ 1469889 h 6857999"/>
              <a:gd name="connsiteX608" fmla="*/ 3456136 w 4724400"/>
              <a:gd name="connsiteY608" fmla="*/ 1721439 h 6857999"/>
              <a:gd name="connsiteX609" fmla="*/ 3624313 w 4724400"/>
              <a:gd name="connsiteY609" fmla="*/ 1780406 h 6857999"/>
              <a:gd name="connsiteX610" fmla="*/ 4303638 w 4724400"/>
              <a:gd name="connsiteY610" fmla="*/ 1944400 h 6857999"/>
              <a:gd name="connsiteX611" fmla="*/ 4315566 w 4724400"/>
              <a:gd name="connsiteY611" fmla="*/ 1931422 h 6857999"/>
              <a:gd name="connsiteX612" fmla="*/ 4664388 w 4724400"/>
              <a:gd name="connsiteY612" fmla="*/ 1574357 h 6857999"/>
              <a:gd name="connsiteX613" fmla="*/ 4724400 w 4724400"/>
              <a:gd name="connsiteY613" fmla="*/ 1537429 h 6857999"/>
              <a:gd name="connsiteX614" fmla="*/ 4724400 w 4724400"/>
              <a:gd name="connsiteY614" fmla="*/ 1589108 h 6857999"/>
              <a:gd name="connsiteX615" fmla="*/ 4644505 w 4724400"/>
              <a:gd name="connsiteY615" fmla="*/ 1640352 h 6857999"/>
              <a:gd name="connsiteX616" fmla="*/ 4381603 w 4724400"/>
              <a:gd name="connsiteY616" fmla="*/ 1900149 h 6857999"/>
              <a:gd name="connsiteX617" fmla="*/ 4478726 w 4724400"/>
              <a:gd name="connsiteY617" fmla="*/ 1822808 h 6857999"/>
              <a:gd name="connsiteX618" fmla="*/ 4588263 w 4724400"/>
              <a:gd name="connsiteY618" fmla="*/ 1735914 h 6857999"/>
              <a:gd name="connsiteX619" fmla="*/ 4683216 w 4724400"/>
              <a:gd name="connsiteY619" fmla="*/ 1678902 h 6857999"/>
              <a:gd name="connsiteX620" fmla="*/ 4724400 w 4724400"/>
              <a:gd name="connsiteY620" fmla="*/ 1655121 h 6857999"/>
              <a:gd name="connsiteX621" fmla="*/ 4724400 w 4724400"/>
              <a:gd name="connsiteY621" fmla="*/ 1686869 h 6857999"/>
              <a:gd name="connsiteX622" fmla="*/ 4696172 w 4724400"/>
              <a:gd name="connsiteY622" fmla="*/ 1703058 h 6857999"/>
              <a:gd name="connsiteX623" fmla="*/ 4602997 w 4724400"/>
              <a:gd name="connsiteY623" fmla="*/ 1758893 h 6857999"/>
              <a:gd name="connsiteX624" fmla="*/ 4496021 w 4724400"/>
              <a:gd name="connsiteY624" fmla="*/ 1844299 h 6857999"/>
              <a:gd name="connsiteX625" fmla="*/ 4419004 w 4724400"/>
              <a:gd name="connsiteY625" fmla="*/ 1907617 h 6857999"/>
              <a:gd name="connsiteX626" fmla="*/ 4685975 w 4724400"/>
              <a:gd name="connsiteY626" fmla="*/ 1786372 h 6857999"/>
              <a:gd name="connsiteX627" fmla="*/ 4724400 w 4724400"/>
              <a:gd name="connsiteY627" fmla="*/ 1759693 h 6857999"/>
              <a:gd name="connsiteX628" fmla="*/ 4724400 w 4724400"/>
              <a:gd name="connsiteY628" fmla="*/ 1809459 h 6857999"/>
              <a:gd name="connsiteX629" fmla="*/ 4653762 w 4724400"/>
              <a:gd name="connsiteY629" fmla="*/ 1857561 h 6857999"/>
              <a:gd name="connsiteX630" fmla="*/ 4428349 w 4724400"/>
              <a:gd name="connsiteY630" fmla="*/ 1963079 h 6857999"/>
              <a:gd name="connsiteX631" fmla="*/ 4724400 w 4724400"/>
              <a:gd name="connsiteY631" fmla="*/ 1990579 h 6857999"/>
              <a:gd name="connsiteX632" fmla="*/ 4724400 w 4724400"/>
              <a:gd name="connsiteY632" fmla="*/ 2065582 h 6857999"/>
              <a:gd name="connsiteX633" fmla="*/ 4686318 w 4724400"/>
              <a:gd name="connsiteY633" fmla="*/ 2063926 h 6857999"/>
              <a:gd name="connsiteX634" fmla="*/ 4724400 w 4724400"/>
              <a:gd name="connsiteY634" fmla="*/ 2085104 h 6857999"/>
              <a:gd name="connsiteX635" fmla="*/ 4724400 w 4724400"/>
              <a:gd name="connsiteY635" fmla="*/ 2178471 h 6857999"/>
              <a:gd name="connsiteX636" fmla="*/ 4617755 w 4724400"/>
              <a:gd name="connsiteY636" fmla="*/ 2122457 h 6857999"/>
              <a:gd name="connsiteX637" fmla="*/ 4724400 w 4724400"/>
              <a:gd name="connsiteY637" fmla="*/ 2196158 h 6857999"/>
              <a:gd name="connsiteX638" fmla="*/ 4724400 w 4724400"/>
              <a:gd name="connsiteY638" fmla="*/ 2230374 h 6857999"/>
              <a:gd name="connsiteX639" fmla="*/ 4573637 w 4724400"/>
              <a:gd name="connsiteY639" fmla="*/ 2126309 h 6857999"/>
              <a:gd name="connsiteX640" fmla="*/ 4706850 w 4724400"/>
              <a:gd name="connsiteY640" fmla="*/ 2262541 h 6857999"/>
              <a:gd name="connsiteX641" fmla="*/ 4724400 w 4724400"/>
              <a:gd name="connsiteY641" fmla="*/ 2275857 h 6857999"/>
              <a:gd name="connsiteX642" fmla="*/ 4724400 w 4724400"/>
              <a:gd name="connsiteY642" fmla="*/ 2377131 h 6857999"/>
              <a:gd name="connsiteX643" fmla="*/ 4688201 w 4724400"/>
              <a:gd name="connsiteY643" fmla="*/ 2349925 h 6857999"/>
              <a:gd name="connsiteX644" fmla="*/ 4462564 w 4724400"/>
              <a:gd name="connsiteY644" fmla="*/ 2041945 h 6857999"/>
              <a:gd name="connsiteX645" fmla="*/ 4094167 w 4724400"/>
              <a:gd name="connsiteY645" fmla="*/ 1984479 h 6857999"/>
              <a:gd name="connsiteX646" fmla="*/ 4520397 w 4724400"/>
              <a:gd name="connsiteY646" fmla="*/ 3153822 h 6857999"/>
              <a:gd name="connsiteX647" fmla="*/ 4458958 w 4724400"/>
              <a:gd name="connsiteY647" fmla="*/ 3203134 h 6857999"/>
              <a:gd name="connsiteX648" fmla="*/ 3972830 w 4724400"/>
              <a:gd name="connsiteY648" fmla="*/ 1973028 h 6857999"/>
              <a:gd name="connsiteX649" fmla="*/ 3979154 w 4724400"/>
              <a:gd name="connsiteY649" fmla="*/ 1959605 h 6857999"/>
              <a:gd name="connsiteX650" fmla="*/ 3583051 w 4724400"/>
              <a:gd name="connsiteY650" fmla="*/ 1850495 h 6857999"/>
              <a:gd name="connsiteX651" fmla="*/ 2922360 w 4724400"/>
              <a:gd name="connsiteY651" fmla="*/ 1586232 h 6857999"/>
              <a:gd name="connsiteX652" fmla="*/ 3033099 w 4724400"/>
              <a:gd name="connsiteY652" fmla="*/ 1913175 h 6857999"/>
              <a:gd name="connsiteX653" fmla="*/ 3040214 w 4724400"/>
              <a:gd name="connsiteY653" fmla="*/ 1920694 h 6857999"/>
              <a:gd name="connsiteX654" fmla="*/ 3051308 w 4724400"/>
              <a:gd name="connsiteY654" fmla="*/ 1911226 h 6857999"/>
              <a:gd name="connsiteX655" fmla="*/ 3791335 w 4724400"/>
              <a:gd name="connsiteY655" fmla="*/ 2442781 h 6857999"/>
              <a:gd name="connsiteX656" fmla="*/ 3744063 w 4724400"/>
              <a:gd name="connsiteY656" fmla="*/ 2510325 h 6857999"/>
              <a:gd name="connsiteX657" fmla="*/ 3103695 w 4724400"/>
              <a:gd name="connsiteY657" fmla="*/ 2105302 h 6857999"/>
              <a:gd name="connsiteX658" fmla="*/ 2968137 w 4724400"/>
              <a:gd name="connsiteY658" fmla="*/ 2805672 h 6857999"/>
              <a:gd name="connsiteX659" fmla="*/ 2739231 w 4724400"/>
              <a:gd name="connsiteY659" fmla="*/ 3151701 h 6857999"/>
              <a:gd name="connsiteX660" fmla="*/ 2728882 w 4724400"/>
              <a:gd name="connsiteY660" fmla="*/ 3135084 h 6857999"/>
              <a:gd name="connsiteX661" fmla="*/ 2914282 w 4724400"/>
              <a:gd name="connsiteY661" fmla="*/ 2155807 h 6857999"/>
              <a:gd name="connsiteX662" fmla="*/ 2971660 w 4724400"/>
              <a:gd name="connsiteY662" fmla="*/ 1962486 h 6857999"/>
              <a:gd name="connsiteX663" fmla="*/ 2971809 w 4724400"/>
              <a:gd name="connsiteY663" fmla="*/ 1960615 h 6857999"/>
              <a:gd name="connsiteX664" fmla="*/ 2972315 w 4724400"/>
              <a:gd name="connsiteY664" fmla="*/ 1951821 h 6857999"/>
              <a:gd name="connsiteX665" fmla="*/ 2846641 w 4724400"/>
              <a:gd name="connsiteY665" fmla="*/ 1556749 h 6857999"/>
              <a:gd name="connsiteX666" fmla="*/ 2847461 w 4724400"/>
              <a:gd name="connsiteY666" fmla="*/ 1548729 h 6857999"/>
              <a:gd name="connsiteX667" fmla="*/ 2058558 w 4724400"/>
              <a:gd name="connsiteY667" fmla="*/ 1071804 h 6857999"/>
              <a:gd name="connsiteX668" fmla="*/ 2291089 w 4724400"/>
              <a:gd name="connsiteY668" fmla="*/ 1585512 h 6857999"/>
              <a:gd name="connsiteX669" fmla="*/ 2473792 w 4724400"/>
              <a:gd name="connsiteY669" fmla="*/ 2432858 h 6857999"/>
              <a:gd name="connsiteX670" fmla="*/ 2420124 w 4724400"/>
              <a:gd name="connsiteY670" fmla="*/ 2495762 h 6857999"/>
              <a:gd name="connsiteX671" fmla="*/ 2119846 w 4724400"/>
              <a:gd name="connsiteY671" fmla="*/ 1872898 h 6857999"/>
              <a:gd name="connsiteX672" fmla="*/ 1995210 w 4724400"/>
              <a:gd name="connsiteY672" fmla="*/ 1288346 h 6857999"/>
              <a:gd name="connsiteX673" fmla="*/ 1850975 w 4724400"/>
              <a:gd name="connsiteY673" fmla="*/ 1540820 h 6857999"/>
              <a:gd name="connsiteX674" fmla="*/ 1723490 w 4724400"/>
              <a:gd name="connsiteY674" fmla="*/ 1688355 h 6857999"/>
              <a:gd name="connsiteX675" fmla="*/ 1710157 w 4724400"/>
              <a:gd name="connsiteY675" fmla="*/ 1683354 h 6857999"/>
              <a:gd name="connsiteX676" fmla="*/ 1807265 w 4724400"/>
              <a:gd name="connsiteY676" fmla="*/ 1336896 h 6857999"/>
              <a:gd name="connsiteX677" fmla="*/ 2011049 w 4724400"/>
              <a:gd name="connsiteY677" fmla="*/ 1173376 h 6857999"/>
              <a:gd name="connsiteX678" fmla="*/ 2014681 w 4724400"/>
              <a:gd name="connsiteY678" fmla="*/ 1167830 h 6857999"/>
              <a:gd name="connsiteX679" fmla="*/ 1971037 w 4724400"/>
              <a:gd name="connsiteY679" fmla="*/ 1015438 h 6857999"/>
              <a:gd name="connsiteX680" fmla="*/ 1971858 w 4724400"/>
              <a:gd name="connsiteY680" fmla="*/ 1007420 h 6857999"/>
              <a:gd name="connsiteX681" fmla="*/ 1729505 w 4724400"/>
              <a:gd name="connsiteY681" fmla="*/ 808882 h 6857999"/>
              <a:gd name="connsiteX682" fmla="*/ 1506007 w 4724400"/>
              <a:gd name="connsiteY682" fmla="*/ 597733 h 6857999"/>
              <a:gd name="connsiteX683" fmla="*/ 1499912 w 4724400"/>
              <a:gd name="connsiteY683" fmla="*/ 1795211 h 6857999"/>
              <a:gd name="connsiteX684" fmla="*/ 1444926 w 4724400"/>
              <a:gd name="connsiteY684" fmla="*/ 1841464 h 6857999"/>
              <a:gd name="connsiteX685" fmla="*/ 1425791 w 4724400"/>
              <a:gd name="connsiteY685" fmla="*/ 572788 h 6857999"/>
              <a:gd name="connsiteX686" fmla="*/ 1435390 w 4724400"/>
              <a:gd name="connsiteY686" fmla="*/ 560750 h 6857999"/>
              <a:gd name="connsiteX687" fmla="*/ 1451502 w 4724400"/>
              <a:gd name="connsiteY687" fmla="*/ 542471 h 6857999"/>
              <a:gd name="connsiteX688" fmla="*/ 1194128 w 4724400"/>
              <a:gd name="connsiteY688" fmla="*/ 250903 h 6857999"/>
              <a:gd name="connsiteX689" fmla="*/ 890158 w 4724400"/>
              <a:gd name="connsiteY689" fmla="*/ 0 h 6857999"/>
              <a:gd name="connsiteX690" fmla="*/ 937892 w 4724400"/>
              <a:gd name="connsiteY690" fmla="*/ 0 h 6857999"/>
              <a:gd name="connsiteX691" fmla="*/ 924483 w 4724400"/>
              <a:gd name="connsiteY691" fmla="*/ 30495 h 6857999"/>
              <a:gd name="connsiteX692" fmla="*/ 872288 w 4724400"/>
              <a:gd name="connsiteY692" fmla="*/ 306259 h 6857999"/>
              <a:gd name="connsiteX693" fmla="*/ 1006247 w 4724400"/>
              <a:gd name="connsiteY693" fmla="*/ 727373 h 6857999"/>
              <a:gd name="connsiteX694" fmla="*/ 986481 w 4724400"/>
              <a:gd name="connsiteY694" fmla="*/ 1611960 h 6857999"/>
              <a:gd name="connsiteX695" fmla="*/ 928400 w 4724400"/>
              <a:gd name="connsiteY695" fmla="*/ 1663986 h 6857999"/>
              <a:gd name="connsiteX696" fmla="*/ 771281 w 4724400"/>
              <a:gd name="connsiteY696" fmla="*/ 368438 h 6857999"/>
              <a:gd name="connsiteX697" fmla="*/ 200540 w 4724400"/>
              <a:gd name="connsiteY697" fmla="*/ 942511 h 6857999"/>
              <a:gd name="connsiteX698" fmla="*/ 170253 w 4724400"/>
              <a:gd name="connsiteY698" fmla="*/ 942567 h 6857999"/>
              <a:gd name="connsiteX699" fmla="*/ 442049 w 4724400"/>
              <a:gd name="connsiteY699" fmla="*/ 489150 h 6857999"/>
              <a:gd name="connsiteX700" fmla="*/ 788582 w 4724400"/>
              <a:gd name="connsiteY700" fmla="*/ 301724 h 6857999"/>
              <a:gd name="connsiteX701" fmla="*/ 788312 w 4724400"/>
              <a:gd name="connsiteY701" fmla="*/ 276498 h 6857999"/>
              <a:gd name="connsiteX702" fmla="*/ 847625 w 4724400"/>
              <a:gd name="connsiteY702" fmla="*/ 89075 h 6857999"/>
              <a:gd name="connsiteX703" fmla="*/ 29788 w 4724400"/>
              <a:gd name="connsiteY703" fmla="*/ 0 h 6857999"/>
              <a:gd name="connsiteX704" fmla="*/ 93321 w 4724400"/>
              <a:gd name="connsiteY704" fmla="*/ 0 h 6857999"/>
              <a:gd name="connsiteX705" fmla="*/ 79142 w 4724400"/>
              <a:gd name="connsiteY705" fmla="*/ 68966 h 6857999"/>
              <a:gd name="connsiteX706" fmla="*/ 21253 w 4724400"/>
              <a:gd name="connsiteY706" fmla="*/ 535687 h 6857999"/>
              <a:gd name="connsiteX707" fmla="*/ 61909 w 4724400"/>
              <a:gd name="connsiteY707" fmla="*/ 380358 h 6857999"/>
              <a:gd name="connsiteX708" fmla="*/ 118339 w 4724400"/>
              <a:gd name="connsiteY708" fmla="*/ 184712 h 6857999"/>
              <a:gd name="connsiteX709" fmla="*/ 154192 w 4724400"/>
              <a:gd name="connsiteY709" fmla="*/ 87864 h 6857999"/>
              <a:gd name="connsiteX710" fmla="*/ 186604 w 4724400"/>
              <a:gd name="connsiteY710" fmla="*/ 0 h 6857999"/>
              <a:gd name="connsiteX711" fmla="*/ 216386 w 4724400"/>
              <a:gd name="connsiteY711" fmla="*/ 0 h 6857999"/>
              <a:gd name="connsiteX712" fmla="*/ 180314 w 4724400"/>
              <a:gd name="connsiteY712" fmla="*/ 97640 h 6857999"/>
              <a:gd name="connsiteX713" fmla="*/ 144924 w 4724400"/>
              <a:gd name="connsiteY713" fmla="*/ 193392 h 6857999"/>
              <a:gd name="connsiteX714" fmla="*/ 89413 w 4724400"/>
              <a:gd name="connsiteY714" fmla="*/ 386853 h 6857999"/>
              <a:gd name="connsiteX715" fmla="*/ 49686 w 4724400"/>
              <a:gd name="connsiteY715" fmla="*/ 539999 h 6857999"/>
              <a:gd name="connsiteX716" fmla="*/ 236604 w 4724400"/>
              <a:gd name="connsiteY716" fmla="*/ 152292 h 6857999"/>
              <a:gd name="connsiteX717" fmla="*/ 289375 w 4724400"/>
              <a:gd name="connsiteY717" fmla="*/ 0 h 6857999"/>
              <a:gd name="connsiteX718" fmla="*/ 369729 w 4724400"/>
              <a:gd name="connsiteY718" fmla="*/ 0 h 6857999"/>
              <a:gd name="connsiteX719" fmla="*/ 354160 w 4724400"/>
              <a:gd name="connsiteY719" fmla="*/ 65656 h 6857999"/>
              <a:gd name="connsiteX720" fmla="*/ 21325 w 4724400"/>
              <a:gd name="connsiteY720" fmla="*/ 763628 h 6857999"/>
              <a:gd name="connsiteX721" fmla="*/ 6426 w 4724400"/>
              <a:gd name="connsiteY721" fmla="*/ 785104 h 6857999"/>
              <a:gd name="connsiteX722" fmla="*/ 0 w 4724400"/>
              <a:gd name="connsiteY722" fmla="*/ 789215 h 6857999"/>
              <a:gd name="connsiteX723" fmla="*/ 0 w 4724400"/>
              <a:gd name="connsiteY723" fmla="*/ 163142 h 6857999"/>
              <a:gd name="connsiteX724" fmla="*/ 20220 w 4724400"/>
              <a:gd name="connsiteY724" fmla="*/ 37416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Lst>
            <a:rect l="l" t="t" r="r" b="b"/>
            <a:pathLst>
              <a:path w="4724400" h="6857999">
                <a:moveTo>
                  <a:pt x="0" y="6805948"/>
                </a:moveTo>
                <a:lnTo>
                  <a:pt x="15600" y="6813099"/>
                </a:lnTo>
                <a:cubicBezTo>
                  <a:pt x="48179" y="6826367"/>
                  <a:pt x="82589" y="6838841"/>
                  <a:pt x="117632" y="6850060"/>
                </a:cubicBezTo>
                <a:lnTo>
                  <a:pt x="146175" y="6857998"/>
                </a:lnTo>
                <a:lnTo>
                  <a:pt x="54597" y="6857998"/>
                </a:lnTo>
                <a:lnTo>
                  <a:pt x="0" y="6831490"/>
                </a:lnTo>
                <a:close/>
                <a:moveTo>
                  <a:pt x="0" y="6736157"/>
                </a:moveTo>
                <a:lnTo>
                  <a:pt x="114811" y="6784122"/>
                </a:lnTo>
                <a:lnTo>
                  <a:pt x="138159" y="6793465"/>
                </a:lnTo>
                <a:cubicBezTo>
                  <a:pt x="184756" y="6812785"/>
                  <a:pt x="226800" y="6829482"/>
                  <a:pt x="270310" y="6840638"/>
                </a:cubicBezTo>
                <a:lnTo>
                  <a:pt x="358932" y="6857999"/>
                </a:lnTo>
                <a:lnTo>
                  <a:pt x="228496" y="6857999"/>
                </a:lnTo>
                <a:lnTo>
                  <a:pt x="126481" y="6821149"/>
                </a:lnTo>
                <a:lnTo>
                  <a:pt x="103134" y="6811799"/>
                </a:lnTo>
                <a:lnTo>
                  <a:pt x="0" y="6767913"/>
                </a:lnTo>
                <a:close/>
                <a:moveTo>
                  <a:pt x="2460543" y="6515312"/>
                </a:moveTo>
                <a:lnTo>
                  <a:pt x="2286201" y="6525103"/>
                </a:lnTo>
                <a:cubicBezTo>
                  <a:pt x="2228694" y="6528458"/>
                  <a:pt x="2169369" y="6531530"/>
                  <a:pt x="2110427" y="6532104"/>
                </a:cubicBezTo>
                <a:cubicBezTo>
                  <a:pt x="2058946" y="6532538"/>
                  <a:pt x="2007242" y="6530381"/>
                  <a:pt x="1956742" y="6528403"/>
                </a:cubicBezTo>
                <a:cubicBezTo>
                  <a:pt x="1815643" y="6523421"/>
                  <a:pt x="1669606" y="6518329"/>
                  <a:pt x="1534307" y="6560369"/>
                </a:cubicBezTo>
                <a:cubicBezTo>
                  <a:pt x="1506964" y="6568983"/>
                  <a:pt x="1480544" y="6579668"/>
                  <a:pt x="1454538" y="6591702"/>
                </a:cubicBezTo>
                <a:cubicBezTo>
                  <a:pt x="1508795" y="6597451"/>
                  <a:pt x="1564033" y="6600803"/>
                  <a:pt x="1619950" y="6599765"/>
                </a:cubicBezTo>
                <a:cubicBezTo>
                  <a:pt x="1760796" y="6598297"/>
                  <a:pt x="1904212" y="6576077"/>
                  <a:pt x="2044875" y="6563693"/>
                </a:cubicBezTo>
                <a:cubicBezTo>
                  <a:pt x="2158459" y="6554204"/>
                  <a:pt x="2431086" y="6537707"/>
                  <a:pt x="2460543" y="6515312"/>
                </a:cubicBezTo>
                <a:close/>
                <a:moveTo>
                  <a:pt x="1883620" y="6459370"/>
                </a:moveTo>
                <a:cubicBezTo>
                  <a:pt x="1757800" y="6463303"/>
                  <a:pt x="1630678" y="6481291"/>
                  <a:pt x="1532156" y="6529929"/>
                </a:cubicBezTo>
                <a:cubicBezTo>
                  <a:pt x="1670483" y="6488352"/>
                  <a:pt x="1816519" y="6493450"/>
                  <a:pt x="1958230" y="6498517"/>
                </a:cubicBezTo>
                <a:cubicBezTo>
                  <a:pt x="2008720" y="6500495"/>
                  <a:pt x="2060523" y="6502029"/>
                  <a:pt x="2110707" y="6502035"/>
                </a:cubicBezTo>
                <a:cubicBezTo>
                  <a:pt x="2168940" y="6501999"/>
                  <a:pt x="2227759" y="6498204"/>
                  <a:pt x="2285171" y="6495471"/>
                </a:cubicBezTo>
                <a:lnTo>
                  <a:pt x="2385179" y="6489665"/>
                </a:lnTo>
                <a:cubicBezTo>
                  <a:pt x="2348158" y="6484629"/>
                  <a:pt x="2296424" y="6478620"/>
                  <a:pt x="2227262" y="6473140"/>
                </a:cubicBezTo>
                <a:cubicBezTo>
                  <a:pt x="2133953" y="6465560"/>
                  <a:pt x="2009438" y="6455438"/>
                  <a:pt x="1883620" y="6459370"/>
                </a:cubicBezTo>
                <a:close/>
                <a:moveTo>
                  <a:pt x="1611255" y="5884754"/>
                </a:moveTo>
                <a:cubicBezTo>
                  <a:pt x="1475034" y="6070158"/>
                  <a:pt x="1320332" y="6315508"/>
                  <a:pt x="1357588" y="6496752"/>
                </a:cubicBezTo>
                <a:cubicBezTo>
                  <a:pt x="1404118" y="6270055"/>
                  <a:pt x="1507631" y="6063621"/>
                  <a:pt x="1611255" y="5884754"/>
                </a:cubicBezTo>
                <a:close/>
                <a:moveTo>
                  <a:pt x="1646205" y="5883072"/>
                </a:moveTo>
                <a:cubicBezTo>
                  <a:pt x="1542170" y="6060592"/>
                  <a:pt x="1436044" y="6267900"/>
                  <a:pt x="1387600" y="6494950"/>
                </a:cubicBezTo>
                <a:cubicBezTo>
                  <a:pt x="1504199" y="6300136"/>
                  <a:pt x="1601945" y="6103069"/>
                  <a:pt x="1646205" y="5883072"/>
                </a:cubicBezTo>
                <a:close/>
                <a:moveTo>
                  <a:pt x="0" y="5845526"/>
                </a:moveTo>
                <a:lnTo>
                  <a:pt x="23370" y="5869422"/>
                </a:lnTo>
                <a:cubicBezTo>
                  <a:pt x="131924" y="5985784"/>
                  <a:pt x="231640" y="6107018"/>
                  <a:pt x="321428" y="6212316"/>
                </a:cubicBezTo>
                <a:cubicBezTo>
                  <a:pt x="452682" y="6366340"/>
                  <a:pt x="578409" y="6507973"/>
                  <a:pt x="626000" y="6710671"/>
                </a:cubicBezTo>
                <a:cubicBezTo>
                  <a:pt x="638757" y="6764837"/>
                  <a:pt x="647619" y="6810078"/>
                  <a:pt x="661825" y="6854298"/>
                </a:cubicBezTo>
                <a:lnTo>
                  <a:pt x="663298" y="6857998"/>
                </a:lnTo>
                <a:lnTo>
                  <a:pt x="431765" y="6857998"/>
                </a:lnTo>
                <a:lnTo>
                  <a:pt x="293576" y="6816656"/>
                </a:lnTo>
                <a:cubicBezTo>
                  <a:pt x="240014" y="6798833"/>
                  <a:pt x="187020" y="6779815"/>
                  <a:pt x="134480" y="6760867"/>
                </a:cubicBezTo>
                <a:lnTo>
                  <a:pt x="0" y="6714215"/>
                </a:lnTo>
                <a:lnTo>
                  <a:pt x="0" y="6683873"/>
                </a:lnTo>
                <a:lnTo>
                  <a:pt x="143737" y="6732821"/>
                </a:lnTo>
                <a:cubicBezTo>
                  <a:pt x="255889" y="6773078"/>
                  <a:pt x="371066" y="6813801"/>
                  <a:pt x="488162" y="6842006"/>
                </a:cubicBezTo>
                <a:cubicBezTo>
                  <a:pt x="358293" y="6763794"/>
                  <a:pt x="187560" y="6705586"/>
                  <a:pt x="44855" y="6674734"/>
                </a:cubicBezTo>
                <a:lnTo>
                  <a:pt x="0" y="6668575"/>
                </a:lnTo>
                <a:lnTo>
                  <a:pt x="0" y="6628217"/>
                </a:lnTo>
                <a:lnTo>
                  <a:pt x="144942" y="6657611"/>
                </a:lnTo>
                <a:cubicBezTo>
                  <a:pt x="201726" y="6672044"/>
                  <a:pt x="257694" y="6689595"/>
                  <a:pt x="312446" y="6711283"/>
                </a:cubicBezTo>
                <a:cubicBezTo>
                  <a:pt x="343371" y="6723712"/>
                  <a:pt x="523593" y="6837187"/>
                  <a:pt x="477357" y="6799347"/>
                </a:cubicBezTo>
                <a:cubicBezTo>
                  <a:pt x="362978" y="6704934"/>
                  <a:pt x="237571" y="6617800"/>
                  <a:pt x="134228" y="6503934"/>
                </a:cubicBezTo>
                <a:lnTo>
                  <a:pt x="0" y="6334256"/>
                </a:lnTo>
                <a:lnTo>
                  <a:pt x="0" y="6221686"/>
                </a:lnTo>
                <a:lnTo>
                  <a:pt x="113296" y="6402069"/>
                </a:lnTo>
                <a:cubicBezTo>
                  <a:pt x="227569" y="6561808"/>
                  <a:pt x="381603" y="6676399"/>
                  <a:pt x="523262" y="6807025"/>
                </a:cubicBezTo>
                <a:cubicBezTo>
                  <a:pt x="495103" y="6748256"/>
                  <a:pt x="449573" y="6697712"/>
                  <a:pt x="404364" y="6649139"/>
                </a:cubicBezTo>
                <a:lnTo>
                  <a:pt x="392074" y="6636358"/>
                </a:lnTo>
                <a:cubicBezTo>
                  <a:pt x="280930" y="6516822"/>
                  <a:pt x="177660" y="6386311"/>
                  <a:pt x="77450" y="6260110"/>
                </a:cubicBezTo>
                <a:lnTo>
                  <a:pt x="0" y="6163634"/>
                </a:lnTo>
                <a:lnTo>
                  <a:pt x="0" y="6117703"/>
                </a:lnTo>
                <a:lnTo>
                  <a:pt x="99669" y="6240461"/>
                </a:lnTo>
                <a:cubicBezTo>
                  <a:pt x="199276" y="6366562"/>
                  <a:pt x="302033" y="6496348"/>
                  <a:pt x="412670" y="6615176"/>
                </a:cubicBezTo>
                <a:lnTo>
                  <a:pt x="424960" y="6627949"/>
                </a:lnTo>
                <a:cubicBezTo>
                  <a:pt x="452087" y="6657095"/>
                  <a:pt x="479817" y="6686334"/>
                  <a:pt x="504043" y="6718236"/>
                </a:cubicBezTo>
                <a:cubicBezTo>
                  <a:pt x="434583" y="6569208"/>
                  <a:pt x="350187" y="6428779"/>
                  <a:pt x="251759" y="6299011"/>
                </a:cubicBezTo>
                <a:cubicBezTo>
                  <a:pt x="180915" y="6205508"/>
                  <a:pt x="102557" y="6117579"/>
                  <a:pt x="21191" y="6033111"/>
                </a:cubicBezTo>
                <a:lnTo>
                  <a:pt x="0" y="6012219"/>
                </a:lnTo>
                <a:lnTo>
                  <a:pt x="0" y="5971257"/>
                </a:lnTo>
                <a:lnTo>
                  <a:pt x="41571" y="6012292"/>
                </a:lnTo>
                <a:cubicBezTo>
                  <a:pt x="123333" y="6097220"/>
                  <a:pt x="202225" y="6185713"/>
                  <a:pt x="273883" y="6279980"/>
                </a:cubicBezTo>
                <a:cubicBezTo>
                  <a:pt x="380040" y="6419905"/>
                  <a:pt x="469472" y="6571994"/>
                  <a:pt x="541341" y="6733560"/>
                </a:cubicBezTo>
                <a:cubicBezTo>
                  <a:pt x="542355" y="6694639"/>
                  <a:pt x="542948" y="6654374"/>
                  <a:pt x="531634" y="6610993"/>
                </a:cubicBezTo>
                <a:cubicBezTo>
                  <a:pt x="490540" y="6454784"/>
                  <a:pt x="347902" y="6314397"/>
                  <a:pt x="247554" y="6197148"/>
                </a:cubicBezTo>
                <a:cubicBezTo>
                  <a:pt x="178265" y="6115731"/>
                  <a:pt x="107245" y="6035491"/>
                  <a:pt x="33651" y="5957901"/>
                </a:cubicBezTo>
                <a:lnTo>
                  <a:pt x="0" y="5925131"/>
                </a:lnTo>
                <a:close/>
                <a:moveTo>
                  <a:pt x="1656340" y="5825040"/>
                </a:moveTo>
                <a:cubicBezTo>
                  <a:pt x="1655542" y="5826205"/>
                  <a:pt x="1654747" y="5827360"/>
                  <a:pt x="1653246" y="5829053"/>
                </a:cubicBezTo>
                <a:lnTo>
                  <a:pt x="1655667" y="5829425"/>
                </a:lnTo>
                <a:close/>
                <a:moveTo>
                  <a:pt x="2630124" y="5591852"/>
                </a:moveTo>
                <a:cubicBezTo>
                  <a:pt x="2477082" y="5593954"/>
                  <a:pt x="2324114" y="5611746"/>
                  <a:pt x="2177648" y="5630119"/>
                </a:cubicBezTo>
                <a:cubicBezTo>
                  <a:pt x="2143127" y="5634568"/>
                  <a:pt x="2109856" y="5639754"/>
                  <a:pt x="2076258" y="5650510"/>
                </a:cubicBezTo>
                <a:cubicBezTo>
                  <a:pt x="2082463" y="5662642"/>
                  <a:pt x="2162157" y="5633895"/>
                  <a:pt x="2214048" y="5629828"/>
                </a:cubicBezTo>
                <a:cubicBezTo>
                  <a:pt x="2501741" y="5609845"/>
                  <a:pt x="2805089" y="5655720"/>
                  <a:pt x="3090246" y="5601337"/>
                </a:cubicBezTo>
                <a:cubicBezTo>
                  <a:pt x="3006333" y="5611321"/>
                  <a:pt x="2919037" y="5605065"/>
                  <a:pt x="2834104" y="5598847"/>
                </a:cubicBezTo>
                <a:cubicBezTo>
                  <a:pt x="2816936" y="5597562"/>
                  <a:pt x="2799771" y="5596280"/>
                  <a:pt x="2782953" y="5595539"/>
                </a:cubicBezTo>
                <a:cubicBezTo>
                  <a:pt x="2732159" y="5592194"/>
                  <a:pt x="2681137" y="5591152"/>
                  <a:pt x="2630124" y="5591852"/>
                </a:cubicBezTo>
                <a:close/>
                <a:moveTo>
                  <a:pt x="2751064" y="5525300"/>
                </a:moveTo>
                <a:cubicBezTo>
                  <a:pt x="2704155" y="5524070"/>
                  <a:pt x="2658863" y="5525064"/>
                  <a:pt x="2618554" y="5525937"/>
                </a:cubicBezTo>
                <a:cubicBezTo>
                  <a:pt x="2508038" y="5528402"/>
                  <a:pt x="2408741" y="5531370"/>
                  <a:pt x="2311014" y="5550189"/>
                </a:cubicBezTo>
                <a:cubicBezTo>
                  <a:pt x="2246417" y="5562376"/>
                  <a:pt x="2186894" y="5581286"/>
                  <a:pt x="2134103" y="5605852"/>
                </a:cubicBezTo>
                <a:cubicBezTo>
                  <a:pt x="2147385" y="5603489"/>
                  <a:pt x="2160456" y="5602024"/>
                  <a:pt x="2174084" y="5600203"/>
                </a:cubicBezTo>
                <a:cubicBezTo>
                  <a:pt x="2370475" y="5575001"/>
                  <a:pt x="2579125" y="5551921"/>
                  <a:pt x="2785199" y="5564971"/>
                </a:cubicBezTo>
                <a:lnTo>
                  <a:pt x="2836697" y="5568822"/>
                </a:lnTo>
                <a:cubicBezTo>
                  <a:pt x="2913331" y="5574228"/>
                  <a:pt x="2991761" y="5580014"/>
                  <a:pt x="3066345" y="5573703"/>
                </a:cubicBezTo>
                <a:cubicBezTo>
                  <a:pt x="3036778" y="5568851"/>
                  <a:pt x="3007621" y="5562210"/>
                  <a:pt x="2978461" y="5555562"/>
                </a:cubicBezTo>
                <a:cubicBezTo>
                  <a:pt x="2950203" y="5549116"/>
                  <a:pt x="2921945" y="5542665"/>
                  <a:pt x="2893277" y="5538004"/>
                </a:cubicBezTo>
                <a:cubicBezTo>
                  <a:pt x="2846501" y="5529982"/>
                  <a:pt x="2797974" y="5526529"/>
                  <a:pt x="2751064" y="5525300"/>
                </a:cubicBezTo>
                <a:close/>
                <a:moveTo>
                  <a:pt x="2636807" y="5458317"/>
                </a:moveTo>
                <a:cubicBezTo>
                  <a:pt x="2511188" y="5456650"/>
                  <a:pt x="2361021" y="5479881"/>
                  <a:pt x="2236775" y="5536349"/>
                </a:cubicBezTo>
                <a:cubicBezTo>
                  <a:pt x="2259387" y="5530319"/>
                  <a:pt x="2281995" y="5524291"/>
                  <a:pt x="2306204" y="5519543"/>
                </a:cubicBezTo>
                <a:cubicBezTo>
                  <a:pt x="2406280" y="5500749"/>
                  <a:pt x="2506685" y="5497081"/>
                  <a:pt x="2619005" y="5494992"/>
                </a:cubicBezTo>
                <a:cubicBezTo>
                  <a:pt x="2701072" y="5493085"/>
                  <a:pt x="2803428" y="5491236"/>
                  <a:pt x="2899676" y="5507848"/>
                </a:cubicBezTo>
                <a:cubicBezTo>
                  <a:pt x="2928691" y="5513052"/>
                  <a:pt x="2957502" y="5519151"/>
                  <a:pt x="2986662" y="5525798"/>
                </a:cubicBezTo>
                <a:cubicBezTo>
                  <a:pt x="3025723" y="5534530"/>
                  <a:pt x="3063542" y="5542536"/>
                  <a:pt x="3101623" y="5547311"/>
                </a:cubicBezTo>
                <a:cubicBezTo>
                  <a:pt x="2954636" y="5490328"/>
                  <a:pt x="2792455" y="5460700"/>
                  <a:pt x="2636807" y="5458317"/>
                </a:cubicBezTo>
                <a:close/>
                <a:moveTo>
                  <a:pt x="0" y="5142496"/>
                </a:moveTo>
                <a:lnTo>
                  <a:pt x="127996" y="5201004"/>
                </a:lnTo>
                <a:cubicBezTo>
                  <a:pt x="360812" y="5325151"/>
                  <a:pt x="547980" y="5518563"/>
                  <a:pt x="661087" y="5790959"/>
                </a:cubicBezTo>
                <a:cubicBezTo>
                  <a:pt x="808965" y="5905246"/>
                  <a:pt x="932653" y="6044012"/>
                  <a:pt x="1029402" y="6204913"/>
                </a:cubicBezTo>
                <a:cubicBezTo>
                  <a:pt x="1035975" y="6141856"/>
                  <a:pt x="1034897" y="6159666"/>
                  <a:pt x="1046692" y="6015372"/>
                </a:cubicBezTo>
                <a:cubicBezTo>
                  <a:pt x="1068452" y="5749157"/>
                  <a:pt x="1080160" y="5533819"/>
                  <a:pt x="1024238" y="5336275"/>
                </a:cubicBezTo>
                <a:cubicBezTo>
                  <a:pt x="1039478" y="5267180"/>
                  <a:pt x="1107861" y="5351481"/>
                  <a:pt x="1138131" y="5600804"/>
                </a:cubicBezTo>
                <a:cubicBezTo>
                  <a:pt x="1140750" y="5745349"/>
                  <a:pt x="1138236" y="5891029"/>
                  <a:pt x="1127280" y="6039262"/>
                </a:cubicBezTo>
                <a:cubicBezTo>
                  <a:pt x="1108357" y="6291971"/>
                  <a:pt x="1074713" y="6543716"/>
                  <a:pt x="1026642" y="6792600"/>
                </a:cubicBezTo>
                <a:cubicBezTo>
                  <a:pt x="1130130" y="6727745"/>
                  <a:pt x="1224262" y="6639036"/>
                  <a:pt x="1327075" y="6590735"/>
                </a:cubicBezTo>
                <a:cubicBezTo>
                  <a:pt x="1328762" y="6587786"/>
                  <a:pt x="1331155" y="6584312"/>
                  <a:pt x="1332848" y="6581371"/>
                </a:cubicBezTo>
                <a:cubicBezTo>
                  <a:pt x="1327684" y="6578656"/>
                  <a:pt x="1322621" y="6575317"/>
                  <a:pt x="1320586" y="6572441"/>
                </a:cubicBezTo>
                <a:cubicBezTo>
                  <a:pt x="1127046" y="6311498"/>
                  <a:pt x="1526112" y="5858248"/>
                  <a:pt x="1669632" y="5665639"/>
                </a:cubicBezTo>
                <a:cubicBezTo>
                  <a:pt x="1682895" y="5647816"/>
                  <a:pt x="1749910" y="5675384"/>
                  <a:pt x="1749165" y="5696416"/>
                </a:cubicBezTo>
                <a:cubicBezTo>
                  <a:pt x="1740476" y="5983368"/>
                  <a:pt x="1637864" y="6228377"/>
                  <a:pt x="1502249" y="6466405"/>
                </a:cubicBezTo>
                <a:cubicBezTo>
                  <a:pt x="1725190" y="6382070"/>
                  <a:pt x="2047033" y="6424367"/>
                  <a:pt x="2238637" y="6419148"/>
                </a:cubicBezTo>
                <a:cubicBezTo>
                  <a:pt x="2408385" y="6415062"/>
                  <a:pt x="2531389" y="6424957"/>
                  <a:pt x="2642775" y="6563116"/>
                </a:cubicBezTo>
                <a:cubicBezTo>
                  <a:pt x="2652137" y="6574800"/>
                  <a:pt x="2636747" y="6578204"/>
                  <a:pt x="2628681" y="6578254"/>
                </a:cubicBezTo>
                <a:cubicBezTo>
                  <a:pt x="2285142" y="6584519"/>
                  <a:pt x="1943610" y="6642343"/>
                  <a:pt x="1600072" y="6648608"/>
                </a:cubicBezTo>
                <a:cubicBezTo>
                  <a:pt x="1541036" y="6649807"/>
                  <a:pt x="1450884" y="6627657"/>
                  <a:pt x="1391841" y="6641028"/>
                </a:cubicBezTo>
                <a:cubicBezTo>
                  <a:pt x="1391239" y="6640935"/>
                  <a:pt x="1390538" y="6641468"/>
                  <a:pt x="1389928" y="6641375"/>
                </a:cubicBezTo>
                <a:cubicBezTo>
                  <a:pt x="1386712" y="6642158"/>
                  <a:pt x="1383592" y="6642319"/>
                  <a:pt x="1380979" y="6643204"/>
                </a:cubicBezTo>
                <a:cubicBezTo>
                  <a:pt x="1295418" y="6670925"/>
                  <a:pt x="1201880" y="6759768"/>
                  <a:pt x="1108685" y="6824788"/>
                </a:cubicBezTo>
                <a:lnTo>
                  <a:pt x="1051559" y="6857998"/>
                </a:lnTo>
                <a:lnTo>
                  <a:pt x="925940" y="6857998"/>
                </a:lnTo>
                <a:lnTo>
                  <a:pt x="949746" y="6745652"/>
                </a:lnTo>
                <a:cubicBezTo>
                  <a:pt x="977694" y="6600749"/>
                  <a:pt x="1000382" y="6454800"/>
                  <a:pt x="1017902" y="6308216"/>
                </a:cubicBezTo>
                <a:cubicBezTo>
                  <a:pt x="1015769" y="6305964"/>
                  <a:pt x="1013539" y="6304343"/>
                  <a:pt x="1012614" y="6302278"/>
                </a:cubicBezTo>
                <a:cubicBezTo>
                  <a:pt x="921548" y="6120471"/>
                  <a:pt x="798037" y="5964433"/>
                  <a:pt x="644615" y="5837768"/>
                </a:cubicBezTo>
                <a:cubicBezTo>
                  <a:pt x="639869" y="5836403"/>
                  <a:pt x="633910" y="5834843"/>
                  <a:pt x="627546" y="5831943"/>
                </a:cubicBezTo>
                <a:cubicBezTo>
                  <a:pt x="440473" y="5751050"/>
                  <a:pt x="281887" y="5620709"/>
                  <a:pt x="128963" y="5481226"/>
                </a:cubicBezTo>
                <a:lnTo>
                  <a:pt x="0" y="5361850"/>
                </a:lnTo>
                <a:lnTo>
                  <a:pt x="0" y="5297634"/>
                </a:lnTo>
                <a:lnTo>
                  <a:pt x="40861" y="5333413"/>
                </a:lnTo>
                <a:cubicBezTo>
                  <a:pt x="193141" y="5476012"/>
                  <a:pt x="339724" y="5631340"/>
                  <a:pt x="514278" y="5738345"/>
                </a:cubicBezTo>
                <a:cubicBezTo>
                  <a:pt x="449538" y="5691903"/>
                  <a:pt x="392547" y="5631267"/>
                  <a:pt x="337180" y="5572174"/>
                </a:cubicBezTo>
                <a:cubicBezTo>
                  <a:pt x="326006" y="5560210"/>
                  <a:pt x="314833" y="5548247"/>
                  <a:pt x="303564" y="5536908"/>
                </a:cubicBezTo>
                <a:cubicBezTo>
                  <a:pt x="236878" y="5466783"/>
                  <a:pt x="163817" y="5402889"/>
                  <a:pt x="88496" y="5343132"/>
                </a:cubicBezTo>
                <a:lnTo>
                  <a:pt x="0" y="5277736"/>
                </a:lnTo>
                <a:lnTo>
                  <a:pt x="0" y="5241225"/>
                </a:lnTo>
                <a:lnTo>
                  <a:pt x="106479" y="5319780"/>
                </a:lnTo>
                <a:cubicBezTo>
                  <a:pt x="182485" y="5380123"/>
                  <a:pt x="256358" y="5444782"/>
                  <a:pt x="324159" y="5515717"/>
                </a:cubicBezTo>
                <a:lnTo>
                  <a:pt x="357680" y="5551608"/>
                </a:lnTo>
                <a:cubicBezTo>
                  <a:pt x="407763" y="5604773"/>
                  <a:pt x="458863" y="5659374"/>
                  <a:pt x="514810" y="5702551"/>
                </a:cubicBezTo>
                <a:cubicBezTo>
                  <a:pt x="497209" y="5679989"/>
                  <a:pt x="481008" y="5656366"/>
                  <a:pt x="464808" y="5632736"/>
                </a:cubicBezTo>
                <a:cubicBezTo>
                  <a:pt x="449112" y="5609836"/>
                  <a:pt x="433420" y="5586930"/>
                  <a:pt x="416327" y="5565087"/>
                </a:cubicBezTo>
                <a:cubicBezTo>
                  <a:pt x="361064" y="5493188"/>
                  <a:pt x="289546" y="5430331"/>
                  <a:pt x="232232" y="5379904"/>
                </a:cubicBezTo>
                <a:cubicBezTo>
                  <a:pt x="153617" y="5310828"/>
                  <a:pt x="82516" y="5249322"/>
                  <a:pt x="2640" y="5200559"/>
                </a:cubicBezTo>
                <a:lnTo>
                  <a:pt x="0" y="5199146"/>
                </a:lnTo>
                <a:lnTo>
                  <a:pt x="0" y="5164774"/>
                </a:lnTo>
                <a:lnTo>
                  <a:pt x="18363" y="5174783"/>
                </a:lnTo>
                <a:cubicBezTo>
                  <a:pt x="99860" y="5225071"/>
                  <a:pt x="172172" y="5286770"/>
                  <a:pt x="251810" y="5357281"/>
                </a:cubicBezTo>
                <a:cubicBezTo>
                  <a:pt x="310235" y="5408518"/>
                  <a:pt x="382775" y="5472816"/>
                  <a:pt x="439563" y="5546863"/>
                </a:cubicBezTo>
                <a:cubicBezTo>
                  <a:pt x="456560" y="5569331"/>
                  <a:pt x="472857" y="5592330"/>
                  <a:pt x="489056" y="5615961"/>
                </a:cubicBezTo>
                <a:cubicBezTo>
                  <a:pt x="510864" y="5647485"/>
                  <a:pt x="532257" y="5677676"/>
                  <a:pt x="555845" y="5705642"/>
                </a:cubicBezTo>
                <a:cubicBezTo>
                  <a:pt x="488800" y="5569150"/>
                  <a:pt x="394131" y="5443166"/>
                  <a:pt x="287056" y="5341546"/>
                </a:cubicBezTo>
                <a:cubicBezTo>
                  <a:pt x="222125" y="5280178"/>
                  <a:pt x="138844" y="5220320"/>
                  <a:pt x="49874" y="5178238"/>
                </a:cubicBezTo>
                <a:lnTo>
                  <a:pt x="0" y="5158623"/>
                </a:lnTo>
                <a:close/>
                <a:moveTo>
                  <a:pt x="4076694" y="4944364"/>
                </a:moveTo>
                <a:cubicBezTo>
                  <a:pt x="4092586" y="5180994"/>
                  <a:pt x="4134286" y="5476223"/>
                  <a:pt x="4287610" y="5588157"/>
                </a:cubicBezTo>
                <a:cubicBezTo>
                  <a:pt x="4171130" y="5382912"/>
                  <a:pt x="4114497" y="5153179"/>
                  <a:pt x="4076694" y="4944364"/>
                </a:cubicBezTo>
                <a:close/>
                <a:moveTo>
                  <a:pt x="4103808" y="4918599"/>
                </a:moveTo>
                <a:cubicBezTo>
                  <a:pt x="4140363" y="5126676"/>
                  <a:pt x="4195478" y="5358905"/>
                  <a:pt x="4310650" y="5565760"/>
                </a:cubicBezTo>
                <a:cubicBezTo>
                  <a:pt x="4272496" y="5335710"/>
                  <a:pt x="4217566" y="5117152"/>
                  <a:pt x="4103808" y="4918599"/>
                </a:cubicBezTo>
                <a:close/>
                <a:moveTo>
                  <a:pt x="4072554" y="4867303"/>
                </a:moveTo>
                <a:cubicBezTo>
                  <a:pt x="4072702" y="4868748"/>
                  <a:pt x="4072843" y="4870186"/>
                  <a:pt x="4072780" y="4872526"/>
                </a:cubicBezTo>
                <a:lnTo>
                  <a:pt x="4074990" y="4871112"/>
                </a:lnTo>
                <a:close/>
                <a:moveTo>
                  <a:pt x="3100062" y="4866948"/>
                </a:moveTo>
                <a:cubicBezTo>
                  <a:pt x="3054598" y="4867672"/>
                  <a:pt x="3008663" y="4872522"/>
                  <a:pt x="2963625" y="4877568"/>
                </a:cubicBezTo>
                <a:cubicBezTo>
                  <a:pt x="2913679" y="4883457"/>
                  <a:pt x="2861381" y="4889314"/>
                  <a:pt x="2809956" y="4889247"/>
                </a:cubicBezTo>
                <a:cubicBezTo>
                  <a:pt x="2768849" y="4889475"/>
                  <a:pt x="2727662" y="4885932"/>
                  <a:pt x="2688275" y="4882769"/>
                </a:cubicBezTo>
                <a:cubicBezTo>
                  <a:pt x="2660443" y="4880639"/>
                  <a:pt x="2632820" y="4877611"/>
                  <a:pt x="2605133" y="4876924"/>
                </a:cubicBezTo>
                <a:cubicBezTo>
                  <a:pt x="2542005" y="4874377"/>
                  <a:pt x="2477453" y="4878112"/>
                  <a:pt x="2414900" y="4881330"/>
                </a:cubicBezTo>
                <a:cubicBezTo>
                  <a:pt x="2350347" y="4885065"/>
                  <a:pt x="2283431" y="4888772"/>
                  <a:pt x="2217605" y="4885650"/>
                </a:cubicBezTo>
                <a:lnTo>
                  <a:pt x="2199332" y="4885075"/>
                </a:lnTo>
                <a:cubicBezTo>
                  <a:pt x="2179813" y="4883768"/>
                  <a:pt x="2160089" y="4883349"/>
                  <a:pt x="2141062" y="4884027"/>
                </a:cubicBezTo>
                <a:cubicBezTo>
                  <a:pt x="2279340" y="4906717"/>
                  <a:pt x="2418587" y="4927258"/>
                  <a:pt x="2558630" y="4938088"/>
                </a:cubicBezTo>
                <a:cubicBezTo>
                  <a:pt x="2750317" y="4954217"/>
                  <a:pt x="2921561" y="4921336"/>
                  <a:pt x="3100062" y="4866948"/>
                </a:cubicBezTo>
                <a:close/>
                <a:moveTo>
                  <a:pt x="2753415" y="4783657"/>
                </a:moveTo>
                <a:cubicBezTo>
                  <a:pt x="2715812" y="4782731"/>
                  <a:pt x="2677745" y="4783278"/>
                  <a:pt x="2639521" y="4785091"/>
                </a:cubicBezTo>
                <a:cubicBezTo>
                  <a:pt x="2486624" y="4792347"/>
                  <a:pt x="2331226" y="4819883"/>
                  <a:pt x="2193068" y="4854595"/>
                </a:cubicBezTo>
                <a:cubicBezTo>
                  <a:pt x="2196324" y="4854814"/>
                  <a:pt x="2198676" y="4854838"/>
                  <a:pt x="2201931" y="4855057"/>
                </a:cubicBezTo>
                <a:lnTo>
                  <a:pt x="2219654" y="4855986"/>
                </a:lnTo>
                <a:cubicBezTo>
                  <a:pt x="2283679" y="4858722"/>
                  <a:pt x="2350037" y="4855370"/>
                  <a:pt x="2413690" y="4851445"/>
                </a:cubicBezTo>
                <a:cubicBezTo>
                  <a:pt x="2476795" y="4847874"/>
                  <a:pt x="2542257" y="4844334"/>
                  <a:pt x="2606832" y="4846715"/>
                </a:cubicBezTo>
                <a:cubicBezTo>
                  <a:pt x="2634866" y="4847944"/>
                  <a:pt x="2663590" y="4850269"/>
                  <a:pt x="2691769" y="4852935"/>
                </a:cubicBezTo>
                <a:cubicBezTo>
                  <a:pt x="2730608" y="4856456"/>
                  <a:pt x="2771445" y="4859459"/>
                  <a:pt x="2811106" y="4859393"/>
                </a:cubicBezTo>
                <a:cubicBezTo>
                  <a:pt x="2860724" y="4859079"/>
                  <a:pt x="2912124" y="4853023"/>
                  <a:pt x="2961520" y="4847493"/>
                </a:cubicBezTo>
                <a:cubicBezTo>
                  <a:pt x="2997835" y="4843425"/>
                  <a:pt x="3034156" y="4839354"/>
                  <a:pt x="3070965" y="4837270"/>
                </a:cubicBezTo>
                <a:cubicBezTo>
                  <a:pt x="2974850" y="4802463"/>
                  <a:pt x="2866224" y="4786435"/>
                  <a:pt x="2753415" y="4783657"/>
                </a:cubicBezTo>
                <a:close/>
                <a:moveTo>
                  <a:pt x="2389654" y="4275904"/>
                </a:moveTo>
                <a:cubicBezTo>
                  <a:pt x="2058380" y="4300770"/>
                  <a:pt x="1773879" y="4364703"/>
                  <a:pt x="1522266" y="4472742"/>
                </a:cubicBezTo>
                <a:lnTo>
                  <a:pt x="1464014" y="4498508"/>
                </a:lnTo>
                <a:cubicBezTo>
                  <a:pt x="1435059" y="4511659"/>
                  <a:pt x="1405759" y="4524268"/>
                  <a:pt x="1376111" y="4536334"/>
                </a:cubicBezTo>
                <a:cubicBezTo>
                  <a:pt x="1422294" y="4522124"/>
                  <a:pt x="1470274" y="4508296"/>
                  <a:pt x="1498493" y="4502509"/>
                </a:cubicBezTo>
                <a:cubicBezTo>
                  <a:pt x="1608595" y="4481142"/>
                  <a:pt x="1719912" y="4468967"/>
                  <a:pt x="1831627" y="4454994"/>
                </a:cubicBezTo>
                <a:cubicBezTo>
                  <a:pt x="2034733" y="4429326"/>
                  <a:pt x="2186680" y="4317586"/>
                  <a:pt x="2389654" y="4275904"/>
                </a:cubicBezTo>
                <a:close/>
                <a:moveTo>
                  <a:pt x="2147582" y="4220499"/>
                </a:moveTo>
                <a:cubicBezTo>
                  <a:pt x="1947585" y="4228027"/>
                  <a:pt x="1746826" y="4329700"/>
                  <a:pt x="1556088" y="4425819"/>
                </a:cubicBezTo>
                <a:cubicBezTo>
                  <a:pt x="1788857" y="4332127"/>
                  <a:pt x="2048945" y="4273854"/>
                  <a:pt x="2346927" y="4248048"/>
                </a:cubicBezTo>
                <a:cubicBezTo>
                  <a:pt x="2280831" y="4225943"/>
                  <a:pt x="2214248" y="4217991"/>
                  <a:pt x="2147582" y="4220499"/>
                </a:cubicBezTo>
                <a:close/>
                <a:moveTo>
                  <a:pt x="1790494" y="3958602"/>
                </a:moveTo>
                <a:cubicBezTo>
                  <a:pt x="1546078" y="4006086"/>
                  <a:pt x="1301131" y="4060051"/>
                  <a:pt x="1059112" y="4119804"/>
                </a:cubicBezTo>
                <a:cubicBezTo>
                  <a:pt x="1314148" y="4123003"/>
                  <a:pt x="1558894" y="4069940"/>
                  <a:pt x="1790494" y="3958602"/>
                </a:cubicBezTo>
                <a:close/>
                <a:moveTo>
                  <a:pt x="3757613" y="3936722"/>
                </a:moveTo>
                <a:cubicBezTo>
                  <a:pt x="3739428" y="4022695"/>
                  <a:pt x="3726993" y="4110355"/>
                  <a:pt x="3715314" y="4196771"/>
                </a:cubicBezTo>
                <a:cubicBezTo>
                  <a:pt x="3696476" y="4335276"/>
                  <a:pt x="3677516" y="4478465"/>
                  <a:pt x="3631611" y="4613594"/>
                </a:cubicBezTo>
                <a:cubicBezTo>
                  <a:pt x="3620645" y="4645134"/>
                  <a:pt x="3608778" y="4676477"/>
                  <a:pt x="3596909" y="4707830"/>
                </a:cubicBezTo>
                <a:lnTo>
                  <a:pt x="3581749" y="4747418"/>
                </a:lnTo>
                <a:cubicBezTo>
                  <a:pt x="3554523" y="4819250"/>
                  <a:pt x="3531238" y="4892390"/>
                  <a:pt x="3510660" y="4966094"/>
                </a:cubicBezTo>
                <a:cubicBezTo>
                  <a:pt x="3748857" y="4678857"/>
                  <a:pt x="3755323" y="4300706"/>
                  <a:pt x="3757613" y="3936722"/>
                </a:cubicBezTo>
                <a:close/>
                <a:moveTo>
                  <a:pt x="1701387" y="3919232"/>
                </a:moveTo>
                <a:cubicBezTo>
                  <a:pt x="1507766" y="3912045"/>
                  <a:pt x="1320741" y="3989836"/>
                  <a:pt x="1136310" y="4068895"/>
                </a:cubicBezTo>
                <a:cubicBezTo>
                  <a:pt x="1350954" y="4017452"/>
                  <a:pt x="1568376" y="3970366"/>
                  <a:pt x="1784782" y="3927759"/>
                </a:cubicBezTo>
                <a:cubicBezTo>
                  <a:pt x="1756841" y="3923020"/>
                  <a:pt x="1729046" y="3920259"/>
                  <a:pt x="1701387" y="3919232"/>
                </a:cubicBezTo>
                <a:close/>
                <a:moveTo>
                  <a:pt x="3733405" y="3900089"/>
                </a:moveTo>
                <a:cubicBezTo>
                  <a:pt x="3597105" y="4216426"/>
                  <a:pt x="3490805" y="4541932"/>
                  <a:pt x="3500832" y="4885010"/>
                </a:cubicBezTo>
                <a:cubicBezTo>
                  <a:pt x="3516996" y="4834817"/>
                  <a:pt x="3533505" y="4785171"/>
                  <a:pt x="3552367" y="4735553"/>
                </a:cubicBezTo>
                <a:lnTo>
                  <a:pt x="3567525" y="4695966"/>
                </a:lnTo>
                <a:cubicBezTo>
                  <a:pt x="3579742" y="4665154"/>
                  <a:pt x="3591404" y="4634706"/>
                  <a:pt x="3602372" y="4603168"/>
                </a:cubicBezTo>
                <a:cubicBezTo>
                  <a:pt x="3647108" y="4471083"/>
                  <a:pt x="3666211" y="4329343"/>
                  <a:pt x="3684639" y="4192628"/>
                </a:cubicBezTo>
                <a:cubicBezTo>
                  <a:pt x="3697672" y="4096160"/>
                  <a:pt x="3710761" y="3997344"/>
                  <a:pt x="3733405" y="3900089"/>
                </a:cubicBezTo>
                <a:close/>
                <a:moveTo>
                  <a:pt x="2800959" y="3871054"/>
                </a:moveTo>
                <a:cubicBezTo>
                  <a:pt x="2809421" y="4100939"/>
                  <a:pt x="2907977" y="4306148"/>
                  <a:pt x="3026569" y="4520780"/>
                </a:cubicBezTo>
                <a:cubicBezTo>
                  <a:pt x="2979577" y="4399850"/>
                  <a:pt x="2933143" y="4278562"/>
                  <a:pt x="2889061" y="4157302"/>
                </a:cubicBezTo>
                <a:cubicBezTo>
                  <a:pt x="2854271" y="4061517"/>
                  <a:pt x="2821632" y="3966669"/>
                  <a:pt x="2800959" y="3871054"/>
                </a:cubicBezTo>
                <a:close/>
                <a:moveTo>
                  <a:pt x="2809929" y="3701307"/>
                </a:moveTo>
                <a:cubicBezTo>
                  <a:pt x="2809867" y="3703640"/>
                  <a:pt x="2809253" y="3706334"/>
                  <a:pt x="2809197" y="3708672"/>
                </a:cubicBezTo>
                <a:cubicBezTo>
                  <a:pt x="2816609" y="3854149"/>
                  <a:pt x="2864235" y="3999199"/>
                  <a:pt x="2918306" y="4147031"/>
                </a:cubicBezTo>
                <a:cubicBezTo>
                  <a:pt x="2966436" y="4279493"/>
                  <a:pt x="3017273" y="4412529"/>
                  <a:pt x="3068858" y="4544310"/>
                </a:cubicBezTo>
                <a:cubicBezTo>
                  <a:pt x="3069715" y="4408107"/>
                  <a:pt x="3008952" y="4266858"/>
                  <a:pt x="2968879" y="4144570"/>
                </a:cubicBezTo>
                <a:cubicBezTo>
                  <a:pt x="2919376" y="3995354"/>
                  <a:pt x="2865655" y="3848072"/>
                  <a:pt x="2809929" y="3701307"/>
                </a:cubicBezTo>
                <a:close/>
                <a:moveTo>
                  <a:pt x="1867196" y="3456584"/>
                </a:moveTo>
                <a:cubicBezTo>
                  <a:pt x="1939275" y="3608228"/>
                  <a:pt x="2036188" y="3758542"/>
                  <a:pt x="2183970" y="3826505"/>
                </a:cubicBezTo>
                <a:cubicBezTo>
                  <a:pt x="2092208" y="3686686"/>
                  <a:pt x="1989300" y="3564734"/>
                  <a:pt x="1867196" y="3456584"/>
                </a:cubicBezTo>
                <a:close/>
                <a:moveTo>
                  <a:pt x="2322880" y="3078533"/>
                </a:moveTo>
                <a:cubicBezTo>
                  <a:pt x="2314902" y="3134217"/>
                  <a:pt x="2306026" y="3189710"/>
                  <a:pt x="2295695" y="3245370"/>
                </a:cubicBezTo>
                <a:cubicBezTo>
                  <a:pt x="2262659" y="3421320"/>
                  <a:pt x="2225570" y="3586065"/>
                  <a:pt x="2268858" y="3758413"/>
                </a:cubicBezTo>
                <a:cubicBezTo>
                  <a:pt x="2273785" y="3680922"/>
                  <a:pt x="2284872" y="3603320"/>
                  <a:pt x="2295899" y="3528057"/>
                </a:cubicBezTo>
                <a:cubicBezTo>
                  <a:pt x="2310584" y="3430521"/>
                  <a:pt x="2325878" y="3330298"/>
                  <a:pt x="2326306" y="3231157"/>
                </a:cubicBezTo>
                <a:cubicBezTo>
                  <a:pt x="2326349" y="3202011"/>
                  <a:pt x="2325135" y="3172131"/>
                  <a:pt x="2324274" y="3142788"/>
                </a:cubicBezTo>
                <a:cubicBezTo>
                  <a:pt x="2323575" y="3121009"/>
                  <a:pt x="2323232" y="3099770"/>
                  <a:pt x="2322880" y="3078533"/>
                </a:cubicBezTo>
                <a:close/>
                <a:moveTo>
                  <a:pt x="912797" y="2896659"/>
                </a:moveTo>
                <a:cubicBezTo>
                  <a:pt x="987675" y="3038078"/>
                  <a:pt x="1077553" y="3173735"/>
                  <a:pt x="1167201" y="3304169"/>
                </a:cubicBezTo>
                <a:cubicBezTo>
                  <a:pt x="1258595" y="3437326"/>
                  <a:pt x="1353896" y="3600936"/>
                  <a:pt x="1503848" y="3675946"/>
                </a:cubicBezTo>
                <a:cubicBezTo>
                  <a:pt x="1443175" y="3621244"/>
                  <a:pt x="1397337" y="3553231"/>
                  <a:pt x="1353091" y="3486482"/>
                </a:cubicBezTo>
                <a:cubicBezTo>
                  <a:pt x="1348731" y="3480073"/>
                  <a:pt x="1344372" y="3473665"/>
                  <a:pt x="1340012" y="3467256"/>
                </a:cubicBezTo>
                <a:cubicBezTo>
                  <a:pt x="1259674" y="3347730"/>
                  <a:pt x="1172762" y="3230102"/>
                  <a:pt x="1089196" y="3116474"/>
                </a:cubicBezTo>
                <a:cubicBezTo>
                  <a:pt x="1048102" y="3060746"/>
                  <a:pt x="1005067" y="3003195"/>
                  <a:pt x="959418" y="2948853"/>
                </a:cubicBezTo>
                <a:cubicBezTo>
                  <a:pt x="944128" y="2931040"/>
                  <a:pt x="928639" y="2914119"/>
                  <a:pt x="912797" y="2896659"/>
                </a:cubicBezTo>
                <a:close/>
                <a:moveTo>
                  <a:pt x="2363420" y="2871730"/>
                </a:moveTo>
                <a:lnTo>
                  <a:pt x="2360107" y="2915231"/>
                </a:lnTo>
                <a:cubicBezTo>
                  <a:pt x="2356940" y="2960178"/>
                  <a:pt x="2353568" y="3006017"/>
                  <a:pt x="2353099" y="3051540"/>
                </a:cubicBezTo>
                <a:cubicBezTo>
                  <a:pt x="2352858" y="3081589"/>
                  <a:pt x="2354064" y="3111470"/>
                  <a:pt x="2354925" y="3140814"/>
                </a:cubicBezTo>
                <a:cubicBezTo>
                  <a:pt x="2356138" y="3170696"/>
                  <a:pt x="2357347" y="3200579"/>
                  <a:pt x="2357104" y="3230628"/>
                </a:cubicBezTo>
                <a:cubicBezTo>
                  <a:pt x="2356269" y="3331557"/>
                  <a:pt x="2341112" y="3433224"/>
                  <a:pt x="2326221" y="3531652"/>
                </a:cubicBezTo>
                <a:cubicBezTo>
                  <a:pt x="2315466" y="3603683"/>
                  <a:pt x="2304846" y="3677150"/>
                  <a:pt x="2299836" y="3750864"/>
                </a:cubicBezTo>
                <a:cubicBezTo>
                  <a:pt x="2315186" y="3724954"/>
                  <a:pt x="2331840" y="3697443"/>
                  <a:pt x="2346877" y="3662531"/>
                </a:cubicBezTo>
                <a:cubicBezTo>
                  <a:pt x="2459154" y="3406015"/>
                  <a:pt x="2424454" y="3133900"/>
                  <a:pt x="2363420" y="2871730"/>
                </a:cubicBezTo>
                <a:close/>
                <a:moveTo>
                  <a:pt x="912921" y="2850596"/>
                </a:moveTo>
                <a:cubicBezTo>
                  <a:pt x="936881" y="2875897"/>
                  <a:pt x="961194" y="2901731"/>
                  <a:pt x="983846" y="2928627"/>
                </a:cubicBezTo>
                <a:cubicBezTo>
                  <a:pt x="1029846" y="2983517"/>
                  <a:pt x="1073228" y="3041610"/>
                  <a:pt x="1114669" y="3097880"/>
                </a:cubicBezTo>
                <a:cubicBezTo>
                  <a:pt x="1199144" y="3211700"/>
                  <a:pt x="1286398" y="3329876"/>
                  <a:pt x="1366183" y="3449753"/>
                </a:cubicBezTo>
                <a:cubicBezTo>
                  <a:pt x="1370543" y="3456162"/>
                  <a:pt x="1374903" y="3462572"/>
                  <a:pt x="1379263" y="3468981"/>
                </a:cubicBezTo>
                <a:cubicBezTo>
                  <a:pt x="1414114" y="3521040"/>
                  <a:pt x="1450010" y="3574725"/>
                  <a:pt x="1492446" y="3620389"/>
                </a:cubicBezTo>
                <a:cubicBezTo>
                  <a:pt x="1379640" y="3316219"/>
                  <a:pt x="1197433" y="3014288"/>
                  <a:pt x="912921" y="2850596"/>
                </a:cubicBezTo>
                <a:close/>
                <a:moveTo>
                  <a:pt x="2386551" y="2642862"/>
                </a:moveTo>
                <a:cubicBezTo>
                  <a:pt x="2394776" y="2644690"/>
                  <a:pt x="2401148" y="2649859"/>
                  <a:pt x="2403741" y="2659697"/>
                </a:cubicBezTo>
                <a:cubicBezTo>
                  <a:pt x="2468949" y="2907705"/>
                  <a:pt x="2536818" y="3164740"/>
                  <a:pt x="2499078" y="3423399"/>
                </a:cubicBezTo>
                <a:cubicBezTo>
                  <a:pt x="2484124" y="3524170"/>
                  <a:pt x="2447241" y="3605244"/>
                  <a:pt x="2413232" y="3700562"/>
                </a:cubicBezTo>
                <a:cubicBezTo>
                  <a:pt x="2350039" y="3880472"/>
                  <a:pt x="2357716" y="4002022"/>
                  <a:pt x="2428424" y="4178295"/>
                </a:cubicBezTo>
                <a:cubicBezTo>
                  <a:pt x="2600434" y="4289020"/>
                  <a:pt x="2768104" y="4406341"/>
                  <a:pt x="2927779" y="4531843"/>
                </a:cubicBezTo>
                <a:cubicBezTo>
                  <a:pt x="2760215" y="4223610"/>
                  <a:pt x="2637267" y="3926696"/>
                  <a:pt x="2758380" y="3561061"/>
                </a:cubicBezTo>
                <a:cubicBezTo>
                  <a:pt x="2765639" y="3539559"/>
                  <a:pt x="2835782" y="3509255"/>
                  <a:pt x="2846610" y="3538353"/>
                </a:cubicBezTo>
                <a:cubicBezTo>
                  <a:pt x="2941134" y="3779872"/>
                  <a:pt x="3029996" y="4023472"/>
                  <a:pt x="3106063" y="4271430"/>
                </a:cubicBezTo>
                <a:cubicBezTo>
                  <a:pt x="3150638" y="4415363"/>
                  <a:pt x="3185704" y="4549296"/>
                  <a:pt x="3116136" y="4688819"/>
                </a:cubicBezTo>
                <a:cubicBezTo>
                  <a:pt x="3218309" y="4776757"/>
                  <a:pt x="3317100" y="4869157"/>
                  <a:pt x="3412872" y="4966558"/>
                </a:cubicBezTo>
                <a:cubicBezTo>
                  <a:pt x="3381456" y="4499967"/>
                  <a:pt x="3566630" y="4066538"/>
                  <a:pt x="3763612" y="3645474"/>
                </a:cubicBezTo>
                <a:cubicBezTo>
                  <a:pt x="3774538" y="3622394"/>
                  <a:pt x="3852109" y="3598841"/>
                  <a:pt x="3850165" y="3638405"/>
                </a:cubicBezTo>
                <a:cubicBezTo>
                  <a:pt x="3828358" y="4125233"/>
                  <a:pt x="3904636" y="4676562"/>
                  <a:pt x="3515311" y="5051260"/>
                </a:cubicBezTo>
                <a:cubicBezTo>
                  <a:pt x="3511789" y="5054277"/>
                  <a:pt x="3506819" y="5057456"/>
                  <a:pt x="3501147" y="5059552"/>
                </a:cubicBezTo>
                <a:cubicBezTo>
                  <a:pt x="3601520" y="5167803"/>
                  <a:pt x="3698516" y="5280511"/>
                  <a:pt x="3790420" y="5401078"/>
                </a:cubicBezTo>
                <a:cubicBezTo>
                  <a:pt x="3946901" y="5606795"/>
                  <a:pt x="4090825" y="5822089"/>
                  <a:pt x="4221141" y="6045312"/>
                </a:cubicBezTo>
                <a:cubicBezTo>
                  <a:pt x="4260726" y="5923422"/>
                  <a:pt x="4276533" y="5789920"/>
                  <a:pt x="4326825" y="5681109"/>
                </a:cubicBezTo>
                <a:cubicBezTo>
                  <a:pt x="4326185" y="5677682"/>
                  <a:pt x="4325759" y="5673360"/>
                  <a:pt x="4325127" y="5669934"/>
                </a:cubicBezTo>
                <a:cubicBezTo>
                  <a:pt x="4319106" y="5671483"/>
                  <a:pt x="4312744" y="5672486"/>
                  <a:pt x="4309144" y="5671723"/>
                </a:cubicBezTo>
                <a:cubicBezTo>
                  <a:pt x="3975286" y="5608574"/>
                  <a:pt x="3989836" y="4983823"/>
                  <a:pt x="3974946" y="4736592"/>
                </a:cubicBezTo>
                <a:cubicBezTo>
                  <a:pt x="3973555" y="4713728"/>
                  <a:pt x="4046476" y="4687776"/>
                  <a:pt x="4060171" y="4704317"/>
                </a:cubicBezTo>
                <a:cubicBezTo>
                  <a:pt x="4248204" y="4928943"/>
                  <a:pt x="4331788" y="5187422"/>
                  <a:pt x="4383942" y="5463703"/>
                </a:cubicBezTo>
                <a:cubicBezTo>
                  <a:pt x="4445404" y="5353500"/>
                  <a:pt x="4548377" y="5250086"/>
                  <a:pt x="4654905" y="5156948"/>
                </a:cubicBezTo>
                <a:lnTo>
                  <a:pt x="4724400" y="5098975"/>
                </a:lnTo>
                <a:lnTo>
                  <a:pt x="4724400" y="5160063"/>
                </a:lnTo>
                <a:lnTo>
                  <a:pt x="4687505" y="5191181"/>
                </a:lnTo>
                <a:cubicBezTo>
                  <a:pt x="4588452" y="5282318"/>
                  <a:pt x="4497898" y="5385071"/>
                  <a:pt x="4451303" y="5491132"/>
                </a:cubicBezTo>
                <a:cubicBezTo>
                  <a:pt x="4493091" y="5426848"/>
                  <a:pt x="4544370" y="5370101"/>
                  <a:pt x="4599954" y="5317498"/>
                </a:cubicBezTo>
                <a:lnTo>
                  <a:pt x="4724400" y="5211392"/>
                </a:lnTo>
                <a:lnTo>
                  <a:pt x="4724400" y="5251559"/>
                </a:lnTo>
                <a:lnTo>
                  <a:pt x="4619898" y="5340764"/>
                </a:lnTo>
                <a:cubicBezTo>
                  <a:pt x="4564729" y="5393102"/>
                  <a:pt x="4514142" y="5449408"/>
                  <a:pt x="4473735" y="5512809"/>
                </a:cubicBezTo>
                <a:cubicBezTo>
                  <a:pt x="4457482" y="5538523"/>
                  <a:pt x="4443385" y="5565169"/>
                  <a:pt x="4430539" y="5592553"/>
                </a:cubicBezTo>
                <a:cubicBezTo>
                  <a:pt x="4478314" y="5558922"/>
                  <a:pt x="4525254" y="5522778"/>
                  <a:pt x="4569759" y="5482816"/>
                </a:cubicBezTo>
                <a:lnTo>
                  <a:pt x="4724400" y="5330891"/>
                </a:lnTo>
                <a:lnTo>
                  <a:pt x="4724400" y="5402912"/>
                </a:lnTo>
                <a:lnTo>
                  <a:pt x="4586888" y="5533939"/>
                </a:lnTo>
                <a:cubicBezTo>
                  <a:pt x="4539970" y="5576210"/>
                  <a:pt x="4452025" y="5622495"/>
                  <a:pt x="4413377" y="5674040"/>
                </a:cubicBezTo>
                <a:cubicBezTo>
                  <a:pt x="4412828" y="5674391"/>
                  <a:pt x="4412623" y="5675288"/>
                  <a:pt x="4412066" y="5675644"/>
                </a:cubicBezTo>
                <a:cubicBezTo>
                  <a:pt x="4409999" y="5678494"/>
                  <a:pt x="4407586" y="5680803"/>
                  <a:pt x="4406074" y="5683306"/>
                </a:cubicBezTo>
                <a:cubicBezTo>
                  <a:pt x="4338963" y="5791374"/>
                  <a:pt x="4334247" y="5992131"/>
                  <a:pt x="4271008" y="6118417"/>
                </a:cubicBezTo>
                <a:cubicBezTo>
                  <a:pt x="4270042" y="6120562"/>
                  <a:pt x="4267634" y="6122876"/>
                  <a:pt x="4265220" y="6125184"/>
                </a:cubicBezTo>
                <a:cubicBezTo>
                  <a:pt x="4388620" y="6344593"/>
                  <a:pt x="4497559" y="6571523"/>
                  <a:pt x="4590463" y="6805045"/>
                </a:cubicBezTo>
                <a:lnTo>
                  <a:pt x="4610122" y="6857999"/>
                </a:lnTo>
                <a:lnTo>
                  <a:pt x="4513231" y="6857999"/>
                </a:lnTo>
                <a:lnTo>
                  <a:pt x="4374770" y="6532596"/>
                </a:lnTo>
                <a:lnTo>
                  <a:pt x="4339518" y="6461642"/>
                </a:lnTo>
                <a:cubicBezTo>
                  <a:pt x="4208274" y="6190726"/>
                  <a:pt x="4055763" y="5930353"/>
                  <a:pt x="3884810" y="5682534"/>
                </a:cubicBezTo>
                <a:cubicBezTo>
                  <a:pt x="3881554" y="5682314"/>
                  <a:pt x="3878648" y="5682642"/>
                  <a:pt x="3876498" y="5681717"/>
                </a:cubicBezTo>
                <a:cubicBezTo>
                  <a:pt x="3679284" y="5607050"/>
                  <a:pt x="3473354" y="5574737"/>
                  <a:pt x="3263209" y="5585749"/>
                </a:cubicBezTo>
                <a:cubicBezTo>
                  <a:pt x="3258445" y="5588034"/>
                  <a:pt x="3252566" y="5591021"/>
                  <a:pt x="3245450" y="5593271"/>
                </a:cubicBezTo>
                <a:cubicBezTo>
                  <a:pt x="2832970" y="5732161"/>
                  <a:pt x="2378174" y="5640588"/>
                  <a:pt x="1952592" y="5692050"/>
                </a:cubicBezTo>
                <a:cubicBezTo>
                  <a:pt x="1937512" y="5694029"/>
                  <a:pt x="1912708" y="5686903"/>
                  <a:pt x="1936466" y="5671708"/>
                </a:cubicBezTo>
                <a:cubicBezTo>
                  <a:pt x="2343705" y="5415077"/>
                  <a:pt x="2802129" y="5333413"/>
                  <a:pt x="3244709" y="5538562"/>
                </a:cubicBezTo>
                <a:cubicBezTo>
                  <a:pt x="3441959" y="5522006"/>
                  <a:pt x="3636288" y="5541041"/>
                  <a:pt x="3823886" y="5595804"/>
                </a:cubicBezTo>
                <a:cubicBezTo>
                  <a:pt x="3786337" y="5543176"/>
                  <a:pt x="3748232" y="5490905"/>
                  <a:pt x="3709024" y="5439340"/>
                </a:cubicBezTo>
                <a:cubicBezTo>
                  <a:pt x="3551844" y="5232532"/>
                  <a:pt x="3380544" y="5046247"/>
                  <a:pt x="3198362" y="4874588"/>
                </a:cubicBezTo>
                <a:cubicBezTo>
                  <a:pt x="3191800" y="4876493"/>
                  <a:pt x="3185778" y="4878043"/>
                  <a:pt x="3179417" y="4879047"/>
                </a:cubicBezTo>
                <a:cubicBezTo>
                  <a:pt x="3002241" y="4937947"/>
                  <a:pt x="2827252" y="4989315"/>
                  <a:pt x="2639496" y="4989072"/>
                </a:cubicBezTo>
                <a:cubicBezTo>
                  <a:pt x="2416792" y="4988955"/>
                  <a:pt x="2191177" y="4947776"/>
                  <a:pt x="1972353" y="4909921"/>
                </a:cubicBezTo>
                <a:cubicBezTo>
                  <a:pt x="1940984" y="4904693"/>
                  <a:pt x="1996456" y="4874580"/>
                  <a:pt x="2002679" y="4872131"/>
                </a:cubicBezTo>
                <a:cubicBezTo>
                  <a:pt x="2309478" y="4772480"/>
                  <a:pt x="2760385" y="4680296"/>
                  <a:pt x="3097424" y="4781269"/>
                </a:cubicBezTo>
                <a:cubicBezTo>
                  <a:pt x="2895349" y="4601638"/>
                  <a:pt x="2680528" y="4438593"/>
                  <a:pt x="2454890" y="4287833"/>
                </a:cubicBezTo>
                <a:cubicBezTo>
                  <a:pt x="2454338" y="4288186"/>
                  <a:pt x="2453432" y="4287993"/>
                  <a:pt x="2452881" y="4288346"/>
                </a:cubicBezTo>
                <a:cubicBezTo>
                  <a:pt x="2451433" y="4288508"/>
                  <a:pt x="2449426" y="4289026"/>
                  <a:pt x="2448527" y="4288836"/>
                </a:cubicBezTo>
                <a:cubicBezTo>
                  <a:pt x="2435306" y="4288860"/>
                  <a:pt x="2328295" y="4364971"/>
                  <a:pt x="2323525" y="4367248"/>
                </a:cubicBezTo>
                <a:cubicBezTo>
                  <a:pt x="2239575" y="4406384"/>
                  <a:pt x="2150175" y="4432133"/>
                  <a:pt x="2060764" y="4451767"/>
                </a:cubicBezTo>
                <a:cubicBezTo>
                  <a:pt x="1760632" y="4518029"/>
                  <a:pt x="1460022" y="4526349"/>
                  <a:pt x="1162250" y="4613329"/>
                </a:cubicBezTo>
                <a:cubicBezTo>
                  <a:pt x="1141991" y="4619390"/>
                  <a:pt x="1086625" y="4618011"/>
                  <a:pt x="1132639" y="4596243"/>
                </a:cubicBezTo>
                <a:cubicBezTo>
                  <a:pt x="1461250" y="4438196"/>
                  <a:pt x="1900100" y="4136057"/>
                  <a:pt x="2293970" y="4182283"/>
                </a:cubicBezTo>
                <a:cubicBezTo>
                  <a:pt x="2166077" y="4101602"/>
                  <a:pt x="2034669" y="4023929"/>
                  <a:pt x="1900637" y="3949470"/>
                </a:cubicBezTo>
                <a:cubicBezTo>
                  <a:pt x="1896077" y="3950852"/>
                  <a:pt x="1891168" y="3951697"/>
                  <a:pt x="1887014" y="3951288"/>
                </a:cubicBezTo>
                <a:cubicBezTo>
                  <a:pt x="1578066" y="4112095"/>
                  <a:pt x="1243908" y="4184792"/>
                  <a:pt x="896751" y="4159267"/>
                </a:cubicBezTo>
                <a:cubicBezTo>
                  <a:pt x="855005" y="4156073"/>
                  <a:pt x="905428" y="4125362"/>
                  <a:pt x="918967" y="4119760"/>
                </a:cubicBezTo>
                <a:cubicBezTo>
                  <a:pt x="1194342" y="4017222"/>
                  <a:pt x="1471034" y="3857115"/>
                  <a:pt x="1764113" y="3873539"/>
                </a:cubicBezTo>
                <a:cubicBezTo>
                  <a:pt x="1695196" y="3836374"/>
                  <a:pt x="1625724" y="3799562"/>
                  <a:pt x="1555701" y="3763109"/>
                </a:cubicBezTo>
                <a:cubicBezTo>
                  <a:pt x="1550645" y="3762512"/>
                  <a:pt x="1546699" y="3761207"/>
                  <a:pt x="1542956" y="3758998"/>
                </a:cubicBezTo>
                <a:cubicBezTo>
                  <a:pt x="1350426" y="3719652"/>
                  <a:pt x="1247288" y="3571783"/>
                  <a:pt x="1136724" y="3417171"/>
                </a:cubicBezTo>
                <a:cubicBezTo>
                  <a:pt x="993337" y="3216099"/>
                  <a:pt x="846020" y="2999153"/>
                  <a:pt x="750977" y="2770227"/>
                </a:cubicBezTo>
                <a:cubicBezTo>
                  <a:pt x="747611" y="2762227"/>
                  <a:pt x="749771" y="2755481"/>
                  <a:pt x="755174" y="2749954"/>
                </a:cubicBezTo>
                <a:cubicBezTo>
                  <a:pt x="771390" y="2733370"/>
                  <a:pt x="816824" y="2727735"/>
                  <a:pt x="830023" y="2731935"/>
                </a:cubicBezTo>
                <a:cubicBezTo>
                  <a:pt x="1258787" y="2883841"/>
                  <a:pt x="1497280" y="3311498"/>
                  <a:pt x="1623018" y="3716225"/>
                </a:cubicBezTo>
                <a:cubicBezTo>
                  <a:pt x="1853470" y="3835548"/>
                  <a:pt x="2078531" y="3959850"/>
                  <a:pt x="2294841" y="4093587"/>
                </a:cubicBezTo>
                <a:cubicBezTo>
                  <a:pt x="2272291" y="4035197"/>
                  <a:pt x="2253055" y="3974696"/>
                  <a:pt x="2250226" y="3916719"/>
                </a:cubicBezTo>
                <a:cubicBezTo>
                  <a:pt x="2248779" y="3916883"/>
                  <a:pt x="2246771" y="3917401"/>
                  <a:pt x="2245523" y="3916663"/>
                </a:cubicBezTo>
                <a:cubicBezTo>
                  <a:pt x="1951808" y="3876118"/>
                  <a:pt x="1808968" y="3571232"/>
                  <a:pt x="1707994" y="3326950"/>
                </a:cubicBezTo>
                <a:cubicBezTo>
                  <a:pt x="1694877" y="3295477"/>
                  <a:pt x="1766980" y="3273123"/>
                  <a:pt x="1786341" y="3287566"/>
                </a:cubicBezTo>
                <a:cubicBezTo>
                  <a:pt x="1929395" y="3390749"/>
                  <a:pt x="2051663" y="3506453"/>
                  <a:pt x="2158071" y="3639960"/>
                </a:cubicBezTo>
                <a:cubicBezTo>
                  <a:pt x="2154892" y="3540061"/>
                  <a:pt x="2170197" y="3439839"/>
                  <a:pt x="2189281" y="3333361"/>
                </a:cubicBezTo>
                <a:cubicBezTo>
                  <a:pt x="2229372" y="3116116"/>
                  <a:pt x="2246120" y="2891570"/>
                  <a:pt x="2314466" y="2680771"/>
                </a:cubicBezTo>
                <a:cubicBezTo>
                  <a:pt x="2320529" y="2661952"/>
                  <a:pt x="2361878" y="2637374"/>
                  <a:pt x="2386551" y="2642862"/>
                </a:cubicBezTo>
                <a:close/>
                <a:moveTo>
                  <a:pt x="3646699" y="2390555"/>
                </a:moveTo>
                <a:lnTo>
                  <a:pt x="3645773" y="2392739"/>
                </a:lnTo>
                <a:lnTo>
                  <a:pt x="3649597" y="2394358"/>
                </a:lnTo>
                <a:cubicBezTo>
                  <a:pt x="3648733" y="2393349"/>
                  <a:pt x="3647874" y="2392343"/>
                  <a:pt x="3646699" y="2390555"/>
                </a:cubicBezTo>
                <a:close/>
                <a:moveTo>
                  <a:pt x="3038676" y="2118977"/>
                </a:moveTo>
                <a:cubicBezTo>
                  <a:pt x="3042950" y="2257918"/>
                  <a:pt x="3002907" y="2393544"/>
                  <a:pt x="2963942" y="2525128"/>
                </a:cubicBezTo>
                <a:cubicBezTo>
                  <a:pt x="2949902" y="2571972"/>
                  <a:pt x="2935948" y="2620144"/>
                  <a:pt x="2923775" y="2667145"/>
                </a:cubicBezTo>
                <a:cubicBezTo>
                  <a:pt x="2909690" y="2721696"/>
                  <a:pt x="2898881" y="2777642"/>
                  <a:pt x="2887447" y="2832031"/>
                </a:cubicBezTo>
                <a:lnTo>
                  <a:pt x="2868480" y="2927011"/>
                </a:lnTo>
                <a:cubicBezTo>
                  <a:pt x="2882036" y="2893472"/>
                  <a:pt x="2900043" y="2846374"/>
                  <a:pt x="2921794" y="2782834"/>
                </a:cubicBezTo>
                <a:cubicBezTo>
                  <a:pt x="2980827" y="2611467"/>
                  <a:pt x="3079367" y="2325483"/>
                  <a:pt x="3038676" y="2118977"/>
                </a:cubicBezTo>
                <a:close/>
                <a:moveTo>
                  <a:pt x="4070579" y="2090376"/>
                </a:moveTo>
                <a:cubicBezTo>
                  <a:pt x="4084637" y="2136248"/>
                  <a:pt x="4098150" y="2181883"/>
                  <a:pt x="4109879" y="2228695"/>
                </a:cubicBezTo>
                <a:lnTo>
                  <a:pt x="4119154" y="2266098"/>
                </a:lnTo>
                <a:cubicBezTo>
                  <a:pt x="4126056" y="2295423"/>
                  <a:pt x="4133187" y="2324193"/>
                  <a:pt x="4141411" y="2353427"/>
                </a:cubicBezTo>
                <a:cubicBezTo>
                  <a:pt x="4176749" y="2475257"/>
                  <a:pt x="4236423" y="2591295"/>
                  <a:pt x="4293979" y="2703223"/>
                </a:cubicBezTo>
                <a:cubicBezTo>
                  <a:pt x="4334570" y="2782214"/>
                  <a:pt x="4376344" y="2862994"/>
                  <a:pt x="4410111" y="2947465"/>
                </a:cubicBezTo>
                <a:cubicBezTo>
                  <a:pt x="4347417" y="2640863"/>
                  <a:pt x="4257356" y="2342636"/>
                  <a:pt x="4070579" y="2090376"/>
                </a:cubicBezTo>
                <a:close/>
                <a:moveTo>
                  <a:pt x="4020821" y="2034549"/>
                </a:moveTo>
                <a:cubicBezTo>
                  <a:pt x="3991634" y="2371132"/>
                  <a:pt x="4184325" y="2658088"/>
                  <a:pt x="4372756" y="2932293"/>
                </a:cubicBezTo>
                <a:cubicBezTo>
                  <a:pt x="4341528" y="2858555"/>
                  <a:pt x="4305088" y="2786473"/>
                  <a:pt x="4268731" y="2715710"/>
                </a:cubicBezTo>
                <a:cubicBezTo>
                  <a:pt x="4210547" y="2602235"/>
                  <a:pt x="4150011" y="2485181"/>
                  <a:pt x="4113960" y="2360474"/>
                </a:cubicBezTo>
                <a:cubicBezTo>
                  <a:pt x="4105734" y="2331239"/>
                  <a:pt x="4098289" y="2301693"/>
                  <a:pt x="4090842" y="2272139"/>
                </a:cubicBezTo>
                <a:lnTo>
                  <a:pt x="4081569" y="2234734"/>
                </a:lnTo>
                <a:cubicBezTo>
                  <a:pt x="4064530" y="2167007"/>
                  <a:pt x="4043843" y="2100302"/>
                  <a:pt x="4020821" y="2034549"/>
                </a:cubicBezTo>
                <a:close/>
                <a:moveTo>
                  <a:pt x="3001316" y="2032338"/>
                </a:moveTo>
                <a:cubicBezTo>
                  <a:pt x="2982933" y="2081859"/>
                  <a:pt x="2966493" y="2132840"/>
                  <a:pt x="2953880" y="2185446"/>
                </a:cubicBezTo>
                <a:cubicBezTo>
                  <a:pt x="2921068" y="2317695"/>
                  <a:pt x="2906505" y="2457032"/>
                  <a:pt x="2883664" y="2591574"/>
                </a:cubicBezTo>
                <a:cubicBezTo>
                  <a:pt x="2864755" y="2700098"/>
                  <a:pt x="2813661" y="2959166"/>
                  <a:pt x="2826885" y="2991809"/>
                </a:cubicBezTo>
                <a:lnTo>
                  <a:pt x="2860250" y="2826310"/>
                </a:lnTo>
                <a:cubicBezTo>
                  <a:pt x="2871141" y="2771690"/>
                  <a:pt x="2882731" y="2715434"/>
                  <a:pt x="2896499" y="2660098"/>
                </a:cubicBezTo>
                <a:cubicBezTo>
                  <a:pt x="2908585" y="2611783"/>
                  <a:pt x="2923082" y="2563843"/>
                  <a:pt x="2937125" y="2516991"/>
                </a:cubicBezTo>
                <a:cubicBezTo>
                  <a:pt x="2975863" y="2385961"/>
                  <a:pt x="3015900" y="2250332"/>
                  <a:pt x="3010471" y="2114122"/>
                </a:cubicBezTo>
                <a:cubicBezTo>
                  <a:pt x="3009267" y="2086568"/>
                  <a:pt x="3005955" y="2059413"/>
                  <a:pt x="3001316" y="2032338"/>
                </a:cubicBezTo>
                <a:close/>
                <a:moveTo>
                  <a:pt x="3105532" y="1991479"/>
                </a:moveTo>
                <a:cubicBezTo>
                  <a:pt x="3254427" y="2144650"/>
                  <a:pt x="3409943" y="2280670"/>
                  <a:pt x="3599280" y="2371770"/>
                </a:cubicBezTo>
                <a:cubicBezTo>
                  <a:pt x="3463064" y="2234271"/>
                  <a:pt x="3300266" y="2088089"/>
                  <a:pt x="3105532" y="1991479"/>
                </a:cubicBezTo>
                <a:close/>
                <a:moveTo>
                  <a:pt x="3111169" y="1962963"/>
                </a:moveTo>
                <a:cubicBezTo>
                  <a:pt x="3306049" y="2057701"/>
                  <a:pt x="3468685" y="2201237"/>
                  <a:pt x="3606223" y="2338658"/>
                </a:cubicBezTo>
                <a:cubicBezTo>
                  <a:pt x="3470641" y="2169232"/>
                  <a:pt x="3285027" y="1968969"/>
                  <a:pt x="3111169" y="1962963"/>
                </a:cubicBezTo>
                <a:close/>
                <a:moveTo>
                  <a:pt x="2050698" y="1338235"/>
                </a:moveTo>
                <a:cubicBezTo>
                  <a:pt x="2064377" y="1651120"/>
                  <a:pt x="2209927" y="1999242"/>
                  <a:pt x="2370409" y="2272553"/>
                </a:cubicBezTo>
                <a:cubicBezTo>
                  <a:pt x="2357712" y="2235634"/>
                  <a:pt x="2347580" y="2197225"/>
                  <a:pt x="2338306" y="2159819"/>
                </a:cubicBezTo>
                <a:lnTo>
                  <a:pt x="2334023" y="2142555"/>
                </a:lnTo>
                <a:cubicBezTo>
                  <a:pt x="2289026" y="1964482"/>
                  <a:pt x="2230790" y="1787247"/>
                  <a:pt x="2161071" y="1617375"/>
                </a:cubicBezTo>
                <a:cubicBezTo>
                  <a:pt x="2150764" y="1593060"/>
                  <a:pt x="2141003" y="1568967"/>
                  <a:pt x="2130699" y="1544643"/>
                </a:cubicBezTo>
                <a:cubicBezTo>
                  <a:pt x="2102533" y="1477354"/>
                  <a:pt x="2073739" y="1408510"/>
                  <a:pt x="2050698" y="1338235"/>
                </a:cubicBezTo>
                <a:close/>
                <a:moveTo>
                  <a:pt x="2060478" y="1278636"/>
                </a:moveTo>
                <a:cubicBezTo>
                  <a:pt x="2085382" y="1365794"/>
                  <a:pt x="2121337" y="1451189"/>
                  <a:pt x="2156346" y="1534260"/>
                </a:cubicBezTo>
                <a:lnTo>
                  <a:pt x="2187258" y="1607218"/>
                </a:lnTo>
                <a:cubicBezTo>
                  <a:pt x="2256583" y="1774989"/>
                  <a:pt x="2314102" y="1949347"/>
                  <a:pt x="2358704" y="2125320"/>
                </a:cubicBezTo>
                <a:cubicBezTo>
                  <a:pt x="2326696" y="1963695"/>
                  <a:pt x="2286060" y="1804203"/>
                  <a:pt x="2233598" y="1646797"/>
                </a:cubicBezTo>
                <a:cubicBezTo>
                  <a:pt x="2188082" y="1511000"/>
                  <a:pt x="2118450" y="1397178"/>
                  <a:pt x="2060478" y="1278636"/>
                </a:cubicBezTo>
                <a:close/>
                <a:moveTo>
                  <a:pt x="1974152" y="1245311"/>
                </a:moveTo>
                <a:cubicBezTo>
                  <a:pt x="1899849" y="1271794"/>
                  <a:pt x="1845607" y="1329954"/>
                  <a:pt x="1811379" y="1406236"/>
                </a:cubicBezTo>
                <a:cubicBezTo>
                  <a:pt x="1793417" y="1445630"/>
                  <a:pt x="1774985" y="1502850"/>
                  <a:pt x="1767940" y="1546869"/>
                </a:cubicBezTo>
                <a:cubicBezTo>
                  <a:pt x="1756267" y="1618535"/>
                  <a:pt x="1762401" y="1614698"/>
                  <a:pt x="1796474" y="1557016"/>
                </a:cubicBezTo>
                <a:cubicBezTo>
                  <a:pt x="1857987" y="1454296"/>
                  <a:pt x="1917005" y="1349880"/>
                  <a:pt x="1974152" y="1245311"/>
                </a:cubicBezTo>
                <a:close/>
                <a:moveTo>
                  <a:pt x="4681531" y="959050"/>
                </a:moveTo>
                <a:cubicBezTo>
                  <a:pt x="4667665" y="975072"/>
                  <a:pt x="4653801" y="991089"/>
                  <a:pt x="4638064" y="1006960"/>
                </a:cubicBezTo>
                <a:cubicBezTo>
                  <a:pt x="4572574" y="1071943"/>
                  <a:pt x="4498932" y="1125748"/>
                  <a:pt x="4415502" y="1184424"/>
                </a:cubicBezTo>
                <a:cubicBezTo>
                  <a:pt x="4354739" y="1227583"/>
                  <a:pt x="4278681" y="1281016"/>
                  <a:pt x="4197574" y="1317493"/>
                </a:cubicBezTo>
                <a:cubicBezTo>
                  <a:pt x="4173020" y="1328342"/>
                  <a:pt x="4148153" y="1338416"/>
                  <a:pt x="4122737" y="1348256"/>
                </a:cubicBezTo>
                <a:cubicBezTo>
                  <a:pt x="4088783" y="1361567"/>
                  <a:pt x="4056139" y="1374791"/>
                  <a:pt x="4024988" y="1390573"/>
                </a:cubicBezTo>
                <a:cubicBezTo>
                  <a:pt x="4165369" y="1358579"/>
                  <a:pt x="4302892" y="1298342"/>
                  <a:pt x="4421265" y="1220988"/>
                </a:cubicBezTo>
                <a:cubicBezTo>
                  <a:pt x="4516666" y="1158366"/>
                  <a:pt x="4617535" y="1064584"/>
                  <a:pt x="4681531" y="959050"/>
                </a:cubicBezTo>
                <a:close/>
                <a:moveTo>
                  <a:pt x="4722484" y="854709"/>
                </a:moveTo>
                <a:cubicBezTo>
                  <a:pt x="4713724" y="863235"/>
                  <a:pt x="4704652" y="870980"/>
                  <a:pt x="4695347" y="879275"/>
                </a:cubicBezTo>
                <a:cubicBezTo>
                  <a:pt x="4560726" y="998039"/>
                  <a:pt x="4415771" y="1121443"/>
                  <a:pt x="4253878" y="1216434"/>
                </a:cubicBezTo>
                <a:lnTo>
                  <a:pt x="4213112" y="1239730"/>
                </a:lnTo>
                <a:cubicBezTo>
                  <a:pt x="4152620" y="1274640"/>
                  <a:pt x="4090577" y="1310180"/>
                  <a:pt x="4037747" y="1352837"/>
                </a:cubicBezTo>
                <a:cubicBezTo>
                  <a:pt x="4062533" y="1341442"/>
                  <a:pt x="4087944" y="1331600"/>
                  <a:pt x="4113362" y="1321759"/>
                </a:cubicBezTo>
                <a:cubicBezTo>
                  <a:pt x="4137990" y="1312227"/>
                  <a:pt x="4162627" y="1302697"/>
                  <a:pt x="4186634" y="1291618"/>
                </a:cubicBezTo>
                <a:cubicBezTo>
                  <a:pt x="4265418" y="1256083"/>
                  <a:pt x="4339921" y="1203284"/>
                  <a:pt x="4399674" y="1160983"/>
                </a:cubicBezTo>
                <a:cubicBezTo>
                  <a:pt x="4481551" y="1102940"/>
                  <a:pt x="4554724" y="1050225"/>
                  <a:pt x="4618435" y="986418"/>
                </a:cubicBezTo>
                <a:cubicBezTo>
                  <a:pt x="4660678" y="944429"/>
                  <a:pt x="4695591" y="899980"/>
                  <a:pt x="4722484" y="854709"/>
                </a:cubicBezTo>
                <a:close/>
                <a:moveTo>
                  <a:pt x="1456504" y="777000"/>
                </a:moveTo>
                <a:cubicBezTo>
                  <a:pt x="1456064" y="782606"/>
                  <a:pt x="1455073" y="787979"/>
                  <a:pt x="1454399" y="794136"/>
                </a:cubicBezTo>
                <a:cubicBezTo>
                  <a:pt x="1451982" y="810498"/>
                  <a:pt x="1450340" y="826538"/>
                  <a:pt x="1448466" y="843129"/>
                </a:cubicBezTo>
                <a:cubicBezTo>
                  <a:pt x="1443098" y="896870"/>
                  <a:pt x="1442326" y="951907"/>
                  <a:pt x="1442252" y="1005313"/>
                </a:cubicBezTo>
                <a:cubicBezTo>
                  <a:pt x="1440336" y="1206014"/>
                  <a:pt x="1438833" y="1413328"/>
                  <a:pt x="1469382" y="1614896"/>
                </a:cubicBezTo>
                <a:lnTo>
                  <a:pt x="1472106" y="1632791"/>
                </a:lnTo>
                <a:lnTo>
                  <a:pt x="1479091" y="1680170"/>
                </a:lnTo>
                <a:cubicBezTo>
                  <a:pt x="1479741" y="1669501"/>
                  <a:pt x="1479617" y="1659149"/>
                  <a:pt x="1480043" y="1649028"/>
                </a:cubicBezTo>
                <a:cubicBezTo>
                  <a:pt x="1483046" y="1394060"/>
                  <a:pt x="1486555" y="1130296"/>
                  <a:pt x="1464087" y="871628"/>
                </a:cubicBezTo>
                <a:lnTo>
                  <a:pt x="1462204" y="850229"/>
                </a:lnTo>
                <a:cubicBezTo>
                  <a:pt x="1460150" y="826182"/>
                  <a:pt x="1458096" y="802134"/>
                  <a:pt x="1456504" y="777000"/>
                </a:cubicBezTo>
                <a:close/>
                <a:moveTo>
                  <a:pt x="1483619" y="764662"/>
                </a:moveTo>
                <a:cubicBezTo>
                  <a:pt x="1484834" y="792211"/>
                  <a:pt x="1487677" y="820458"/>
                  <a:pt x="1489670" y="847698"/>
                </a:cubicBezTo>
                <a:lnTo>
                  <a:pt x="1491553" y="869097"/>
                </a:lnTo>
                <a:cubicBezTo>
                  <a:pt x="1513754" y="1119277"/>
                  <a:pt x="1511208" y="1373147"/>
                  <a:pt x="1508481" y="1619865"/>
                </a:cubicBezTo>
                <a:cubicBezTo>
                  <a:pt x="1576046" y="1335574"/>
                  <a:pt x="1567527" y="1045475"/>
                  <a:pt x="1483619" y="764662"/>
                </a:cubicBezTo>
                <a:close/>
                <a:moveTo>
                  <a:pt x="1430481" y="630137"/>
                </a:moveTo>
                <a:cubicBezTo>
                  <a:pt x="1267590" y="940376"/>
                  <a:pt x="1333252" y="1302315"/>
                  <a:pt x="1442495" y="1626691"/>
                </a:cubicBezTo>
                <a:lnTo>
                  <a:pt x="1441222" y="1619067"/>
                </a:lnTo>
                <a:cubicBezTo>
                  <a:pt x="1410273" y="1415398"/>
                  <a:pt x="1411692" y="1206762"/>
                  <a:pt x="1414069" y="1004967"/>
                </a:cubicBezTo>
                <a:cubicBezTo>
                  <a:pt x="1414375" y="951016"/>
                  <a:pt x="1414834" y="895204"/>
                  <a:pt x="1420665" y="840369"/>
                </a:cubicBezTo>
                <a:cubicBezTo>
                  <a:pt x="1422537" y="823783"/>
                  <a:pt x="1424411" y="807192"/>
                  <a:pt x="1426829" y="790831"/>
                </a:cubicBezTo>
                <a:cubicBezTo>
                  <a:pt x="1433522" y="737010"/>
                  <a:pt x="1440125" y="681866"/>
                  <a:pt x="1430481" y="630137"/>
                </a:cubicBezTo>
                <a:close/>
                <a:moveTo>
                  <a:pt x="4023796" y="623931"/>
                </a:moveTo>
                <a:cubicBezTo>
                  <a:pt x="3998086" y="637515"/>
                  <a:pt x="3972609" y="650546"/>
                  <a:pt x="3945729" y="662344"/>
                </a:cubicBezTo>
                <a:cubicBezTo>
                  <a:pt x="3801060" y="727282"/>
                  <a:pt x="3645502" y="758642"/>
                  <a:pt x="3498947" y="818916"/>
                </a:cubicBezTo>
                <a:cubicBezTo>
                  <a:pt x="3325974" y="889896"/>
                  <a:pt x="3184420" y="1008307"/>
                  <a:pt x="3031283" y="1111507"/>
                </a:cubicBezTo>
                <a:cubicBezTo>
                  <a:pt x="3091555" y="1098395"/>
                  <a:pt x="3148558" y="1067158"/>
                  <a:pt x="3203692" y="1035777"/>
                </a:cubicBezTo>
                <a:lnTo>
                  <a:pt x="3218294" y="1027151"/>
                </a:lnTo>
                <a:cubicBezTo>
                  <a:pt x="3353948" y="950027"/>
                  <a:pt x="3497672" y="882756"/>
                  <a:pt x="3636737" y="817377"/>
                </a:cubicBezTo>
                <a:cubicBezTo>
                  <a:pt x="3765775" y="757414"/>
                  <a:pt x="3897289" y="694633"/>
                  <a:pt x="4023796" y="623931"/>
                </a:cubicBezTo>
                <a:close/>
                <a:moveTo>
                  <a:pt x="3311704" y="584486"/>
                </a:moveTo>
                <a:cubicBezTo>
                  <a:pt x="3272983" y="648568"/>
                  <a:pt x="3231536" y="711502"/>
                  <a:pt x="3190778" y="772788"/>
                </a:cubicBezTo>
                <a:cubicBezTo>
                  <a:pt x="3126979" y="868744"/>
                  <a:pt x="3062020" y="967431"/>
                  <a:pt x="3007981" y="1070739"/>
                </a:cubicBezTo>
                <a:cubicBezTo>
                  <a:pt x="3110594" y="966751"/>
                  <a:pt x="3204922" y="819977"/>
                  <a:pt x="3267578" y="693281"/>
                </a:cubicBezTo>
                <a:close/>
                <a:moveTo>
                  <a:pt x="2664888" y="518596"/>
                </a:moveTo>
                <a:cubicBezTo>
                  <a:pt x="2580256" y="532980"/>
                  <a:pt x="2495702" y="548687"/>
                  <a:pt x="2411865" y="567273"/>
                </a:cubicBezTo>
                <a:cubicBezTo>
                  <a:pt x="2215416" y="611580"/>
                  <a:pt x="2055895" y="697916"/>
                  <a:pt x="1896643" y="809468"/>
                </a:cubicBezTo>
                <a:cubicBezTo>
                  <a:pt x="1897193" y="809701"/>
                  <a:pt x="1897736" y="809931"/>
                  <a:pt x="1899055" y="809848"/>
                </a:cubicBezTo>
                <a:cubicBezTo>
                  <a:pt x="2091065" y="728900"/>
                  <a:pt x="2275399" y="656935"/>
                  <a:pt x="2446633" y="596159"/>
                </a:cubicBezTo>
                <a:close/>
                <a:moveTo>
                  <a:pt x="2796924" y="501747"/>
                </a:moveTo>
                <a:lnTo>
                  <a:pt x="2455237" y="622979"/>
                </a:lnTo>
                <a:cubicBezTo>
                  <a:pt x="2296206" y="679263"/>
                  <a:pt x="2126634" y="745243"/>
                  <a:pt x="1949308" y="818889"/>
                </a:cubicBezTo>
                <a:cubicBezTo>
                  <a:pt x="1950089" y="818579"/>
                  <a:pt x="1950089" y="818579"/>
                  <a:pt x="1950634" y="818810"/>
                </a:cubicBezTo>
                <a:cubicBezTo>
                  <a:pt x="2249794" y="764555"/>
                  <a:pt x="2535304" y="633058"/>
                  <a:pt x="2796924" y="501747"/>
                </a:cubicBezTo>
                <a:close/>
                <a:moveTo>
                  <a:pt x="3335099" y="488163"/>
                </a:moveTo>
                <a:lnTo>
                  <a:pt x="3151139" y="734118"/>
                </a:lnTo>
                <a:lnTo>
                  <a:pt x="3136980" y="753877"/>
                </a:lnTo>
                <a:cubicBezTo>
                  <a:pt x="3108114" y="793161"/>
                  <a:pt x="3082736" y="828772"/>
                  <a:pt x="3062043" y="867004"/>
                </a:cubicBezTo>
                <a:cubicBezTo>
                  <a:pt x="3033701" y="918746"/>
                  <a:pt x="3011684" y="973805"/>
                  <a:pt x="2994594" y="1035452"/>
                </a:cubicBezTo>
                <a:cubicBezTo>
                  <a:pt x="3046947" y="939156"/>
                  <a:pt x="3107576" y="847655"/>
                  <a:pt x="3167517" y="757788"/>
                </a:cubicBezTo>
                <a:cubicBezTo>
                  <a:pt x="3225200" y="670189"/>
                  <a:pt x="3284135" y="581180"/>
                  <a:pt x="3335099" y="488163"/>
                </a:cubicBezTo>
                <a:close/>
                <a:moveTo>
                  <a:pt x="2891507" y="485136"/>
                </a:moveTo>
                <a:cubicBezTo>
                  <a:pt x="2633092" y="616512"/>
                  <a:pt x="2348081" y="755947"/>
                  <a:pt x="2047508" y="825701"/>
                </a:cubicBezTo>
                <a:cubicBezTo>
                  <a:pt x="2357909" y="831572"/>
                  <a:pt x="2636584" y="667562"/>
                  <a:pt x="2891507" y="485136"/>
                </a:cubicBezTo>
                <a:close/>
                <a:moveTo>
                  <a:pt x="4418489" y="483936"/>
                </a:moveTo>
                <a:cubicBezTo>
                  <a:pt x="4332433" y="547295"/>
                  <a:pt x="4242855" y="605296"/>
                  <a:pt x="4155290" y="661575"/>
                </a:cubicBezTo>
                <a:cubicBezTo>
                  <a:pt x="3969451" y="781189"/>
                  <a:pt x="3777243" y="905190"/>
                  <a:pt x="3571040" y="996875"/>
                </a:cubicBezTo>
                <a:cubicBezTo>
                  <a:pt x="3418056" y="1064725"/>
                  <a:pt x="3258062" y="1114166"/>
                  <a:pt x="3093710" y="1145020"/>
                </a:cubicBezTo>
                <a:cubicBezTo>
                  <a:pt x="3128860" y="1154752"/>
                  <a:pt x="3165333" y="1164394"/>
                  <a:pt x="3207527" y="1163586"/>
                </a:cubicBezTo>
                <a:cubicBezTo>
                  <a:pt x="3359545" y="1160350"/>
                  <a:pt x="3521798" y="1058435"/>
                  <a:pt x="3652751" y="990907"/>
                </a:cubicBezTo>
                <a:cubicBezTo>
                  <a:pt x="3834432" y="897860"/>
                  <a:pt x="4013510" y="797268"/>
                  <a:pt x="4180906" y="680145"/>
                </a:cubicBezTo>
                <a:cubicBezTo>
                  <a:pt x="4224133" y="649515"/>
                  <a:pt x="4353624" y="550475"/>
                  <a:pt x="4418489" y="483936"/>
                </a:cubicBezTo>
                <a:close/>
                <a:moveTo>
                  <a:pt x="3316944" y="465669"/>
                </a:moveTo>
                <a:cubicBezTo>
                  <a:pt x="3194809" y="521478"/>
                  <a:pt x="2954579" y="894258"/>
                  <a:pt x="2958819" y="1062158"/>
                </a:cubicBezTo>
                <a:cubicBezTo>
                  <a:pt x="2971057" y="1011968"/>
                  <a:pt x="2985641" y="965354"/>
                  <a:pt x="3004132" y="921679"/>
                </a:cubicBezTo>
                <a:cubicBezTo>
                  <a:pt x="3014072" y="898200"/>
                  <a:pt x="3025105" y="875187"/>
                  <a:pt x="3037224" y="852631"/>
                </a:cubicBezTo>
                <a:cubicBezTo>
                  <a:pt x="3058615" y="812759"/>
                  <a:pt x="3085004" y="776291"/>
                  <a:pt x="3114637" y="736692"/>
                </a:cubicBezTo>
                <a:lnTo>
                  <a:pt x="3128801" y="716935"/>
                </a:lnTo>
                <a:cubicBezTo>
                  <a:pt x="3193882" y="628604"/>
                  <a:pt x="3252848" y="548625"/>
                  <a:pt x="3316944" y="465669"/>
                </a:cubicBezTo>
                <a:close/>
                <a:moveTo>
                  <a:pt x="4448894" y="422768"/>
                </a:moveTo>
                <a:cubicBezTo>
                  <a:pt x="4372745" y="436884"/>
                  <a:pt x="4303112" y="482734"/>
                  <a:pt x="4235585" y="528178"/>
                </a:cubicBezTo>
                <a:lnTo>
                  <a:pt x="4213155" y="543149"/>
                </a:lnTo>
                <a:cubicBezTo>
                  <a:pt x="4035485" y="661715"/>
                  <a:pt x="3839402" y="753816"/>
                  <a:pt x="3649218" y="842623"/>
                </a:cubicBezTo>
                <a:cubicBezTo>
                  <a:pt x="3510392" y="907459"/>
                  <a:pt x="3367451" y="974411"/>
                  <a:pt x="3232564" y="1051220"/>
                </a:cubicBezTo>
                <a:lnTo>
                  <a:pt x="3217970" y="1059849"/>
                </a:lnTo>
                <a:cubicBezTo>
                  <a:pt x="3184886" y="1078679"/>
                  <a:pt x="3151576" y="1098052"/>
                  <a:pt x="3116688" y="1113543"/>
                </a:cubicBezTo>
                <a:cubicBezTo>
                  <a:pt x="3269055" y="1082118"/>
                  <a:pt x="3417223" y="1034762"/>
                  <a:pt x="3559098" y="971858"/>
                </a:cubicBezTo>
                <a:cubicBezTo>
                  <a:pt x="3763514" y="881353"/>
                  <a:pt x="3954942" y="757667"/>
                  <a:pt x="4140004" y="638368"/>
                </a:cubicBezTo>
                <a:cubicBezTo>
                  <a:pt x="4244649" y="570645"/>
                  <a:pt x="4351849" y="501435"/>
                  <a:pt x="4451852" y="423380"/>
                </a:cubicBezTo>
                <a:cubicBezTo>
                  <a:pt x="4450763" y="422918"/>
                  <a:pt x="4450211" y="422686"/>
                  <a:pt x="4448894" y="422768"/>
                </a:cubicBezTo>
                <a:close/>
                <a:moveTo>
                  <a:pt x="680568" y="416949"/>
                </a:moveTo>
                <a:cubicBezTo>
                  <a:pt x="573847" y="489578"/>
                  <a:pt x="483985" y="589312"/>
                  <a:pt x="394452" y="694330"/>
                </a:cubicBezTo>
                <a:lnTo>
                  <a:pt x="340402" y="759654"/>
                </a:lnTo>
                <a:close/>
                <a:moveTo>
                  <a:pt x="827699" y="416143"/>
                </a:moveTo>
                <a:cubicBezTo>
                  <a:pt x="835728" y="454953"/>
                  <a:pt x="841663" y="494162"/>
                  <a:pt x="841524" y="534021"/>
                </a:cubicBezTo>
                <a:cubicBezTo>
                  <a:pt x="841577" y="581042"/>
                  <a:pt x="833611" y="627240"/>
                  <a:pt x="825554" y="672115"/>
                </a:cubicBezTo>
                <a:cubicBezTo>
                  <a:pt x="819855" y="703824"/>
                  <a:pt x="814239" y="736857"/>
                  <a:pt x="811499" y="769176"/>
                </a:cubicBezTo>
                <a:cubicBezTo>
                  <a:pt x="803608" y="866910"/>
                  <a:pt x="822564" y="965070"/>
                  <a:pt x="841586" y="1060039"/>
                </a:cubicBezTo>
                <a:cubicBezTo>
                  <a:pt x="870658" y="1208834"/>
                  <a:pt x="901383" y="1362838"/>
                  <a:pt x="942912" y="1511108"/>
                </a:cubicBezTo>
                <a:cubicBezTo>
                  <a:pt x="977911" y="1186645"/>
                  <a:pt x="995896" y="815698"/>
                  <a:pt x="884057" y="521768"/>
                </a:cubicBezTo>
                <a:cubicBezTo>
                  <a:pt x="868776" y="481820"/>
                  <a:pt x="846755" y="448679"/>
                  <a:pt x="827699" y="416143"/>
                </a:cubicBezTo>
                <a:close/>
                <a:moveTo>
                  <a:pt x="798883" y="414244"/>
                </a:moveTo>
                <a:cubicBezTo>
                  <a:pt x="695211" y="736679"/>
                  <a:pt x="755992" y="1050836"/>
                  <a:pt x="875825" y="1357811"/>
                </a:cubicBezTo>
                <a:cubicBezTo>
                  <a:pt x="852896" y="1259904"/>
                  <a:pt x="833394" y="1161513"/>
                  <a:pt x="814514" y="1064671"/>
                </a:cubicBezTo>
                <a:cubicBezTo>
                  <a:pt x="795638" y="967838"/>
                  <a:pt x="775736" y="867346"/>
                  <a:pt x="783698" y="766414"/>
                </a:cubicBezTo>
                <a:cubicBezTo>
                  <a:pt x="786354" y="732777"/>
                  <a:pt x="792197" y="699198"/>
                  <a:pt x="798129" y="666939"/>
                </a:cubicBezTo>
                <a:cubicBezTo>
                  <a:pt x="805719" y="623158"/>
                  <a:pt x="813776" y="578281"/>
                  <a:pt x="813894" y="533909"/>
                </a:cubicBezTo>
                <a:cubicBezTo>
                  <a:pt x="813480" y="493822"/>
                  <a:pt x="807234" y="453832"/>
                  <a:pt x="798883" y="414244"/>
                </a:cubicBezTo>
                <a:close/>
                <a:moveTo>
                  <a:pt x="673202" y="388720"/>
                </a:moveTo>
                <a:cubicBezTo>
                  <a:pt x="560862" y="422924"/>
                  <a:pt x="473506" y="490876"/>
                  <a:pt x="392779" y="596411"/>
                </a:cubicBezTo>
                <a:cubicBezTo>
                  <a:pt x="345173" y="658663"/>
                  <a:pt x="304966" y="720182"/>
                  <a:pt x="270088" y="790400"/>
                </a:cubicBezTo>
                <a:cubicBezTo>
                  <a:pt x="265839" y="798902"/>
                  <a:pt x="262292" y="805767"/>
                  <a:pt x="259285" y="812869"/>
                </a:cubicBezTo>
                <a:cubicBezTo>
                  <a:pt x="297306" y="767160"/>
                  <a:pt x="334780" y="721219"/>
                  <a:pt x="372890" y="676832"/>
                </a:cubicBezTo>
                <a:cubicBezTo>
                  <a:pt x="466138" y="567590"/>
                  <a:pt x="560501" y="463327"/>
                  <a:pt x="673202" y="388720"/>
                </a:cubicBezTo>
                <a:close/>
                <a:moveTo>
                  <a:pt x="1628210" y="0"/>
                </a:moveTo>
                <a:lnTo>
                  <a:pt x="1748399" y="0"/>
                </a:lnTo>
                <a:lnTo>
                  <a:pt x="1783391" y="17650"/>
                </a:lnTo>
                <a:cubicBezTo>
                  <a:pt x="1878225" y="54329"/>
                  <a:pt x="1980824" y="64330"/>
                  <a:pt x="2084193" y="69947"/>
                </a:cubicBezTo>
                <a:cubicBezTo>
                  <a:pt x="2305723" y="81971"/>
                  <a:pt x="2525917" y="56091"/>
                  <a:pt x="2744101" y="15192"/>
                </a:cubicBezTo>
                <a:cubicBezTo>
                  <a:pt x="2562964" y="37013"/>
                  <a:pt x="2380220" y="45912"/>
                  <a:pt x="2197414" y="41266"/>
                </a:cubicBezTo>
                <a:cubicBezTo>
                  <a:pt x="2092695" y="38460"/>
                  <a:pt x="1999575" y="31066"/>
                  <a:pt x="1914967" y="18583"/>
                </a:cubicBezTo>
                <a:lnTo>
                  <a:pt x="1815559" y="0"/>
                </a:lnTo>
                <a:lnTo>
                  <a:pt x="2001666" y="0"/>
                </a:lnTo>
                <a:lnTo>
                  <a:pt x="2036517" y="4274"/>
                </a:lnTo>
                <a:cubicBezTo>
                  <a:pt x="2087672" y="8689"/>
                  <a:pt x="2141872" y="11637"/>
                  <a:pt x="2199623" y="13232"/>
                </a:cubicBezTo>
                <a:cubicBezTo>
                  <a:pt x="2273140" y="15225"/>
                  <a:pt x="2346666" y="15008"/>
                  <a:pt x="2420103" y="12601"/>
                </a:cubicBezTo>
                <a:lnTo>
                  <a:pt x="2621330" y="0"/>
                </a:lnTo>
                <a:lnTo>
                  <a:pt x="3076571" y="0"/>
                </a:lnTo>
                <a:lnTo>
                  <a:pt x="2924796" y="36772"/>
                </a:lnTo>
                <a:cubicBezTo>
                  <a:pt x="2603232" y="110795"/>
                  <a:pt x="2272273" y="167441"/>
                  <a:pt x="1946203" y="131277"/>
                </a:cubicBezTo>
                <a:cubicBezTo>
                  <a:pt x="1847872" y="120226"/>
                  <a:pt x="1775939" y="84460"/>
                  <a:pt x="1707026" y="44983"/>
                </a:cubicBezTo>
                <a:close/>
                <a:moveTo>
                  <a:pt x="1007398" y="0"/>
                </a:moveTo>
                <a:lnTo>
                  <a:pt x="1105902" y="0"/>
                </a:lnTo>
                <a:lnTo>
                  <a:pt x="1191939" y="117664"/>
                </a:lnTo>
                <a:cubicBezTo>
                  <a:pt x="1366125" y="341427"/>
                  <a:pt x="1562103" y="551148"/>
                  <a:pt x="1780907" y="743734"/>
                </a:cubicBezTo>
                <a:cubicBezTo>
                  <a:pt x="1801144" y="761313"/>
                  <a:pt x="1821617" y="778348"/>
                  <a:pt x="1841857" y="795932"/>
                </a:cubicBezTo>
                <a:cubicBezTo>
                  <a:pt x="1990610" y="686371"/>
                  <a:pt x="2139633" y="585288"/>
                  <a:pt x="2317896" y="530713"/>
                </a:cubicBezTo>
                <a:cubicBezTo>
                  <a:pt x="2542030" y="462073"/>
                  <a:pt x="2783392" y="434854"/>
                  <a:pt x="3015228" y="399738"/>
                </a:cubicBezTo>
                <a:cubicBezTo>
                  <a:pt x="3052333" y="394202"/>
                  <a:pt x="3010950" y="453937"/>
                  <a:pt x="3000782" y="461219"/>
                </a:cubicBezTo>
                <a:cubicBezTo>
                  <a:pt x="2693972" y="688641"/>
                  <a:pt x="2350770" y="924476"/>
                  <a:pt x="1963190" y="895589"/>
                </a:cubicBezTo>
                <a:cubicBezTo>
                  <a:pt x="2149512" y="1044003"/>
                  <a:pt x="2346363" y="1178199"/>
                  <a:pt x="2552180" y="1298815"/>
                </a:cubicBezTo>
                <a:cubicBezTo>
                  <a:pt x="2674551" y="1263712"/>
                  <a:pt x="2789192" y="1186061"/>
                  <a:pt x="2904618" y="1146081"/>
                </a:cubicBezTo>
                <a:cubicBezTo>
                  <a:pt x="2811839" y="901425"/>
                  <a:pt x="3283913" y="443317"/>
                  <a:pt x="3428829" y="310883"/>
                </a:cubicBezTo>
                <a:cubicBezTo>
                  <a:pt x="3440380" y="300321"/>
                  <a:pt x="3459741" y="295643"/>
                  <a:pt x="3452135" y="318176"/>
                </a:cubicBezTo>
                <a:cubicBezTo>
                  <a:pt x="3377952" y="531416"/>
                  <a:pt x="3301457" y="750112"/>
                  <a:pt x="3169464" y="935661"/>
                </a:cubicBezTo>
                <a:cubicBezTo>
                  <a:pt x="3150662" y="961821"/>
                  <a:pt x="3003773" y="1105010"/>
                  <a:pt x="3049395" y="1070245"/>
                </a:cubicBezTo>
                <a:cubicBezTo>
                  <a:pt x="3162985" y="984423"/>
                  <a:pt x="3272630" y="886628"/>
                  <a:pt x="3401235" y="815534"/>
                </a:cubicBezTo>
                <a:cubicBezTo>
                  <a:pt x="3665893" y="669415"/>
                  <a:pt x="3968082" y="612577"/>
                  <a:pt x="4236947" y="465665"/>
                </a:cubicBezTo>
                <a:cubicBezTo>
                  <a:pt x="4280594" y="441649"/>
                  <a:pt x="4494768" y="287033"/>
                  <a:pt x="4565962" y="350012"/>
                </a:cubicBezTo>
                <a:cubicBezTo>
                  <a:pt x="4574408" y="357446"/>
                  <a:pt x="4561570" y="377121"/>
                  <a:pt x="4557937" y="382666"/>
                </a:cubicBezTo>
                <a:cubicBezTo>
                  <a:pt x="4368036" y="694348"/>
                  <a:pt x="3934455" y="895784"/>
                  <a:pt x="3621049" y="1056676"/>
                </a:cubicBezTo>
                <a:cubicBezTo>
                  <a:pt x="3449155" y="1144851"/>
                  <a:pt x="3289873" y="1230645"/>
                  <a:pt x="3094000" y="1229477"/>
                </a:cubicBezTo>
                <a:cubicBezTo>
                  <a:pt x="2989297" y="1228927"/>
                  <a:pt x="2920834" y="1221837"/>
                  <a:pt x="2813197" y="1263181"/>
                </a:cubicBezTo>
                <a:cubicBezTo>
                  <a:pt x="2746514" y="1288380"/>
                  <a:pt x="2682165" y="1312641"/>
                  <a:pt x="2615776" y="1334114"/>
                </a:cubicBezTo>
                <a:cubicBezTo>
                  <a:pt x="2856074" y="1470609"/>
                  <a:pt x="3106867" y="1588379"/>
                  <a:pt x="3364982" y="1687356"/>
                </a:cubicBezTo>
                <a:cubicBezTo>
                  <a:pt x="3367545" y="1685866"/>
                  <a:pt x="3369560" y="1684144"/>
                  <a:pt x="3371663" y="1683743"/>
                </a:cubicBezTo>
                <a:cubicBezTo>
                  <a:pt x="3559080" y="1639479"/>
                  <a:pt x="3730923" y="1559010"/>
                  <a:pt x="3883310" y="1443899"/>
                </a:cubicBezTo>
                <a:cubicBezTo>
                  <a:pt x="3885702" y="1439761"/>
                  <a:pt x="3888566" y="1434532"/>
                  <a:pt x="3892746" y="1429225"/>
                </a:cubicBezTo>
                <a:cubicBezTo>
                  <a:pt x="4100854" y="1154547"/>
                  <a:pt x="4425526" y="995756"/>
                  <a:pt x="4699980" y="789523"/>
                </a:cubicBezTo>
                <a:lnTo>
                  <a:pt x="4724400" y="769876"/>
                </a:lnTo>
                <a:lnTo>
                  <a:pt x="4724400" y="802845"/>
                </a:lnTo>
                <a:lnTo>
                  <a:pt x="4705958" y="821317"/>
                </a:lnTo>
                <a:cubicBezTo>
                  <a:pt x="4688728" y="839775"/>
                  <a:pt x="4668259" y="862655"/>
                  <a:pt x="4649798" y="877374"/>
                </a:cubicBezTo>
                <a:cubicBezTo>
                  <a:pt x="4443742" y="1038644"/>
                  <a:pt x="4191500" y="1158472"/>
                  <a:pt x="4005326" y="1344259"/>
                </a:cubicBezTo>
                <a:cubicBezTo>
                  <a:pt x="4063256" y="1294104"/>
                  <a:pt x="4132215" y="1254410"/>
                  <a:pt x="4199378" y="1215889"/>
                </a:cubicBezTo>
                <a:cubicBezTo>
                  <a:pt x="4212968" y="1208123"/>
                  <a:pt x="4226555" y="1200357"/>
                  <a:pt x="4239600" y="1192361"/>
                </a:cubicBezTo>
                <a:cubicBezTo>
                  <a:pt x="4399481" y="1099094"/>
                  <a:pt x="4542878" y="976320"/>
                  <a:pt x="4677037" y="858646"/>
                </a:cubicBezTo>
                <a:lnTo>
                  <a:pt x="4724400" y="810414"/>
                </a:lnTo>
                <a:lnTo>
                  <a:pt x="4724400" y="916439"/>
                </a:lnTo>
                <a:lnTo>
                  <a:pt x="4683030" y="982925"/>
                </a:lnTo>
                <a:cubicBezTo>
                  <a:pt x="4504646" y="1237618"/>
                  <a:pt x="4252054" y="1416530"/>
                  <a:pt x="3921884" y="1469889"/>
                </a:cubicBezTo>
                <a:cubicBezTo>
                  <a:pt x="3782100" y="1582602"/>
                  <a:pt x="3625917" y="1667134"/>
                  <a:pt x="3456136" y="1721439"/>
                </a:cubicBezTo>
                <a:cubicBezTo>
                  <a:pt x="3511887" y="1741826"/>
                  <a:pt x="3567869" y="1761662"/>
                  <a:pt x="3624313" y="1780406"/>
                </a:cubicBezTo>
                <a:cubicBezTo>
                  <a:pt x="3850637" y="1855623"/>
                  <a:pt x="4076864" y="1908264"/>
                  <a:pt x="4303638" y="1944400"/>
                </a:cubicBezTo>
                <a:cubicBezTo>
                  <a:pt x="4307581" y="1939634"/>
                  <a:pt x="4311304" y="1935410"/>
                  <a:pt x="4315566" y="1931422"/>
                </a:cubicBezTo>
                <a:cubicBezTo>
                  <a:pt x="4418123" y="1797152"/>
                  <a:pt x="4522970" y="1669642"/>
                  <a:pt x="4664388" y="1574357"/>
                </a:cubicBezTo>
                <a:lnTo>
                  <a:pt x="4724400" y="1537429"/>
                </a:lnTo>
                <a:lnTo>
                  <a:pt x="4724400" y="1589108"/>
                </a:lnTo>
                <a:lnTo>
                  <a:pt x="4644505" y="1640352"/>
                </a:lnTo>
                <a:cubicBezTo>
                  <a:pt x="4543719" y="1713959"/>
                  <a:pt x="4461038" y="1801479"/>
                  <a:pt x="4381603" y="1900149"/>
                </a:cubicBezTo>
                <a:cubicBezTo>
                  <a:pt x="4415438" y="1876488"/>
                  <a:pt x="4447471" y="1849494"/>
                  <a:pt x="4478726" y="1822808"/>
                </a:cubicBezTo>
                <a:cubicBezTo>
                  <a:pt x="4513234" y="1792997"/>
                  <a:pt x="4549530" y="1762011"/>
                  <a:pt x="4588263" y="1735914"/>
                </a:cubicBezTo>
                <a:cubicBezTo>
                  <a:pt x="4619078" y="1714840"/>
                  <a:pt x="4651924" y="1696556"/>
                  <a:pt x="4683216" y="1678902"/>
                </a:cubicBezTo>
                <a:lnTo>
                  <a:pt x="4724400" y="1655121"/>
                </a:lnTo>
                <a:lnTo>
                  <a:pt x="4724400" y="1686869"/>
                </a:lnTo>
                <a:lnTo>
                  <a:pt x="4696172" y="1703058"/>
                </a:lnTo>
                <a:cubicBezTo>
                  <a:pt x="4665104" y="1720165"/>
                  <a:pt x="4632805" y="1738677"/>
                  <a:pt x="4602997" y="1758893"/>
                </a:cubicBezTo>
                <a:cubicBezTo>
                  <a:pt x="4565822" y="1784357"/>
                  <a:pt x="4530304" y="1815035"/>
                  <a:pt x="4496021" y="1844299"/>
                </a:cubicBezTo>
                <a:cubicBezTo>
                  <a:pt x="4470821" y="1865816"/>
                  <a:pt x="4445614" y="1887338"/>
                  <a:pt x="4419004" y="1907617"/>
                </a:cubicBezTo>
                <a:cubicBezTo>
                  <a:pt x="4509516" y="1884856"/>
                  <a:pt x="4599633" y="1841647"/>
                  <a:pt x="4685975" y="1786372"/>
                </a:cubicBezTo>
                <a:lnTo>
                  <a:pt x="4724400" y="1759693"/>
                </a:lnTo>
                <a:lnTo>
                  <a:pt x="4724400" y="1809459"/>
                </a:lnTo>
                <a:lnTo>
                  <a:pt x="4653762" y="1857561"/>
                </a:lnTo>
                <a:cubicBezTo>
                  <a:pt x="4580587" y="1902591"/>
                  <a:pt x="4504944" y="1939172"/>
                  <a:pt x="4428349" y="1963079"/>
                </a:cubicBezTo>
                <a:lnTo>
                  <a:pt x="4724400" y="1990579"/>
                </a:lnTo>
                <a:lnTo>
                  <a:pt x="4724400" y="2065582"/>
                </a:lnTo>
                <a:lnTo>
                  <a:pt x="4686318" y="2063926"/>
                </a:lnTo>
                <a:lnTo>
                  <a:pt x="4724400" y="2085104"/>
                </a:lnTo>
                <a:lnTo>
                  <a:pt x="4724400" y="2178471"/>
                </a:lnTo>
                <a:lnTo>
                  <a:pt x="4617755" y="2122457"/>
                </a:lnTo>
                <a:lnTo>
                  <a:pt x="4724400" y="2196158"/>
                </a:lnTo>
                <a:lnTo>
                  <a:pt x="4724400" y="2230374"/>
                </a:lnTo>
                <a:lnTo>
                  <a:pt x="4573637" y="2126309"/>
                </a:lnTo>
                <a:cubicBezTo>
                  <a:pt x="4608893" y="2177612"/>
                  <a:pt x="4656401" y="2222030"/>
                  <a:pt x="4706850" y="2262541"/>
                </a:cubicBezTo>
                <a:lnTo>
                  <a:pt x="4724400" y="2275857"/>
                </a:lnTo>
                <a:lnTo>
                  <a:pt x="4724400" y="2377131"/>
                </a:lnTo>
                <a:lnTo>
                  <a:pt x="4688201" y="2349925"/>
                </a:lnTo>
                <a:cubicBezTo>
                  <a:pt x="4579462" y="2264619"/>
                  <a:pt x="4483104" y="2181979"/>
                  <a:pt x="4462564" y="2041945"/>
                </a:cubicBezTo>
                <a:cubicBezTo>
                  <a:pt x="4339738" y="2027929"/>
                  <a:pt x="4217123" y="2008847"/>
                  <a:pt x="4094167" y="1984479"/>
                </a:cubicBezTo>
                <a:cubicBezTo>
                  <a:pt x="4361568" y="2318516"/>
                  <a:pt x="4448657" y="2737804"/>
                  <a:pt x="4520397" y="3153822"/>
                </a:cubicBezTo>
                <a:cubicBezTo>
                  <a:pt x="4524234" y="3176690"/>
                  <a:pt x="4478166" y="3233800"/>
                  <a:pt x="4458958" y="3203134"/>
                </a:cubicBezTo>
                <a:cubicBezTo>
                  <a:pt x="4221037" y="2826855"/>
                  <a:pt x="3875607" y="2452063"/>
                  <a:pt x="3972830" y="1973028"/>
                </a:cubicBezTo>
                <a:cubicBezTo>
                  <a:pt x="3973903" y="1968973"/>
                  <a:pt x="3975983" y="1964061"/>
                  <a:pt x="3979154" y="1959605"/>
                </a:cubicBezTo>
                <a:cubicBezTo>
                  <a:pt x="3847070" y="1929437"/>
                  <a:pt x="3715197" y="1894208"/>
                  <a:pt x="3583051" y="1850495"/>
                </a:cubicBezTo>
                <a:cubicBezTo>
                  <a:pt x="3357823" y="1775743"/>
                  <a:pt x="3137042" y="1687421"/>
                  <a:pt x="2922360" y="1586232"/>
                </a:cubicBezTo>
                <a:cubicBezTo>
                  <a:pt x="2956249" y="1697796"/>
                  <a:pt x="3014099" y="1805979"/>
                  <a:pt x="3033099" y="1913175"/>
                </a:cubicBezTo>
                <a:cubicBezTo>
                  <a:pt x="3035371" y="1915419"/>
                  <a:pt x="3037950" y="1918445"/>
                  <a:pt x="3040214" y="1920694"/>
                </a:cubicBezTo>
                <a:cubicBezTo>
                  <a:pt x="3043936" y="1916469"/>
                  <a:pt x="3048200" y="1912482"/>
                  <a:pt x="3051308" y="1911226"/>
                </a:cubicBezTo>
                <a:cubicBezTo>
                  <a:pt x="3335533" y="1788841"/>
                  <a:pt x="3650972" y="2264893"/>
                  <a:pt x="3791335" y="2442781"/>
                </a:cubicBezTo>
                <a:cubicBezTo>
                  <a:pt x="3804329" y="2459223"/>
                  <a:pt x="3763010" y="2515770"/>
                  <a:pt x="3744063" y="2510325"/>
                </a:cubicBezTo>
                <a:cubicBezTo>
                  <a:pt x="3485213" y="2437432"/>
                  <a:pt x="3287280" y="2286035"/>
                  <a:pt x="3103695" y="2105302"/>
                </a:cubicBezTo>
                <a:cubicBezTo>
                  <a:pt x="3126339" y="2333141"/>
                  <a:pt x="3009845" y="2625036"/>
                  <a:pt x="2968137" y="2805672"/>
                </a:cubicBezTo>
                <a:cubicBezTo>
                  <a:pt x="2930699" y="2965580"/>
                  <a:pt x="2891878" y="3078554"/>
                  <a:pt x="2739231" y="3151701"/>
                </a:cubicBezTo>
                <a:cubicBezTo>
                  <a:pt x="2726335" y="3157832"/>
                  <a:pt x="2726972" y="3142650"/>
                  <a:pt x="2728882" y="3135084"/>
                </a:cubicBezTo>
                <a:cubicBezTo>
                  <a:pt x="2806473" y="2811909"/>
                  <a:pt x="2836690" y="2478979"/>
                  <a:pt x="2914282" y="2155807"/>
                </a:cubicBezTo>
                <a:cubicBezTo>
                  <a:pt x="2927505" y="2100241"/>
                  <a:pt x="2969504" y="2020803"/>
                  <a:pt x="2971660" y="1962486"/>
                </a:cubicBezTo>
                <a:cubicBezTo>
                  <a:pt x="2971891" y="1961942"/>
                  <a:pt x="2971575" y="1961166"/>
                  <a:pt x="2971809" y="1960615"/>
                </a:cubicBezTo>
                <a:cubicBezTo>
                  <a:pt x="2971875" y="1957427"/>
                  <a:pt x="2972485" y="1954468"/>
                  <a:pt x="2972315" y="1951821"/>
                </a:cubicBezTo>
                <a:cubicBezTo>
                  <a:pt x="2966359" y="1836632"/>
                  <a:pt x="2865027" y="1683636"/>
                  <a:pt x="2846641" y="1556749"/>
                </a:cubicBezTo>
                <a:cubicBezTo>
                  <a:pt x="2846247" y="1554649"/>
                  <a:pt x="2846851" y="1551688"/>
                  <a:pt x="2847461" y="1548729"/>
                </a:cubicBezTo>
                <a:cubicBezTo>
                  <a:pt x="2570813" y="1412938"/>
                  <a:pt x="2306528" y="1254043"/>
                  <a:pt x="2058558" y="1071804"/>
                </a:cubicBezTo>
                <a:cubicBezTo>
                  <a:pt x="2118947" y="1245450"/>
                  <a:pt x="2231454" y="1407035"/>
                  <a:pt x="2291089" y="1585512"/>
                </a:cubicBezTo>
                <a:cubicBezTo>
                  <a:pt x="2383696" y="1860991"/>
                  <a:pt x="2441466" y="2144264"/>
                  <a:pt x="2473792" y="2432858"/>
                </a:cubicBezTo>
                <a:cubicBezTo>
                  <a:pt x="2475176" y="2446319"/>
                  <a:pt x="2431252" y="2512059"/>
                  <a:pt x="2420124" y="2495762"/>
                </a:cubicBezTo>
                <a:cubicBezTo>
                  <a:pt x="2291230" y="2305989"/>
                  <a:pt x="2208353" y="2083557"/>
                  <a:pt x="2119846" y="1872898"/>
                </a:cubicBezTo>
                <a:cubicBezTo>
                  <a:pt x="2037236" y="1675682"/>
                  <a:pt x="1982639" y="1492905"/>
                  <a:pt x="1995210" y="1288346"/>
                </a:cubicBezTo>
                <a:cubicBezTo>
                  <a:pt x="1948480" y="1372857"/>
                  <a:pt x="1900430" y="1457457"/>
                  <a:pt x="1850975" y="1540820"/>
                </a:cubicBezTo>
                <a:cubicBezTo>
                  <a:pt x="1816437" y="1599587"/>
                  <a:pt x="1789540" y="1661598"/>
                  <a:pt x="1723490" y="1688355"/>
                </a:cubicBezTo>
                <a:cubicBezTo>
                  <a:pt x="1718826" y="1690241"/>
                  <a:pt x="1711811" y="1688563"/>
                  <a:pt x="1710157" y="1683354"/>
                </a:cubicBezTo>
                <a:cubicBezTo>
                  <a:pt x="1675928" y="1583238"/>
                  <a:pt x="1752515" y="1420588"/>
                  <a:pt x="1807265" y="1336896"/>
                </a:cubicBezTo>
                <a:cubicBezTo>
                  <a:pt x="1856904" y="1260695"/>
                  <a:pt x="1925612" y="1200294"/>
                  <a:pt x="2011049" y="1173376"/>
                </a:cubicBezTo>
                <a:cubicBezTo>
                  <a:pt x="2011743" y="1171736"/>
                  <a:pt x="2013211" y="1169782"/>
                  <a:pt x="2014681" y="1167830"/>
                </a:cubicBezTo>
                <a:cubicBezTo>
                  <a:pt x="1995942" y="1119335"/>
                  <a:pt x="1980541" y="1069035"/>
                  <a:pt x="1971037" y="1015438"/>
                </a:cubicBezTo>
                <a:cubicBezTo>
                  <a:pt x="1970873" y="1012795"/>
                  <a:pt x="1971247" y="1010377"/>
                  <a:pt x="1971858" y="1007420"/>
                </a:cubicBezTo>
                <a:cubicBezTo>
                  <a:pt x="1889219" y="944106"/>
                  <a:pt x="1807963" y="877509"/>
                  <a:pt x="1729505" y="808882"/>
                </a:cubicBezTo>
                <a:cubicBezTo>
                  <a:pt x="1652132" y="740719"/>
                  <a:pt x="1577790" y="669969"/>
                  <a:pt x="1506007" y="597733"/>
                </a:cubicBezTo>
                <a:cubicBezTo>
                  <a:pt x="1650265" y="988437"/>
                  <a:pt x="1648039" y="1402749"/>
                  <a:pt x="1499912" y="1795211"/>
                </a:cubicBezTo>
                <a:cubicBezTo>
                  <a:pt x="1496995" y="1803635"/>
                  <a:pt x="1454455" y="1866099"/>
                  <a:pt x="1444926" y="1841464"/>
                </a:cubicBezTo>
                <a:cubicBezTo>
                  <a:pt x="1288444" y="1433999"/>
                  <a:pt x="1179507" y="967467"/>
                  <a:pt x="1425791" y="572788"/>
                </a:cubicBezTo>
                <a:cubicBezTo>
                  <a:pt x="1428418" y="568101"/>
                  <a:pt x="1431907" y="564428"/>
                  <a:pt x="1435390" y="560750"/>
                </a:cubicBezTo>
                <a:cubicBezTo>
                  <a:pt x="1440033" y="554349"/>
                  <a:pt x="1445996" y="547863"/>
                  <a:pt x="1451502" y="542471"/>
                </a:cubicBezTo>
                <a:cubicBezTo>
                  <a:pt x="1361214" y="448553"/>
                  <a:pt x="1275425" y="351231"/>
                  <a:pt x="1194128" y="250903"/>
                </a:cubicBezTo>
                <a:close/>
                <a:moveTo>
                  <a:pt x="890158" y="0"/>
                </a:moveTo>
                <a:lnTo>
                  <a:pt x="937892" y="0"/>
                </a:lnTo>
                <a:lnTo>
                  <a:pt x="924483" y="30495"/>
                </a:lnTo>
                <a:cubicBezTo>
                  <a:pt x="886566" y="121698"/>
                  <a:pt x="856718" y="217584"/>
                  <a:pt x="872288" y="306259"/>
                </a:cubicBezTo>
                <a:cubicBezTo>
                  <a:pt x="896800" y="446040"/>
                  <a:pt x="987449" y="577127"/>
                  <a:pt x="1006247" y="727373"/>
                </a:cubicBezTo>
                <a:cubicBezTo>
                  <a:pt x="1042700" y="1013846"/>
                  <a:pt x="1021035" y="1326579"/>
                  <a:pt x="986481" y="1611960"/>
                </a:cubicBezTo>
                <a:cubicBezTo>
                  <a:pt x="984668" y="1625361"/>
                  <a:pt x="941918" y="1692886"/>
                  <a:pt x="928400" y="1663986"/>
                </a:cubicBezTo>
                <a:cubicBezTo>
                  <a:pt x="723163" y="1233305"/>
                  <a:pt x="596239" y="818387"/>
                  <a:pt x="771281" y="368438"/>
                </a:cubicBezTo>
                <a:lnTo>
                  <a:pt x="200540" y="942511"/>
                </a:lnTo>
                <a:cubicBezTo>
                  <a:pt x="190537" y="952438"/>
                  <a:pt x="161507" y="972341"/>
                  <a:pt x="170253" y="942567"/>
                </a:cubicBezTo>
                <a:cubicBezTo>
                  <a:pt x="222670" y="771614"/>
                  <a:pt x="326261" y="624255"/>
                  <a:pt x="442049" y="489150"/>
                </a:cubicBezTo>
                <a:cubicBezTo>
                  <a:pt x="542966" y="370919"/>
                  <a:pt x="644574" y="322520"/>
                  <a:pt x="788582" y="301724"/>
                </a:cubicBezTo>
                <a:cubicBezTo>
                  <a:pt x="788307" y="293239"/>
                  <a:pt x="787808" y="285302"/>
                  <a:pt x="788312" y="276498"/>
                </a:cubicBezTo>
                <a:cubicBezTo>
                  <a:pt x="793051" y="221208"/>
                  <a:pt x="817827" y="155085"/>
                  <a:pt x="847625" y="89075"/>
                </a:cubicBezTo>
                <a:close/>
                <a:moveTo>
                  <a:pt x="29788" y="0"/>
                </a:moveTo>
                <a:lnTo>
                  <a:pt x="93321" y="0"/>
                </a:lnTo>
                <a:lnTo>
                  <a:pt x="79142" y="68966"/>
                </a:lnTo>
                <a:cubicBezTo>
                  <a:pt x="45734" y="225436"/>
                  <a:pt x="26794" y="379659"/>
                  <a:pt x="21253" y="535687"/>
                </a:cubicBezTo>
                <a:lnTo>
                  <a:pt x="61909" y="380358"/>
                </a:lnTo>
                <a:cubicBezTo>
                  <a:pt x="78826" y="316055"/>
                  <a:pt x="96125" y="249346"/>
                  <a:pt x="118339" y="184712"/>
                </a:cubicBezTo>
                <a:cubicBezTo>
                  <a:pt x="129562" y="152119"/>
                  <a:pt x="141878" y="119997"/>
                  <a:pt x="154192" y="87864"/>
                </a:cubicBezTo>
                <a:lnTo>
                  <a:pt x="186604" y="0"/>
                </a:lnTo>
                <a:lnTo>
                  <a:pt x="216386" y="0"/>
                </a:lnTo>
                <a:lnTo>
                  <a:pt x="180314" y="97640"/>
                </a:lnTo>
                <a:cubicBezTo>
                  <a:pt x="168233" y="129221"/>
                  <a:pt x="155916" y="161350"/>
                  <a:pt x="144924" y="193392"/>
                </a:cubicBezTo>
                <a:cubicBezTo>
                  <a:pt x="123175" y="256933"/>
                  <a:pt x="106102" y="323103"/>
                  <a:pt x="89413" y="386853"/>
                </a:cubicBezTo>
                <a:lnTo>
                  <a:pt x="49686" y="539999"/>
                </a:lnTo>
                <a:cubicBezTo>
                  <a:pt x="112204" y="409054"/>
                  <a:pt x="181190" y="283748"/>
                  <a:pt x="236604" y="152292"/>
                </a:cubicBezTo>
                <a:lnTo>
                  <a:pt x="289375" y="0"/>
                </a:lnTo>
                <a:lnTo>
                  <a:pt x="369729" y="0"/>
                </a:lnTo>
                <a:lnTo>
                  <a:pt x="354160" y="65656"/>
                </a:lnTo>
                <a:cubicBezTo>
                  <a:pt x="272180" y="311007"/>
                  <a:pt x="108679" y="519263"/>
                  <a:pt x="21325" y="763628"/>
                </a:cubicBezTo>
                <a:cubicBezTo>
                  <a:pt x="18671" y="771035"/>
                  <a:pt x="13191" y="778653"/>
                  <a:pt x="6426" y="785104"/>
                </a:cubicBezTo>
                <a:lnTo>
                  <a:pt x="0" y="789215"/>
                </a:lnTo>
                <a:lnTo>
                  <a:pt x="0" y="163142"/>
                </a:lnTo>
                <a:lnTo>
                  <a:pt x="20220" y="37416"/>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30" name="Rectangle 29">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990600"/>
            <a:ext cx="117348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itle 1">
            <a:extLst>
              <a:ext uri="{FF2B5EF4-FFF2-40B4-BE49-F238E27FC236}">
                <a16:creationId xmlns:a16="http://schemas.microsoft.com/office/drawing/2014/main" id="{3BD355B6-71C3-4BB5-A756-34E64E7F857E}"/>
              </a:ext>
            </a:extLst>
          </p:cNvPr>
          <p:cNvSpPr>
            <a:spLocks noGrp="1"/>
          </p:cNvSpPr>
          <p:nvPr>
            <p:ph type="title"/>
          </p:nvPr>
        </p:nvSpPr>
        <p:spPr>
          <a:xfrm>
            <a:off x="685801" y="1676400"/>
            <a:ext cx="4953000" cy="1216153"/>
          </a:xfrm>
        </p:spPr>
        <p:txBody>
          <a:bodyPr anchor="t">
            <a:normAutofit/>
          </a:bodyPr>
          <a:lstStyle/>
          <a:p>
            <a:r>
              <a:rPr lang="en-GB" sz="4000"/>
              <a:t>September…</a:t>
            </a:r>
          </a:p>
        </p:txBody>
      </p:sp>
      <p:sp>
        <p:nvSpPr>
          <p:cNvPr id="3" name="Content Placeholder 2">
            <a:extLst>
              <a:ext uri="{FF2B5EF4-FFF2-40B4-BE49-F238E27FC236}">
                <a16:creationId xmlns:a16="http://schemas.microsoft.com/office/drawing/2014/main" id="{67DD5F1C-13D5-4FF2-8BF3-55CD0C8F1775}"/>
              </a:ext>
            </a:extLst>
          </p:cNvPr>
          <p:cNvSpPr>
            <a:spLocks noGrp="1"/>
          </p:cNvSpPr>
          <p:nvPr>
            <p:ph idx="1"/>
          </p:nvPr>
        </p:nvSpPr>
        <p:spPr>
          <a:xfrm>
            <a:off x="685801" y="2390776"/>
            <a:ext cx="4953000" cy="2790824"/>
          </a:xfrm>
        </p:spPr>
        <p:txBody>
          <a:bodyPr>
            <a:normAutofit fontScale="70000" lnSpcReduction="20000"/>
          </a:bodyPr>
          <a:lstStyle/>
          <a:p>
            <a:pPr marL="0" indent="0">
              <a:buNone/>
            </a:pPr>
            <a:r>
              <a:rPr lang="en-GB" sz="2300" dirty="0">
                <a:solidFill>
                  <a:schemeClr val="tx1">
                    <a:alpha val="55000"/>
                  </a:schemeClr>
                </a:solidFill>
              </a:rPr>
              <a:t>We feel a phased start into school gives children the best start to school life as it eases transition from pre-school to primary. The dates have been emailed to you.</a:t>
            </a:r>
          </a:p>
          <a:p>
            <a:pPr marL="0" indent="0">
              <a:buNone/>
            </a:pPr>
            <a:endParaRPr lang="en-GB" sz="2300" dirty="0">
              <a:solidFill>
                <a:schemeClr val="tx1">
                  <a:alpha val="55000"/>
                </a:schemeClr>
              </a:solidFill>
            </a:endParaRPr>
          </a:p>
          <a:p>
            <a:pPr marL="0" indent="0">
              <a:buNone/>
            </a:pPr>
            <a:r>
              <a:rPr lang="en-GB" sz="2300" dirty="0">
                <a:solidFill>
                  <a:schemeClr val="tx1">
                    <a:alpha val="55000"/>
                  </a:schemeClr>
                </a:solidFill>
              </a:rPr>
              <a:t>Lunches – Menu, free meals – NUT/KIWI FREE</a:t>
            </a:r>
          </a:p>
          <a:p>
            <a:pPr marL="0" indent="0">
              <a:buNone/>
            </a:pPr>
            <a:r>
              <a:rPr lang="en-GB" sz="2300" dirty="0">
                <a:solidFill>
                  <a:schemeClr val="tx1">
                    <a:alpha val="55000"/>
                  </a:schemeClr>
                </a:solidFill>
              </a:rPr>
              <a:t>Snack</a:t>
            </a:r>
          </a:p>
          <a:p>
            <a:pPr marL="0" indent="0">
              <a:buNone/>
            </a:pPr>
            <a:r>
              <a:rPr lang="en-GB" sz="2300" dirty="0">
                <a:solidFill>
                  <a:schemeClr val="tx1">
                    <a:alpha val="55000"/>
                  </a:schemeClr>
                </a:solidFill>
              </a:rPr>
              <a:t>Water Bottle</a:t>
            </a:r>
          </a:p>
          <a:p>
            <a:pPr marL="0" indent="0">
              <a:buNone/>
            </a:pPr>
            <a:r>
              <a:rPr lang="en-GB" sz="2300" dirty="0">
                <a:solidFill>
                  <a:schemeClr val="tx1">
                    <a:alpha val="55000"/>
                  </a:schemeClr>
                </a:solidFill>
              </a:rPr>
              <a:t>Book Bag – 1 keyring</a:t>
            </a:r>
          </a:p>
          <a:p>
            <a:pPr marL="0" indent="0">
              <a:buNone/>
            </a:pPr>
            <a:r>
              <a:rPr lang="en-GB" sz="2300" dirty="0">
                <a:solidFill>
                  <a:schemeClr val="tx1">
                    <a:alpha val="55000"/>
                  </a:schemeClr>
                </a:solidFill>
              </a:rPr>
              <a:t>Seesaw – Online communicate platform</a:t>
            </a:r>
          </a:p>
          <a:p>
            <a:pPr marL="0" indent="0">
              <a:buNone/>
            </a:pPr>
            <a:r>
              <a:rPr lang="en-GB" sz="2300" dirty="0">
                <a:solidFill>
                  <a:schemeClr val="tx1">
                    <a:alpha val="55000"/>
                  </a:schemeClr>
                </a:solidFill>
              </a:rPr>
              <a:t>Wrap around care</a:t>
            </a:r>
          </a:p>
          <a:p>
            <a:pPr marL="0" indent="0">
              <a:buNone/>
            </a:pPr>
            <a:endParaRPr lang="en-GB" sz="800" dirty="0">
              <a:solidFill>
                <a:schemeClr val="tx1">
                  <a:alpha val="55000"/>
                </a:schemeClr>
              </a:solidFill>
            </a:endParaRPr>
          </a:p>
        </p:txBody>
      </p:sp>
      <p:pic>
        <p:nvPicPr>
          <p:cNvPr id="4" name="Picture 3">
            <a:extLst>
              <a:ext uri="{FF2B5EF4-FFF2-40B4-BE49-F238E27FC236}">
                <a16:creationId xmlns:a16="http://schemas.microsoft.com/office/drawing/2014/main" id="{B10E802A-3C72-40BD-9247-88B8118F7D3E}"/>
              </a:ext>
            </a:extLst>
          </p:cNvPr>
          <p:cNvPicPr>
            <a:picLocks noChangeAspect="1"/>
          </p:cNvPicPr>
          <p:nvPr/>
        </p:nvPicPr>
        <p:blipFill>
          <a:blip r:embed="rId3"/>
          <a:stretch>
            <a:fillRect/>
          </a:stretch>
        </p:blipFill>
        <p:spPr>
          <a:xfrm>
            <a:off x="7214235" y="1676400"/>
            <a:ext cx="2716529" cy="3505200"/>
          </a:xfrm>
          <a:prstGeom prst="rect">
            <a:avLst/>
          </a:prstGeom>
        </p:spPr>
      </p:pic>
    </p:spTree>
    <p:extLst>
      <p:ext uri="{BB962C8B-B14F-4D97-AF65-F5344CB8AC3E}">
        <p14:creationId xmlns:p14="http://schemas.microsoft.com/office/powerpoint/2010/main" val="298397353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42A4FC2C-047E-45A5-965D-8E1E3BF09BC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white">
          <a:xfrm>
            <a:off x="1524" y="0"/>
            <a:ext cx="12188952" cy="685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pic>
        <p:nvPicPr>
          <p:cNvPr id="5" name="Content Placeholder 4">
            <a:extLst>
              <a:ext uri="{FF2B5EF4-FFF2-40B4-BE49-F238E27FC236}">
                <a16:creationId xmlns:a16="http://schemas.microsoft.com/office/drawing/2014/main" id="{6DBF5A00-0679-A831-7969-A492194E7704}"/>
              </a:ext>
            </a:extLst>
          </p:cNvPr>
          <p:cNvPicPr>
            <a:picLocks noGrp="1" noChangeAspect="1"/>
          </p:cNvPicPr>
          <p:nvPr>
            <p:ph idx="1"/>
          </p:nvPr>
        </p:nvPicPr>
        <p:blipFill>
          <a:blip r:embed="rId2"/>
          <a:srcRect b="19"/>
          <a:stretch>
            <a:fillRect/>
          </a:stretch>
        </p:blipFill>
        <p:spPr>
          <a:xfrm>
            <a:off x="20" y="1282"/>
            <a:ext cx="12191980" cy="6856718"/>
          </a:xfrm>
          <a:prstGeom prst="rect">
            <a:avLst/>
          </a:prstGeom>
        </p:spPr>
      </p:pic>
    </p:spTree>
    <p:extLst>
      <p:ext uri="{BB962C8B-B14F-4D97-AF65-F5344CB8AC3E}">
        <p14:creationId xmlns:p14="http://schemas.microsoft.com/office/powerpoint/2010/main" val="1099444508"/>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5D1A9D8B-3117-4D9D-BDA4-DD81895098B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1" name="Rectangle 10">
              <a:extLst>
                <a:ext uri="{FF2B5EF4-FFF2-40B4-BE49-F238E27FC236}">
                  <a16:creationId xmlns:a16="http://schemas.microsoft.com/office/drawing/2014/main" id="{A7877B25-8C10-4C8D-BC88-BF3C557F8FF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54F0DD86-96CD-4F5F-BA4D-FFC17F2D6C4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4" name="Freeform: Shape 13">
            <a:extLst>
              <a:ext uri="{FF2B5EF4-FFF2-40B4-BE49-F238E27FC236}">
                <a16:creationId xmlns:a16="http://schemas.microsoft.com/office/drawing/2014/main" id="{BD92035A-AA2F-4CD8-A556-1CE8BDEC75B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6" name="Rectangle 15">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itle 1">
            <a:extLst>
              <a:ext uri="{FF2B5EF4-FFF2-40B4-BE49-F238E27FC236}">
                <a16:creationId xmlns:a16="http://schemas.microsoft.com/office/drawing/2014/main" id="{14430A59-7952-4EC9-951D-7B396ED12B9E}"/>
              </a:ext>
            </a:extLst>
          </p:cNvPr>
          <p:cNvSpPr>
            <a:spLocks noGrp="1"/>
          </p:cNvSpPr>
          <p:nvPr>
            <p:ph type="title"/>
          </p:nvPr>
        </p:nvSpPr>
        <p:spPr>
          <a:xfrm>
            <a:off x="1143000" y="1676400"/>
            <a:ext cx="3810000" cy="3505200"/>
          </a:xfrm>
        </p:spPr>
        <p:txBody>
          <a:bodyPr anchor="t">
            <a:normAutofit/>
          </a:bodyPr>
          <a:lstStyle/>
          <a:p>
            <a:r>
              <a:rPr lang="en-GB" sz="4000" dirty="0"/>
              <a:t>RRAP Club</a:t>
            </a:r>
          </a:p>
        </p:txBody>
      </p:sp>
      <p:sp>
        <p:nvSpPr>
          <p:cNvPr id="3" name="Content Placeholder 2">
            <a:extLst>
              <a:ext uri="{FF2B5EF4-FFF2-40B4-BE49-F238E27FC236}">
                <a16:creationId xmlns:a16="http://schemas.microsoft.com/office/drawing/2014/main" id="{8F951E6A-1BC0-4E3B-87F8-2C8C34924E1A}"/>
              </a:ext>
            </a:extLst>
          </p:cNvPr>
          <p:cNvSpPr>
            <a:spLocks noGrp="1"/>
          </p:cNvSpPr>
          <p:nvPr>
            <p:ph idx="1"/>
          </p:nvPr>
        </p:nvSpPr>
        <p:spPr>
          <a:xfrm>
            <a:off x="5181604" y="1295399"/>
            <a:ext cx="5638796" cy="4219575"/>
          </a:xfrm>
        </p:spPr>
        <p:txBody>
          <a:bodyPr>
            <a:normAutofit/>
          </a:bodyPr>
          <a:lstStyle/>
          <a:p>
            <a:pPr marL="0" indent="0">
              <a:buNone/>
            </a:pPr>
            <a:r>
              <a:rPr lang="en-GB" sz="1900" dirty="0">
                <a:solidFill>
                  <a:schemeClr val="tx1">
                    <a:alpha val="55000"/>
                  </a:schemeClr>
                </a:solidFill>
              </a:rPr>
              <a:t>Hartford Primary School operate our own Breakfast and After School Club called the </a:t>
            </a:r>
            <a:r>
              <a:rPr lang="en-GB" sz="1900" b="1" dirty="0">
                <a:solidFill>
                  <a:schemeClr val="tx1">
                    <a:alpha val="55000"/>
                  </a:schemeClr>
                </a:solidFill>
              </a:rPr>
              <a:t>"RRAP Club".</a:t>
            </a:r>
          </a:p>
          <a:p>
            <a:pPr marL="0" indent="0">
              <a:buNone/>
            </a:pPr>
            <a:r>
              <a:rPr lang="en-GB" sz="1900" dirty="0">
                <a:solidFill>
                  <a:schemeClr val="tx1">
                    <a:alpha val="55000"/>
                  </a:schemeClr>
                </a:solidFill>
              </a:rPr>
              <a:t>RRAP stands for our core values, and our children were proud to be involved in naming the club:</a:t>
            </a:r>
          </a:p>
          <a:p>
            <a:pPr marL="0" indent="0">
              <a:buNone/>
            </a:pPr>
            <a:endParaRPr lang="en-GB" sz="1900" dirty="0">
              <a:solidFill>
                <a:schemeClr val="tx1">
                  <a:alpha val="55000"/>
                </a:schemeClr>
              </a:solidFill>
            </a:endParaRPr>
          </a:p>
          <a:p>
            <a:r>
              <a:rPr lang="en-GB" sz="1900" b="1" dirty="0">
                <a:solidFill>
                  <a:schemeClr val="tx1">
                    <a:alpha val="55000"/>
                  </a:schemeClr>
                </a:solidFill>
              </a:rPr>
              <a:t>Respect</a:t>
            </a:r>
          </a:p>
          <a:p>
            <a:r>
              <a:rPr lang="en-GB" sz="1900" b="1" dirty="0">
                <a:solidFill>
                  <a:schemeClr val="tx1">
                    <a:alpha val="55000"/>
                  </a:schemeClr>
                </a:solidFill>
              </a:rPr>
              <a:t>Responsibility</a:t>
            </a:r>
          </a:p>
          <a:p>
            <a:r>
              <a:rPr lang="en-GB" sz="1900" b="1" dirty="0">
                <a:solidFill>
                  <a:schemeClr val="tx1">
                    <a:alpha val="55000"/>
                  </a:schemeClr>
                </a:solidFill>
              </a:rPr>
              <a:t>Aspiration</a:t>
            </a:r>
          </a:p>
          <a:p>
            <a:r>
              <a:rPr lang="en-GB" sz="1900" b="1" dirty="0">
                <a:solidFill>
                  <a:schemeClr val="tx1">
                    <a:alpha val="55000"/>
                  </a:schemeClr>
                </a:solidFill>
              </a:rPr>
              <a:t>Pride</a:t>
            </a:r>
          </a:p>
          <a:p>
            <a:pPr marL="0" indent="0">
              <a:buNone/>
            </a:pPr>
            <a:endParaRPr lang="en-GB" sz="1900" dirty="0">
              <a:solidFill>
                <a:schemeClr val="tx1">
                  <a:alpha val="55000"/>
                </a:schemeClr>
              </a:solidFill>
            </a:endParaRPr>
          </a:p>
          <a:p>
            <a:pPr marL="0" indent="0">
              <a:buNone/>
            </a:pPr>
            <a:endParaRPr lang="en-GB" sz="1100" dirty="0">
              <a:solidFill>
                <a:schemeClr val="tx1">
                  <a:alpha val="55000"/>
                </a:schemeClr>
              </a:solidFill>
            </a:endParaRPr>
          </a:p>
        </p:txBody>
      </p:sp>
      <p:pic>
        <p:nvPicPr>
          <p:cNvPr id="5" name="Picture 4">
            <a:extLst>
              <a:ext uri="{FF2B5EF4-FFF2-40B4-BE49-F238E27FC236}">
                <a16:creationId xmlns:a16="http://schemas.microsoft.com/office/drawing/2014/main" id="{612FBCBE-DEB9-4AED-9A91-8925EC3D877A}"/>
              </a:ext>
            </a:extLst>
          </p:cNvPr>
          <p:cNvPicPr>
            <a:picLocks noChangeAspect="1"/>
          </p:cNvPicPr>
          <p:nvPr/>
        </p:nvPicPr>
        <p:blipFill>
          <a:blip r:embed="rId2"/>
          <a:stretch>
            <a:fillRect/>
          </a:stretch>
        </p:blipFill>
        <p:spPr>
          <a:xfrm>
            <a:off x="1142999" y="2280261"/>
            <a:ext cx="3489220" cy="3234713"/>
          </a:xfrm>
          <a:prstGeom prst="rect">
            <a:avLst/>
          </a:prstGeom>
        </p:spPr>
      </p:pic>
    </p:spTree>
    <p:extLst>
      <p:ext uri="{BB962C8B-B14F-4D97-AF65-F5344CB8AC3E}">
        <p14:creationId xmlns:p14="http://schemas.microsoft.com/office/powerpoint/2010/main" val="2968338612"/>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8A00D50E-BAB6-C294-A965-686D5788C52B}"/>
            </a:ext>
          </a:extLst>
        </p:cNvPr>
        <p:cNvGrpSpPr/>
        <p:nvPr/>
      </p:nvGrpSpPr>
      <p:grpSpPr>
        <a:xfrm>
          <a:off x="0" y="0"/>
          <a:ext cx="0" cy="0"/>
          <a:chOff x="0" y="0"/>
          <a:chExt cx="0" cy="0"/>
        </a:xfrm>
      </p:grpSpPr>
      <p:sp>
        <p:nvSpPr>
          <p:cNvPr id="8" name="Rectangle 7">
            <a:extLst>
              <a:ext uri="{FF2B5EF4-FFF2-40B4-BE49-F238E27FC236}">
                <a16:creationId xmlns:a16="http://schemas.microsoft.com/office/drawing/2014/main" id="{229B5FEB-8DDA-AB38-B46E-D5845DB9DA0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31521C32-D35B-AC13-2B12-5A4F0937E8B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1" name="Rectangle 10">
              <a:extLst>
                <a:ext uri="{FF2B5EF4-FFF2-40B4-BE49-F238E27FC236}">
                  <a16:creationId xmlns:a16="http://schemas.microsoft.com/office/drawing/2014/main" id="{F98A5D2B-5F91-993F-271C-4A9745D7075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BAD9582C-7215-20DC-5A10-C46F9BD0007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4" name="Freeform: Shape 13">
            <a:extLst>
              <a:ext uri="{FF2B5EF4-FFF2-40B4-BE49-F238E27FC236}">
                <a16:creationId xmlns:a16="http://schemas.microsoft.com/office/drawing/2014/main" id="{53555CC2-36C9-DB56-6686-F07B7492694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6" name="Rectangle 15">
            <a:extLst>
              <a:ext uri="{FF2B5EF4-FFF2-40B4-BE49-F238E27FC236}">
                <a16:creationId xmlns:a16="http://schemas.microsoft.com/office/drawing/2014/main" id="{2F03EE72-08A9-2A6A-B40D-8CB25B7DA1E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3" name="Content Placeholder 2">
            <a:extLst>
              <a:ext uri="{FF2B5EF4-FFF2-40B4-BE49-F238E27FC236}">
                <a16:creationId xmlns:a16="http://schemas.microsoft.com/office/drawing/2014/main" id="{A4164420-F754-800A-259C-5E416CF57F66}"/>
              </a:ext>
            </a:extLst>
          </p:cNvPr>
          <p:cNvSpPr>
            <a:spLocks noGrp="1"/>
          </p:cNvSpPr>
          <p:nvPr>
            <p:ph idx="1"/>
          </p:nvPr>
        </p:nvSpPr>
        <p:spPr>
          <a:xfrm>
            <a:off x="5181604" y="1295399"/>
            <a:ext cx="5638796" cy="4219575"/>
          </a:xfrm>
        </p:spPr>
        <p:txBody>
          <a:bodyPr>
            <a:normAutofit lnSpcReduction="10000"/>
          </a:bodyPr>
          <a:lstStyle/>
          <a:p>
            <a:pPr marL="0" indent="0">
              <a:buNone/>
            </a:pPr>
            <a:r>
              <a:rPr lang="en-GB" sz="1900" b="1" dirty="0">
                <a:solidFill>
                  <a:schemeClr val="tx1">
                    <a:alpha val="55000"/>
                  </a:schemeClr>
                </a:solidFill>
              </a:rPr>
              <a:t>Breakfast Club </a:t>
            </a:r>
          </a:p>
          <a:p>
            <a:pPr marL="0" indent="0">
              <a:buNone/>
            </a:pPr>
            <a:r>
              <a:rPr lang="en-GB" sz="1900" dirty="0">
                <a:solidFill>
                  <a:schemeClr val="tx1">
                    <a:alpha val="55000"/>
                  </a:schemeClr>
                </a:solidFill>
              </a:rPr>
              <a:t>Open between 7.30am and 8.45am for breakfast.</a:t>
            </a:r>
          </a:p>
          <a:p>
            <a:pPr marL="0" indent="0">
              <a:buNone/>
            </a:pPr>
            <a:endParaRPr lang="en-GB" sz="1900" dirty="0">
              <a:solidFill>
                <a:schemeClr val="tx1">
                  <a:alpha val="55000"/>
                </a:schemeClr>
              </a:solidFill>
            </a:endParaRPr>
          </a:p>
          <a:p>
            <a:pPr marL="0" indent="0">
              <a:buNone/>
            </a:pPr>
            <a:r>
              <a:rPr lang="en-GB" sz="1900" b="1" dirty="0">
                <a:solidFill>
                  <a:schemeClr val="tx1">
                    <a:alpha val="55000"/>
                  </a:schemeClr>
                </a:solidFill>
              </a:rPr>
              <a:t>After-school Club</a:t>
            </a:r>
          </a:p>
          <a:p>
            <a:pPr marL="0" indent="0">
              <a:buNone/>
            </a:pPr>
            <a:r>
              <a:rPr lang="en-GB" sz="1900" dirty="0">
                <a:solidFill>
                  <a:schemeClr val="tx1">
                    <a:alpha val="55000"/>
                  </a:schemeClr>
                </a:solidFill>
              </a:rPr>
              <a:t>Runs from 3.10pm until 6.00pm after school, with an option to collect at 4.30pm. </a:t>
            </a:r>
          </a:p>
          <a:p>
            <a:pPr marL="0" indent="0">
              <a:buNone/>
            </a:pPr>
            <a:endParaRPr lang="en-GB" sz="1900" dirty="0">
              <a:solidFill>
                <a:schemeClr val="tx1">
                  <a:alpha val="55000"/>
                </a:schemeClr>
              </a:solidFill>
            </a:endParaRPr>
          </a:p>
          <a:p>
            <a:pPr marL="0" indent="0">
              <a:buNone/>
            </a:pPr>
            <a:r>
              <a:rPr lang="en-GB" sz="1900" dirty="0">
                <a:solidFill>
                  <a:schemeClr val="tx1">
                    <a:alpha val="55000"/>
                  </a:schemeClr>
                </a:solidFill>
              </a:rPr>
              <a:t>The club operates term time only, on days that school is open for pupils. Hartford Primary Schools existing staff work in the club, ensuring that children are familiar with the faces they see during the school day.</a:t>
            </a:r>
          </a:p>
          <a:p>
            <a:pPr marL="0" indent="0">
              <a:buNone/>
            </a:pPr>
            <a:r>
              <a:rPr lang="en-GB" sz="1900" dirty="0">
                <a:solidFill>
                  <a:schemeClr val="tx1">
                    <a:alpha val="55000"/>
                  </a:schemeClr>
                </a:solidFill>
              </a:rPr>
              <a:t>Children can book into regular weekly slot, with the option to also attend on an ad hoc basis.</a:t>
            </a:r>
          </a:p>
          <a:p>
            <a:pPr marL="0" indent="0">
              <a:buNone/>
            </a:pPr>
            <a:endParaRPr lang="en-GB" sz="1100" dirty="0">
              <a:solidFill>
                <a:schemeClr val="tx1">
                  <a:alpha val="55000"/>
                </a:schemeClr>
              </a:solidFill>
            </a:endParaRPr>
          </a:p>
        </p:txBody>
      </p:sp>
      <p:pic>
        <p:nvPicPr>
          <p:cNvPr id="5" name="Picture 4">
            <a:extLst>
              <a:ext uri="{FF2B5EF4-FFF2-40B4-BE49-F238E27FC236}">
                <a16:creationId xmlns:a16="http://schemas.microsoft.com/office/drawing/2014/main" id="{ABC8C6D3-DEAC-8C35-2F83-06D2F837222E}"/>
              </a:ext>
            </a:extLst>
          </p:cNvPr>
          <p:cNvPicPr>
            <a:picLocks noChangeAspect="1"/>
          </p:cNvPicPr>
          <p:nvPr/>
        </p:nvPicPr>
        <p:blipFill>
          <a:blip r:embed="rId2"/>
          <a:stretch>
            <a:fillRect/>
          </a:stretch>
        </p:blipFill>
        <p:spPr>
          <a:xfrm>
            <a:off x="1142999" y="2280261"/>
            <a:ext cx="3489220" cy="3234713"/>
          </a:xfrm>
          <a:prstGeom prst="rect">
            <a:avLst/>
          </a:prstGeom>
        </p:spPr>
      </p:pic>
      <p:sp>
        <p:nvSpPr>
          <p:cNvPr id="2" name="Title 1">
            <a:extLst>
              <a:ext uri="{FF2B5EF4-FFF2-40B4-BE49-F238E27FC236}">
                <a16:creationId xmlns:a16="http://schemas.microsoft.com/office/drawing/2014/main" id="{B26E1F31-9DBB-EDE2-7A54-329990C7BCC4}"/>
              </a:ext>
            </a:extLst>
          </p:cNvPr>
          <p:cNvSpPr>
            <a:spLocks noGrp="1"/>
          </p:cNvSpPr>
          <p:nvPr>
            <p:ph type="title"/>
          </p:nvPr>
        </p:nvSpPr>
        <p:spPr>
          <a:xfrm>
            <a:off x="1143000" y="1262740"/>
            <a:ext cx="3810000" cy="3505200"/>
          </a:xfrm>
        </p:spPr>
        <p:txBody>
          <a:bodyPr anchor="t">
            <a:normAutofit/>
          </a:bodyPr>
          <a:lstStyle/>
          <a:p>
            <a:r>
              <a:rPr lang="en-GB" sz="4000" dirty="0"/>
              <a:t>RRAP Club – opening times</a:t>
            </a:r>
          </a:p>
        </p:txBody>
      </p:sp>
    </p:spTree>
    <p:extLst>
      <p:ext uri="{BB962C8B-B14F-4D97-AF65-F5344CB8AC3E}">
        <p14:creationId xmlns:p14="http://schemas.microsoft.com/office/powerpoint/2010/main" val="2585035719"/>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A23FA723-3FDC-BF42-578A-5ED4EB93FFE6}"/>
            </a:ext>
          </a:extLst>
        </p:cNvPr>
        <p:cNvGrpSpPr/>
        <p:nvPr/>
      </p:nvGrpSpPr>
      <p:grpSpPr>
        <a:xfrm>
          <a:off x="0" y="0"/>
          <a:ext cx="0" cy="0"/>
          <a:chOff x="0" y="0"/>
          <a:chExt cx="0" cy="0"/>
        </a:xfrm>
      </p:grpSpPr>
      <p:sp>
        <p:nvSpPr>
          <p:cNvPr id="8" name="Rectangle 7">
            <a:extLst>
              <a:ext uri="{FF2B5EF4-FFF2-40B4-BE49-F238E27FC236}">
                <a16:creationId xmlns:a16="http://schemas.microsoft.com/office/drawing/2014/main" id="{E52543EE-95EE-2D21-5D79-9CAADFC0EB3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B172FA27-38B8-D00A-FABD-607BD526701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1" name="Rectangle 10">
              <a:extLst>
                <a:ext uri="{FF2B5EF4-FFF2-40B4-BE49-F238E27FC236}">
                  <a16:creationId xmlns:a16="http://schemas.microsoft.com/office/drawing/2014/main" id="{D4CA7B06-EF40-3289-4535-0FFCCC02422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87A79B9B-B559-4791-C67C-40D53F8A9EA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4" name="Freeform: Shape 13">
            <a:extLst>
              <a:ext uri="{FF2B5EF4-FFF2-40B4-BE49-F238E27FC236}">
                <a16:creationId xmlns:a16="http://schemas.microsoft.com/office/drawing/2014/main" id="{D32F3F6C-D5B9-0E5D-A9AF-CD9550C48F5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6" name="Rectangle 15">
            <a:extLst>
              <a:ext uri="{FF2B5EF4-FFF2-40B4-BE49-F238E27FC236}">
                <a16:creationId xmlns:a16="http://schemas.microsoft.com/office/drawing/2014/main" id="{9D7E29BA-2E41-7A9A-5ADE-EBD5561184F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3" name="Content Placeholder 2">
            <a:extLst>
              <a:ext uri="{FF2B5EF4-FFF2-40B4-BE49-F238E27FC236}">
                <a16:creationId xmlns:a16="http://schemas.microsoft.com/office/drawing/2014/main" id="{55363225-6DB2-DA8F-3A64-C3BCC075F405}"/>
              </a:ext>
            </a:extLst>
          </p:cNvPr>
          <p:cNvSpPr>
            <a:spLocks noGrp="1"/>
          </p:cNvSpPr>
          <p:nvPr>
            <p:ph idx="1"/>
          </p:nvPr>
        </p:nvSpPr>
        <p:spPr>
          <a:xfrm>
            <a:off x="3445838" y="1153881"/>
            <a:ext cx="7080648" cy="4419601"/>
          </a:xfrm>
        </p:spPr>
        <p:txBody>
          <a:bodyPr>
            <a:normAutofit/>
          </a:bodyPr>
          <a:lstStyle/>
          <a:p>
            <a:pPr marL="0" indent="0">
              <a:buNone/>
            </a:pPr>
            <a:r>
              <a:rPr lang="en-GB" sz="1900" b="1" dirty="0">
                <a:solidFill>
                  <a:schemeClr val="tx1">
                    <a:alpha val="55000"/>
                  </a:schemeClr>
                </a:solidFill>
              </a:rPr>
              <a:t>Inside activities in club</a:t>
            </a:r>
          </a:p>
          <a:p>
            <a:pPr marL="0" indent="0">
              <a:buNone/>
            </a:pPr>
            <a:r>
              <a:rPr lang="en-GB" sz="1900" dirty="0">
                <a:solidFill>
                  <a:schemeClr val="tx1">
                    <a:alpha val="55000"/>
                  </a:schemeClr>
                </a:solidFill>
              </a:rPr>
              <a:t>The main hall is used for the RRAP Club, where children can help themselves to a wide variety of equipment within the club’s cupboard. Which includes:</a:t>
            </a:r>
          </a:p>
          <a:p>
            <a:r>
              <a:rPr lang="en-GB" sz="1900" dirty="0">
                <a:solidFill>
                  <a:schemeClr val="tx1">
                    <a:alpha val="55000"/>
                  </a:schemeClr>
                </a:solidFill>
              </a:rPr>
              <a:t>art / crafts and construction activities, </a:t>
            </a:r>
          </a:p>
          <a:p>
            <a:r>
              <a:rPr lang="en-GB" sz="1900" dirty="0">
                <a:solidFill>
                  <a:schemeClr val="tx1">
                    <a:alpha val="55000"/>
                  </a:schemeClr>
                </a:solidFill>
              </a:rPr>
              <a:t>sensory equipment including trampoline, bean bags, fidget toys</a:t>
            </a:r>
          </a:p>
          <a:p>
            <a:r>
              <a:rPr lang="en-GB" sz="1900" dirty="0">
                <a:solidFill>
                  <a:schemeClr val="tx1">
                    <a:alpha val="55000"/>
                  </a:schemeClr>
                </a:solidFill>
              </a:rPr>
              <a:t>reading corner, board games and jigsaws,</a:t>
            </a:r>
          </a:p>
          <a:p>
            <a:r>
              <a:rPr lang="en-GB" sz="1900" dirty="0">
                <a:solidFill>
                  <a:schemeClr val="tx1">
                    <a:alpha val="55000"/>
                  </a:schemeClr>
                </a:solidFill>
              </a:rPr>
              <a:t>dressing up, imaginative play and role play toys,</a:t>
            </a:r>
          </a:p>
          <a:p>
            <a:r>
              <a:rPr lang="en-GB" sz="1900" dirty="0">
                <a:solidFill>
                  <a:schemeClr val="tx1">
                    <a:alpha val="55000"/>
                  </a:schemeClr>
                </a:solidFill>
              </a:rPr>
              <a:t>watching age-appropriate short films,</a:t>
            </a:r>
          </a:p>
          <a:p>
            <a:endParaRPr lang="en-GB" sz="1900" dirty="0">
              <a:solidFill>
                <a:schemeClr val="tx1">
                  <a:alpha val="55000"/>
                </a:schemeClr>
              </a:solidFill>
            </a:endParaRPr>
          </a:p>
          <a:p>
            <a:endParaRPr lang="en-GB" sz="1100" dirty="0">
              <a:solidFill>
                <a:schemeClr val="tx1">
                  <a:alpha val="55000"/>
                </a:schemeClr>
              </a:solidFill>
            </a:endParaRPr>
          </a:p>
          <a:p>
            <a:endParaRPr lang="en-GB" sz="1900" dirty="0">
              <a:solidFill>
                <a:schemeClr val="tx1">
                  <a:alpha val="55000"/>
                </a:schemeClr>
              </a:solidFill>
            </a:endParaRPr>
          </a:p>
        </p:txBody>
      </p:sp>
      <p:pic>
        <p:nvPicPr>
          <p:cNvPr id="4" name="Picture 3">
            <a:extLst>
              <a:ext uri="{FF2B5EF4-FFF2-40B4-BE49-F238E27FC236}">
                <a16:creationId xmlns:a16="http://schemas.microsoft.com/office/drawing/2014/main" id="{E14D10B7-0F48-FF48-3B1A-CA00EC8685D7}"/>
              </a:ext>
            </a:extLst>
          </p:cNvPr>
          <p:cNvPicPr>
            <a:picLocks noChangeAspect="1"/>
          </p:cNvPicPr>
          <p:nvPr/>
        </p:nvPicPr>
        <p:blipFill>
          <a:blip r:embed="rId3"/>
          <a:srcRect l="7596" t="4810" r="5691" b="7249"/>
          <a:stretch>
            <a:fillRect/>
          </a:stretch>
        </p:blipFill>
        <p:spPr>
          <a:xfrm>
            <a:off x="10596048" y="84247"/>
            <a:ext cx="1485362" cy="1387713"/>
          </a:xfrm>
          <a:prstGeom prst="ellipse">
            <a:avLst/>
          </a:prstGeom>
          <a:ln w="63500" cap="rnd">
            <a:noFill/>
          </a:ln>
          <a:effectLst>
            <a:outerShdw blurRad="114300" dist="38100" dir="2700000" algn="tl" rotWithShape="0">
              <a:prstClr val="black">
                <a:alpha val="40000"/>
              </a:prstClr>
            </a:outerShdw>
          </a:effectLst>
          <a:scene3d>
            <a:camera prst="orthographicFront"/>
            <a:lightRig rig="contrasting" dir="t">
              <a:rot lat="0" lon="0" rev="3000000"/>
            </a:lightRig>
          </a:scene3d>
          <a:sp3d contourW="7620">
            <a:bevelT w="95250" h="31750"/>
            <a:contourClr>
              <a:srgbClr val="333333"/>
            </a:contourClr>
          </a:sp3d>
        </p:spPr>
      </p:pic>
      <p:pic>
        <p:nvPicPr>
          <p:cNvPr id="13" name="Picture 12">
            <a:extLst>
              <a:ext uri="{FF2B5EF4-FFF2-40B4-BE49-F238E27FC236}">
                <a16:creationId xmlns:a16="http://schemas.microsoft.com/office/drawing/2014/main" id="{EA094B08-5B05-2BF5-97F9-E54AAB5064EF}"/>
              </a:ext>
            </a:extLst>
          </p:cNvPr>
          <p:cNvPicPr>
            <a:picLocks noChangeAspect="1"/>
          </p:cNvPicPr>
          <p:nvPr/>
        </p:nvPicPr>
        <p:blipFill>
          <a:blip r:embed="rId4">
            <a:extLst>
              <a:ext uri="{28A0092B-C50C-407E-A947-70E740481C1C}">
                <a14:useLocalDpi xmlns:a14="http://schemas.microsoft.com/office/drawing/2010/main" val="0"/>
              </a:ext>
            </a:extLst>
          </a:blip>
          <a:srcRect l="24127" r="16349" b="6402"/>
          <a:stretch>
            <a:fillRect/>
          </a:stretch>
        </p:blipFill>
        <p:spPr>
          <a:xfrm rot="16200000">
            <a:off x="218324" y="-147918"/>
            <a:ext cx="2923672" cy="3291700"/>
          </a:xfrm>
          <a:prstGeom prst="rect">
            <a:avLst/>
          </a:prstGeom>
          <a:ln w="50800">
            <a:solidFill>
              <a:schemeClr val="bg1"/>
            </a:solidFill>
          </a:ln>
        </p:spPr>
      </p:pic>
      <p:pic>
        <p:nvPicPr>
          <p:cNvPr id="9" name="Picture 8">
            <a:extLst>
              <a:ext uri="{FF2B5EF4-FFF2-40B4-BE49-F238E27FC236}">
                <a16:creationId xmlns:a16="http://schemas.microsoft.com/office/drawing/2014/main" id="{4338D40A-D5AB-02E7-1372-5F8B229DD81D}"/>
              </a:ext>
            </a:extLst>
          </p:cNvPr>
          <p:cNvPicPr>
            <a:picLocks noChangeAspect="1"/>
          </p:cNvPicPr>
          <p:nvPr/>
        </p:nvPicPr>
        <p:blipFill>
          <a:blip r:embed="rId5">
            <a:extLst>
              <a:ext uri="{28A0092B-C50C-407E-A947-70E740481C1C}">
                <a14:useLocalDpi xmlns:a14="http://schemas.microsoft.com/office/drawing/2010/main" val="0"/>
              </a:ext>
            </a:extLst>
          </a:blip>
          <a:srcRect l="23028" t="7175" r="12613" b="10409"/>
          <a:stretch>
            <a:fillRect/>
          </a:stretch>
        </p:blipFill>
        <p:spPr>
          <a:xfrm>
            <a:off x="9801957" y="4416977"/>
            <a:ext cx="2378865" cy="2421870"/>
          </a:xfrm>
          <a:prstGeom prst="rect">
            <a:avLst/>
          </a:prstGeom>
          <a:ln w="50800">
            <a:solidFill>
              <a:schemeClr val="bg1"/>
            </a:solidFill>
          </a:ln>
        </p:spPr>
      </p:pic>
      <p:pic>
        <p:nvPicPr>
          <p:cNvPr id="24" name="Picture 23">
            <a:extLst>
              <a:ext uri="{FF2B5EF4-FFF2-40B4-BE49-F238E27FC236}">
                <a16:creationId xmlns:a16="http://schemas.microsoft.com/office/drawing/2014/main" id="{D65AC03B-361F-4520-9A0C-15FC9D733071}"/>
              </a:ext>
            </a:extLst>
          </p:cNvPr>
          <p:cNvPicPr>
            <a:picLocks noChangeAspect="1"/>
          </p:cNvPicPr>
          <p:nvPr/>
        </p:nvPicPr>
        <p:blipFill rotWithShape="1">
          <a:blip r:embed="rId6">
            <a:extLst>
              <a:ext uri="{28A0092B-C50C-407E-A947-70E740481C1C}">
                <a14:useLocalDpi xmlns:a14="http://schemas.microsoft.com/office/drawing/2010/main" val="0"/>
              </a:ext>
            </a:extLst>
          </a:blip>
          <a:srcRect l="-542" t="12930" r="1593" b="35035"/>
          <a:stretch/>
        </p:blipFill>
        <p:spPr>
          <a:xfrm>
            <a:off x="34309" y="2995863"/>
            <a:ext cx="3289534" cy="1355788"/>
          </a:xfrm>
          <a:prstGeom prst="rect">
            <a:avLst/>
          </a:prstGeom>
          <a:ln w="50800">
            <a:solidFill>
              <a:schemeClr val="bg1"/>
            </a:solidFill>
          </a:ln>
        </p:spPr>
      </p:pic>
      <p:pic>
        <p:nvPicPr>
          <p:cNvPr id="5" name="Picture 4">
            <a:extLst>
              <a:ext uri="{FF2B5EF4-FFF2-40B4-BE49-F238E27FC236}">
                <a16:creationId xmlns:a16="http://schemas.microsoft.com/office/drawing/2014/main" id="{5D7EF0C4-42E1-409B-A14A-A61094D2E449}"/>
              </a:ext>
            </a:extLst>
          </p:cNvPr>
          <p:cNvPicPr>
            <a:picLocks noChangeAspect="1"/>
          </p:cNvPicPr>
          <p:nvPr/>
        </p:nvPicPr>
        <p:blipFill rotWithShape="1">
          <a:blip r:embed="rId7">
            <a:extLst>
              <a:ext uri="{28A0092B-C50C-407E-A947-70E740481C1C}">
                <a14:useLocalDpi xmlns:a14="http://schemas.microsoft.com/office/drawing/2010/main" val="0"/>
              </a:ext>
            </a:extLst>
          </a:blip>
          <a:srcRect l="9402" t="23846" r="22997" b="27393"/>
          <a:stretch/>
        </p:blipFill>
        <p:spPr>
          <a:xfrm>
            <a:off x="2349725" y="4340603"/>
            <a:ext cx="4651280" cy="2506481"/>
          </a:xfrm>
          <a:prstGeom prst="rect">
            <a:avLst/>
          </a:prstGeom>
          <a:ln w="38100">
            <a:solidFill>
              <a:schemeClr val="bg1"/>
            </a:solidFill>
          </a:ln>
        </p:spPr>
      </p:pic>
      <p:pic>
        <p:nvPicPr>
          <p:cNvPr id="18" name="Picture 17">
            <a:extLst>
              <a:ext uri="{FF2B5EF4-FFF2-40B4-BE49-F238E27FC236}">
                <a16:creationId xmlns:a16="http://schemas.microsoft.com/office/drawing/2014/main" id="{E816743D-02BB-40D7-A030-0D3E3BD95CBF}"/>
              </a:ext>
            </a:extLst>
          </p:cNvPr>
          <p:cNvPicPr>
            <a:picLocks noChangeAspect="1"/>
          </p:cNvPicPr>
          <p:nvPr/>
        </p:nvPicPr>
        <p:blipFill rotWithShape="1">
          <a:blip r:embed="rId8">
            <a:extLst>
              <a:ext uri="{28A0092B-C50C-407E-A947-70E740481C1C}">
                <a14:useLocalDpi xmlns:a14="http://schemas.microsoft.com/office/drawing/2010/main" val="0"/>
              </a:ext>
            </a:extLst>
          </a:blip>
          <a:srcRect l="5614" t="6185" r="29942" b="14443"/>
          <a:stretch/>
        </p:blipFill>
        <p:spPr>
          <a:xfrm rot="5400000">
            <a:off x="-76764" y="4439514"/>
            <a:ext cx="2506481" cy="2315301"/>
          </a:xfrm>
          <a:prstGeom prst="rect">
            <a:avLst/>
          </a:prstGeom>
          <a:solidFill>
            <a:schemeClr val="bg1"/>
          </a:solidFill>
          <a:ln w="38100">
            <a:solidFill>
              <a:schemeClr val="bg1"/>
            </a:solidFill>
          </a:ln>
        </p:spPr>
      </p:pic>
      <p:pic>
        <p:nvPicPr>
          <p:cNvPr id="22" name="Picture 21">
            <a:extLst>
              <a:ext uri="{FF2B5EF4-FFF2-40B4-BE49-F238E27FC236}">
                <a16:creationId xmlns:a16="http://schemas.microsoft.com/office/drawing/2014/main" id="{5E10F059-D6F2-4316-B822-38C9F3D13804}"/>
              </a:ext>
            </a:extLst>
          </p:cNvPr>
          <p:cNvPicPr>
            <a:picLocks noChangeAspect="1"/>
          </p:cNvPicPr>
          <p:nvPr/>
        </p:nvPicPr>
        <p:blipFill rotWithShape="1">
          <a:blip r:embed="rId9">
            <a:extLst>
              <a:ext uri="{28A0092B-C50C-407E-A947-70E740481C1C}">
                <a14:useLocalDpi xmlns:a14="http://schemas.microsoft.com/office/drawing/2010/main" val="0"/>
              </a:ext>
            </a:extLst>
          </a:blip>
          <a:srcRect l="6886" t="7369" r="4577" b="18730"/>
          <a:stretch/>
        </p:blipFill>
        <p:spPr>
          <a:xfrm flipH="1">
            <a:off x="7036247" y="5029199"/>
            <a:ext cx="2928721" cy="1833449"/>
          </a:xfrm>
          <a:prstGeom prst="rect">
            <a:avLst/>
          </a:prstGeom>
          <a:ln w="38100">
            <a:solidFill>
              <a:schemeClr val="bg1"/>
            </a:solidFill>
          </a:ln>
        </p:spPr>
      </p:pic>
      <p:pic>
        <p:nvPicPr>
          <p:cNvPr id="17" name="Picture 16">
            <a:extLst>
              <a:ext uri="{FF2B5EF4-FFF2-40B4-BE49-F238E27FC236}">
                <a16:creationId xmlns:a16="http://schemas.microsoft.com/office/drawing/2014/main" id="{894A01E4-EB0F-EC4A-11D7-AB0C3548DD6B}"/>
              </a:ext>
            </a:extLst>
          </p:cNvPr>
          <p:cNvPicPr>
            <a:picLocks noChangeAspect="1"/>
          </p:cNvPicPr>
          <p:nvPr/>
        </p:nvPicPr>
        <p:blipFill>
          <a:blip r:embed="rId10">
            <a:extLst>
              <a:ext uri="{28A0092B-C50C-407E-A947-70E740481C1C}">
                <a14:useLocalDpi xmlns:a14="http://schemas.microsoft.com/office/drawing/2010/main" val="0"/>
              </a:ext>
            </a:extLst>
          </a:blip>
          <a:srcRect l="15952" t="3174" r="15001"/>
          <a:stretch>
            <a:fillRect/>
          </a:stretch>
        </p:blipFill>
        <p:spPr>
          <a:xfrm>
            <a:off x="8588826" y="3170797"/>
            <a:ext cx="2110248" cy="2267477"/>
          </a:xfrm>
          <a:prstGeom prst="rect">
            <a:avLst/>
          </a:prstGeom>
          <a:ln w="34925">
            <a:solidFill>
              <a:schemeClr val="bg1"/>
            </a:solidFill>
          </a:ln>
        </p:spPr>
      </p:pic>
    </p:spTree>
    <p:extLst>
      <p:ext uri="{BB962C8B-B14F-4D97-AF65-F5344CB8AC3E}">
        <p14:creationId xmlns:p14="http://schemas.microsoft.com/office/powerpoint/2010/main" val="1947918687"/>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40175314-58FD-79D5-B40B-A225AFCE76BF}"/>
            </a:ext>
          </a:extLst>
        </p:cNvPr>
        <p:cNvGrpSpPr/>
        <p:nvPr/>
      </p:nvGrpSpPr>
      <p:grpSpPr>
        <a:xfrm>
          <a:off x="0" y="0"/>
          <a:ext cx="0" cy="0"/>
          <a:chOff x="0" y="0"/>
          <a:chExt cx="0" cy="0"/>
        </a:xfrm>
      </p:grpSpPr>
      <p:sp>
        <p:nvSpPr>
          <p:cNvPr id="8" name="Rectangle 7">
            <a:extLst>
              <a:ext uri="{FF2B5EF4-FFF2-40B4-BE49-F238E27FC236}">
                <a16:creationId xmlns:a16="http://schemas.microsoft.com/office/drawing/2014/main" id="{768E3927-5097-8F44-1D33-2B7B5AC4168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F8F7C793-5958-FA6A-1309-AB1D707E6DC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1" name="Rectangle 10">
              <a:extLst>
                <a:ext uri="{FF2B5EF4-FFF2-40B4-BE49-F238E27FC236}">
                  <a16:creationId xmlns:a16="http://schemas.microsoft.com/office/drawing/2014/main" id="{1B7B9EFC-EC65-CCB0-06F4-9A27DE96D75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BF300F09-3041-FD18-A39A-5094FC82BEC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4" name="Freeform: Shape 13">
            <a:extLst>
              <a:ext uri="{FF2B5EF4-FFF2-40B4-BE49-F238E27FC236}">
                <a16:creationId xmlns:a16="http://schemas.microsoft.com/office/drawing/2014/main" id="{0F44685F-127D-AB24-31E1-BEFD22CFD82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6" name="Rectangle 15">
            <a:extLst>
              <a:ext uri="{FF2B5EF4-FFF2-40B4-BE49-F238E27FC236}">
                <a16:creationId xmlns:a16="http://schemas.microsoft.com/office/drawing/2014/main" id="{4B7BCA45-9491-9EF0-4E45-9D83274C05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3" name="Content Placeholder 2">
            <a:extLst>
              <a:ext uri="{FF2B5EF4-FFF2-40B4-BE49-F238E27FC236}">
                <a16:creationId xmlns:a16="http://schemas.microsoft.com/office/drawing/2014/main" id="{C54C2855-8E4F-C280-17B6-2EC04622E75C}"/>
              </a:ext>
            </a:extLst>
          </p:cNvPr>
          <p:cNvSpPr>
            <a:spLocks noGrp="1"/>
          </p:cNvSpPr>
          <p:nvPr>
            <p:ph idx="1"/>
          </p:nvPr>
        </p:nvSpPr>
        <p:spPr>
          <a:xfrm>
            <a:off x="5181604" y="1295399"/>
            <a:ext cx="5638796" cy="4419601"/>
          </a:xfrm>
        </p:spPr>
        <p:txBody>
          <a:bodyPr>
            <a:normAutofit lnSpcReduction="10000"/>
          </a:bodyPr>
          <a:lstStyle/>
          <a:p>
            <a:pPr marL="0" indent="0">
              <a:buNone/>
            </a:pPr>
            <a:r>
              <a:rPr lang="en-GB" sz="1900" b="1" dirty="0">
                <a:solidFill>
                  <a:schemeClr val="tx1">
                    <a:alpha val="55000"/>
                  </a:schemeClr>
                </a:solidFill>
              </a:rPr>
              <a:t>Outside activities in club</a:t>
            </a:r>
          </a:p>
          <a:p>
            <a:pPr marL="0" indent="0">
              <a:buNone/>
            </a:pPr>
            <a:r>
              <a:rPr lang="en-GB" sz="1900" dirty="0">
                <a:solidFill>
                  <a:schemeClr val="tx1">
                    <a:alpha val="55000"/>
                  </a:schemeClr>
                </a:solidFill>
              </a:rPr>
              <a:t>If the children wish to play outside they have access to:</a:t>
            </a:r>
          </a:p>
          <a:p>
            <a:r>
              <a:rPr lang="en-GB" sz="1900" dirty="0">
                <a:solidFill>
                  <a:schemeClr val="tx1">
                    <a:alpha val="55000"/>
                  </a:schemeClr>
                </a:solidFill>
              </a:rPr>
              <a:t>playground, </a:t>
            </a:r>
          </a:p>
          <a:p>
            <a:r>
              <a:rPr lang="en-GB" sz="1900" dirty="0">
                <a:solidFill>
                  <a:schemeClr val="tx1">
                    <a:alpha val="55000"/>
                  </a:schemeClr>
                </a:solidFill>
              </a:rPr>
              <a:t>the pens to play football, netball or basketball, </a:t>
            </a:r>
          </a:p>
          <a:p>
            <a:r>
              <a:rPr lang="en-GB" sz="1900" dirty="0">
                <a:solidFill>
                  <a:schemeClr val="tx1">
                    <a:alpha val="55000"/>
                  </a:schemeClr>
                </a:solidFill>
              </a:rPr>
              <a:t>trim trail, </a:t>
            </a:r>
          </a:p>
          <a:p>
            <a:r>
              <a:rPr lang="en-GB" sz="1900" dirty="0">
                <a:solidFill>
                  <a:schemeClr val="tx1">
                    <a:alpha val="55000"/>
                  </a:schemeClr>
                </a:solidFill>
              </a:rPr>
              <a:t>tyres, </a:t>
            </a:r>
          </a:p>
          <a:p>
            <a:r>
              <a:rPr lang="en-GB" sz="1900" dirty="0">
                <a:solidFill>
                  <a:schemeClr val="tx1">
                    <a:alpha val="55000"/>
                  </a:schemeClr>
                </a:solidFill>
              </a:rPr>
              <a:t>outdoor classroom,</a:t>
            </a:r>
          </a:p>
          <a:p>
            <a:r>
              <a:rPr lang="en-GB" sz="1900" dirty="0">
                <a:solidFill>
                  <a:schemeClr val="tx1">
                    <a:alpha val="55000"/>
                  </a:schemeClr>
                </a:solidFill>
              </a:rPr>
              <a:t>the field (weather permitted), </a:t>
            </a:r>
          </a:p>
          <a:p>
            <a:r>
              <a:rPr lang="en-GB" sz="1900" dirty="0">
                <a:solidFill>
                  <a:schemeClr val="tx1">
                    <a:alpha val="55000"/>
                  </a:schemeClr>
                </a:solidFill>
              </a:rPr>
              <a:t>use of scooters with helmets, </a:t>
            </a:r>
          </a:p>
          <a:p>
            <a:r>
              <a:rPr lang="en-GB" sz="1900" dirty="0">
                <a:solidFill>
                  <a:schemeClr val="tx1">
                    <a:alpha val="55000"/>
                  </a:schemeClr>
                </a:solidFill>
              </a:rPr>
              <a:t>skipping ropes,</a:t>
            </a:r>
          </a:p>
          <a:p>
            <a:r>
              <a:rPr lang="en-GB" sz="1900" dirty="0">
                <a:solidFill>
                  <a:schemeClr val="tx1">
                    <a:alpha val="55000"/>
                  </a:schemeClr>
                </a:solidFill>
              </a:rPr>
              <a:t>Hoops</a:t>
            </a:r>
          </a:p>
          <a:p>
            <a:r>
              <a:rPr lang="en-GB" sz="1900" dirty="0">
                <a:solidFill>
                  <a:schemeClr val="tx1">
                    <a:alpha val="55000"/>
                  </a:schemeClr>
                </a:solidFill>
              </a:rPr>
              <a:t>Cricket and tennis bats and balls </a:t>
            </a:r>
          </a:p>
          <a:p>
            <a:endParaRPr lang="en-GB" sz="1100" dirty="0">
              <a:solidFill>
                <a:schemeClr val="tx1">
                  <a:alpha val="55000"/>
                </a:schemeClr>
              </a:solidFill>
            </a:endParaRPr>
          </a:p>
          <a:p>
            <a:endParaRPr lang="en-GB" sz="1900" dirty="0">
              <a:solidFill>
                <a:schemeClr val="tx1">
                  <a:alpha val="55000"/>
                </a:schemeClr>
              </a:solidFill>
            </a:endParaRPr>
          </a:p>
        </p:txBody>
      </p:sp>
      <p:pic>
        <p:nvPicPr>
          <p:cNvPr id="4" name="Picture 3">
            <a:extLst>
              <a:ext uri="{FF2B5EF4-FFF2-40B4-BE49-F238E27FC236}">
                <a16:creationId xmlns:a16="http://schemas.microsoft.com/office/drawing/2014/main" id="{72F8721B-21AF-84E4-8268-2103839B5D1E}"/>
              </a:ext>
            </a:extLst>
          </p:cNvPr>
          <p:cNvPicPr>
            <a:picLocks noChangeAspect="1"/>
          </p:cNvPicPr>
          <p:nvPr/>
        </p:nvPicPr>
        <p:blipFill>
          <a:blip r:embed="rId3"/>
          <a:srcRect l="7596" t="4810" r="5691" b="7249"/>
          <a:stretch>
            <a:fillRect/>
          </a:stretch>
        </p:blipFill>
        <p:spPr>
          <a:xfrm>
            <a:off x="10596048" y="84247"/>
            <a:ext cx="1485362" cy="1387713"/>
          </a:xfrm>
          <a:prstGeom prst="ellipse">
            <a:avLst/>
          </a:prstGeom>
          <a:ln w="63500" cap="rnd">
            <a:noFill/>
          </a:ln>
          <a:effectLst>
            <a:outerShdw blurRad="114300" dist="38100" dir="2700000" algn="tl" rotWithShape="0">
              <a:prstClr val="black">
                <a:alpha val="40000"/>
              </a:prstClr>
            </a:outerShdw>
          </a:effectLst>
          <a:scene3d>
            <a:camera prst="orthographicFront"/>
            <a:lightRig rig="contrasting" dir="t">
              <a:rot lat="0" lon="0" rev="3000000"/>
            </a:lightRig>
          </a:scene3d>
          <a:sp3d contourW="7620">
            <a:bevelT w="95250" h="31750"/>
            <a:contourClr>
              <a:srgbClr val="333333"/>
            </a:contourClr>
          </a:sp3d>
        </p:spPr>
      </p:pic>
      <p:pic>
        <p:nvPicPr>
          <p:cNvPr id="13" name="Picture 12">
            <a:extLst>
              <a:ext uri="{FF2B5EF4-FFF2-40B4-BE49-F238E27FC236}">
                <a16:creationId xmlns:a16="http://schemas.microsoft.com/office/drawing/2014/main" id="{C27FC22E-E6C9-CD38-3E36-69277FDEFE97}"/>
              </a:ext>
            </a:extLst>
          </p:cNvPr>
          <p:cNvPicPr>
            <a:picLocks noChangeAspect="1"/>
          </p:cNvPicPr>
          <p:nvPr/>
        </p:nvPicPr>
        <p:blipFill>
          <a:blip r:embed="rId4">
            <a:extLst>
              <a:ext uri="{28A0092B-C50C-407E-A947-70E740481C1C}">
                <a14:useLocalDpi xmlns:a14="http://schemas.microsoft.com/office/drawing/2010/main" val="0"/>
              </a:ext>
            </a:extLst>
          </a:blip>
          <a:srcRect t="3030" r="4578" b="38703"/>
          <a:stretch>
            <a:fillRect/>
          </a:stretch>
        </p:blipFill>
        <p:spPr>
          <a:xfrm>
            <a:off x="0" y="0"/>
            <a:ext cx="5064197" cy="2328161"/>
          </a:xfrm>
          <a:prstGeom prst="rect">
            <a:avLst/>
          </a:prstGeom>
          <a:noFill/>
        </p:spPr>
      </p:pic>
      <p:pic>
        <p:nvPicPr>
          <p:cNvPr id="17" name="Picture 16">
            <a:extLst>
              <a:ext uri="{FF2B5EF4-FFF2-40B4-BE49-F238E27FC236}">
                <a16:creationId xmlns:a16="http://schemas.microsoft.com/office/drawing/2014/main" id="{E84400AA-E546-E73F-80AC-E4ABD3BBFDA2}"/>
              </a:ext>
            </a:extLst>
          </p:cNvPr>
          <p:cNvPicPr>
            <a:picLocks noChangeAspect="1"/>
          </p:cNvPicPr>
          <p:nvPr/>
        </p:nvPicPr>
        <p:blipFill rotWithShape="1">
          <a:blip r:embed="rId5">
            <a:extLst>
              <a:ext uri="{28A0092B-C50C-407E-A947-70E740481C1C}">
                <a14:useLocalDpi xmlns:a14="http://schemas.microsoft.com/office/drawing/2010/main" val="0"/>
              </a:ext>
            </a:extLst>
          </a:blip>
          <a:srcRect t="24407" r="12328" b="15942"/>
          <a:stretch/>
        </p:blipFill>
        <p:spPr>
          <a:xfrm>
            <a:off x="-2" y="4309361"/>
            <a:ext cx="5064199" cy="2548640"/>
          </a:xfrm>
          <a:prstGeom prst="rect">
            <a:avLst/>
          </a:prstGeom>
        </p:spPr>
      </p:pic>
      <p:pic>
        <p:nvPicPr>
          <p:cNvPr id="19" name="Picture 18">
            <a:extLst>
              <a:ext uri="{FF2B5EF4-FFF2-40B4-BE49-F238E27FC236}">
                <a16:creationId xmlns:a16="http://schemas.microsoft.com/office/drawing/2014/main" id="{087F99E7-7588-7154-4896-BE1FB14EA14D}"/>
              </a:ext>
            </a:extLst>
          </p:cNvPr>
          <p:cNvPicPr>
            <a:picLocks noChangeAspect="1"/>
          </p:cNvPicPr>
          <p:nvPr/>
        </p:nvPicPr>
        <p:blipFill>
          <a:blip r:embed="rId6">
            <a:extLst>
              <a:ext uri="{28A0092B-C50C-407E-A947-70E740481C1C}">
                <a14:useLocalDpi xmlns:a14="http://schemas.microsoft.com/office/drawing/2010/main" val="0"/>
              </a:ext>
            </a:extLst>
          </a:blip>
          <a:srcRect t="10604" r="14166" b="44602"/>
          <a:stretch>
            <a:fillRect/>
          </a:stretch>
        </p:blipFill>
        <p:spPr>
          <a:xfrm>
            <a:off x="-7474" y="2377496"/>
            <a:ext cx="5083704" cy="1882530"/>
          </a:xfrm>
          <a:prstGeom prst="rect">
            <a:avLst/>
          </a:prstGeom>
        </p:spPr>
      </p:pic>
      <p:pic>
        <p:nvPicPr>
          <p:cNvPr id="21" name="Picture 20">
            <a:extLst>
              <a:ext uri="{FF2B5EF4-FFF2-40B4-BE49-F238E27FC236}">
                <a16:creationId xmlns:a16="http://schemas.microsoft.com/office/drawing/2014/main" id="{67B7CB08-0E73-9E4B-540F-0246D94E5566}"/>
              </a:ext>
            </a:extLst>
          </p:cNvPr>
          <p:cNvPicPr>
            <a:picLocks noChangeAspect="1"/>
          </p:cNvPicPr>
          <p:nvPr/>
        </p:nvPicPr>
        <p:blipFill>
          <a:blip r:embed="rId7">
            <a:extLst>
              <a:ext uri="{28A0092B-C50C-407E-A947-70E740481C1C}">
                <a14:useLocalDpi xmlns:a14="http://schemas.microsoft.com/office/drawing/2010/main" val="0"/>
              </a:ext>
            </a:extLst>
          </a:blip>
          <a:srcRect r="15624"/>
          <a:stretch>
            <a:fillRect/>
          </a:stretch>
        </p:blipFill>
        <p:spPr>
          <a:xfrm>
            <a:off x="8824200" y="3864429"/>
            <a:ext cx="3367800" cy="2993571"/>
          </a:xfrm>
          <a:prstGeom prst="rect">
            <a:avLst/>
          </a:prstGeom>
          <a:ln w="38100">
            <a:solidFill>
              <a:schemeClr val="bg1"/>
            </a:solidFill>
          </a:ln>
        </p:spPr>
      </p:pic>
    </p:spTree>
    <p:extLst>
      <p:ext uri="{BB962C8B-B14F-4D97-AF65-F5344CB8AC3E}">
        <p14:creationId xmlns:p14="http://schemas.microsoft.com/office/powerpoint/2010/main" val="3344236604"/>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40A3A278-9554-33C2-3615-31C74AA156C5}"/>
            </a:ext>
          </a:extLst>
        </p:cNvPr>
        <p:cNvGrpSpPr/>
        <p:nvPr/>
      </p:nvGrpSpPr>
      <p:grpSpPr>
        <a:xfrm>
          <a:off x="0" y="0"/>
          <a:ext cx="0" cy="0"/>
          <a:chOff x="0" y="0"/>
          <a:chExt cx="0" cy="0"/>
        </a:xfrm>
      </p:grpSpPr>
      <p:sp>
        <p:nvSpPr>
          <p:cNvPr id="8" name="Rectangle 7">
            <a:extLst>
              <a:ext uri="{FF2B5EF4-FFF2-40B4-BE49-F238E27FC236}">
                <a16:creationId xmlns:a16="http://schemas.microsoft.com/office/drawing/2014/main" id="{7E7D36F1-C368-6B6C-FC3D-546AB77B9ED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FC048C6B-EEF9-16AD-D05D-390D90E02F3F}"/>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1" name="Rectangle 10">
              <a:extLst>
                <a:ext uri="{FF2B5EF4-FFF2-40B4-BE49-F238E27FC236}">
                  <a16:creationId xmlns:a16="http://schemas.microsoft.com/office/drawing/2014/main" id="{007570DB-D508-61DF-08CB-67820FD5A81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FD604FAE-6079-D645-5C37-D333AB31C3E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4" name="Freeform: Shape 13">
            <a:extLst>
              <a:ext uri="{FF2B5EF4-FFF2-40B4-BE49-F238E27FC236}">
                <a16:creationId xmlns:a16="http://schemas.microsoft.com/office/drawing/2014/main" id="{8EE5A511-EE3F-9852-638D-78216F8CE44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6" name="Rectangle 15">
            <a:extLst>
              <a:ext uri="{FF2B5EF4-FFF2-40B4-BE49-F238E27FC236}">
                <a16:creationId xmlns:a16="http://schemas.microsoft.com/office/drawing/2014/main" id="{A4F5A638-51A3-5BBA-96F5-006C37FF018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3" name="Content Placeholder 2">
            <a:extLst>
              <a:ext uri="{FF2B5EF4-FFF2-40B4-BE49-F238E27FC236}">
                <a16:creationId xmlns:a16="http://schemas.microsoft.com/office/drawing/2014/main" id="{DA4FA785-7D96-811B-AC54-EAAD05350AA8}"/>
              </a:ext>
            </a:extLst>
          </p:cNvPr>
          <p:cNvSpPr>
            <a:spLocks noGrp="1"/>
          </p:cNvSpPr>
          <p:nvPr>
            <p:ph idx="1"/>
          </p:nvPr>
        </p:nvSpPr>
        <p:spPr>
          <a:xfrm>
            <a:off x="5144950" y="1146736"/>
            <a:ext cx="6589849" cy="1413145"/>
          </a:xfrm>
        </p:spPr>
        <p:txBody>
          <a:bodyPr>
            <a:normAutofit/>
          </a:bodyPr>
          <a:lstStyle/>
          <a:p>
            <a:pPr marL="0" indent="0">
              <a:buNone/>
            </a:pPr>
            <a:r>
              <a:rPr lang="en-GB" sz="1900" b="1" dirty="0">
                <a:solidFill>
                  <a:schemeClr val="tx1">
                    <a:alpha val="55000"/>
                  </a:schemeClr>
                </a:solidFill>
              </a:rPr>
              <a:t>Breakfast Club</a:t>
            </a:r>
          </a:p>
          <a:p>
            <a:pPr marL="0" indent="0">
              <a:buNone/>
            </a:pPr>
            <a:r>
              <a:rPr lang="en-GB" sz="1900" dirty="0">
                <a:solidFill>
                  <a:schemeClr val="tx1">
                    <a:alpha val="55000"/>
                  </a:schemeClr>
                </a:solidFill>
              </a:rPr>
              <a:t>Children get the option of; toast with margarine or jam, cereal and fruit. </a:t>
            </a:r>
          </a:p>
        </p:txBody>
      </p:sp>
      <p:pic>
        <p:nvPicPr>
          <p:cNvPr id="5" name="Picture 4">
            <a:extLst>
              <a:ext uri="{FF2B5EF4-FFF2-40B4-BE49-F238E27FC236}">
                <a16:creationId xmlns:a16="http://schemas.microsoft.com/office/drawing/2014/main" id="{0E26D8B9-37AA-43FD-48C9-1F3254A76BED}"/>
              </a:ext>
            </a:extLst>
          </p:cNvPr>
          <p:cNvPicPr>
            <a:picLocks noChangeAspect="1"/>
          </p:cNvPicPr>
          <p:nvPr/>
        </p:nvPicPr>
        <p:blipFill>
          <a:blip r:embed="rId3"/>
          <a:srcRect l="7596" t="4810" r="5691" b="7249"/>
          <a:stretch>
            <a:fillRect/>
          </a:stretch>
        </p:blipFill>
        <p:spPr>
          <a:xfrm>
            <a:off x="10596048" y="84247"/>
            <a:ext cx="1485362" cy="1387713"/>
          </a:xfrm>
          <a:prstGeom prst="ellipse">
            <a:avLst/>
          </a:prstGeom>
          <a:ln w="63500" cap="rnd">
            <a:noFill/>
          </a:ln>
          <a:effectLst>
            <a:outerShdw blurRad="114300" dist="38100" dir="2700000" algn="tl" rotWithShape="0">
              <a:prstClr val="black">
                <a:alpha val="40000"/>
              </a:prstClr>
            </a:outerShdw>
          </a:effectLst>
          <a:scene3d>
            <a:camera prst="orthographicFront"/>
            <a:lightRig rig="contrasting" dir="t">
              <a:rot lat="0" lon="0" rev="3000000"/>
            </a:lightRig>
          </a:scene3d>
          <a:sp3d contourW="7620">
            <a:bevelT w="95250" h="31750"/>
            <a:contourClr>
              <a:srgbClr val="333333"/>
            </a:contourClr>
          </a:sp3d>
        </p:spPr>
      </p:pic>
      <p:pic>
        <p:nvPicPr>
          <p:cNvPr id="25" name="Picture 24">
            <a:extLst>
              <a:ext uri="{FF2B5EF4-FFF2-40B4-BE49-F238E27FC236}">
                <a16:creationId xmlns:a16="http://schemas.microsoft.com/office/drawing/2014/main" id="{683D6124-D9F0-EEE8-3F2F-B31E07726C78}"/>
              </a:ext>
            </a:extLst>
          </p:cNvPr>
          <p:cNvPicPr>
            <a:picLocks noChangeAspect="1"/>
          </p:cNvPicPr>
          <p:nvPr/>
        </p:nvPicPr>
        <p:blipFill rotWithShape="1">
          <a:blip r:embed="rId4">
            <a:extLst>
              <a:ext uri="{28A0092B-C50C-407E-A947-70E740481C1C}">
                <a14:useLocalDpi xmlns:a14="http://schemas.microsoft.com/office/drawing/2010/main" val="0"/>
              </a:ext>
            </a:extLst>
          </a:blip>
          <a:srcRect l="12665" t="7039" r="788" b="53551"/>
          <a:stretch/>
        </p:blipFill>
        <p:spPr>
          <a:xfrm>
            <a:off x="-2" y="-1"/>
            <a:ext cx="5052069" cy="1725423"/>
          </a:xfrm>
          <a:prstGeom prst="rect">
            <a:avLst/>
          </a:prstGeom>
          <a:ln w="38100">
            <a:solidFill>
              <a:schemeClr val="bg1"/>
            </a:solidFill>
          </a:ln>
        </p:spPr>
      </p:pic>
      <p:pic>
        <p:nvPicPr>
          <p:cNvPr id="27" name="Picture 26">
            <a:extLst>
              <a:ext uri="{FF2B5EF4-FFF2-40B4-BE49-F238E27FC236}">
                <a16:creationId xmlns:a16="http://schemas.microsoft.com/office/drawing/2014/main" id="{9A3CFD4B-43F7-1A10-4ACE-E49F9C082B17}"/>
              </a:ext>
            </a:extLst>
          </p:cNvPr>
          <p:cNvPicPr>
            <a:picLocks noChangeAspect="1"/>
          </p:cNvPicPr>
          <p:nvPr/>
        </p:nvPicPr>
        <p:blipFill rotWithShape="1">
          <a:blip r:embed="rId5">
            <a:extLst>
              <a:ext uri="{28A0092B-C50C-407E-A947-70E740481C1C}">
                <a14:useLocalDpi xmlns:a14="http://schemas.microsoft.com/office/drawing/2010/main" val="0"/>
              </a:ext>
            </a:extLst>
          </a:blip>
          <a:srcRect l="22231" t="10000" r="35000" b="42447"/>
          <a:stretch/>
        </p:blipFill>
        <p:spPr>
          <a:xfrm>
            <a:off x="-34054" y="1853309"/>
            <a:ext cx="3370388" cy="2810485"/>
          </a:xfrm>
          <a:prstGeom prst="rect">
            <a:avLst/>
          </a:prstGeom>
          <a:ln w="38100">
            <a:solidFill>
              <a:schemeClr val="bg1"/>
            </a:solidFill>
          </a:ln>
        </p:spPr>
      </p:pic>
      <p:pic>
        <p:nvPicPr>
          <p:cNvPr id="4" name="Picture 3">
            <a:extLst>
              <a:ext uri="{FF2B5EF4-FFF2-40B4-BE49-F238E27FC236}">
                <a16:creationId xmlns:a16="http://schemas.microsoft.com/office/drawing/2014/main" id="{05881452-B29C-437A-A637-E3DC310240F6}"/>
              </a:ext>
            </a:extLst>
          </p:cNvPr>
          <p:cNvPicPr>
            <a:picLocks noChangeAspect="1"/>
          </p:cNvPicPr>
          <p:nvPr/>
        </p:nvPicPr>
        <p:blipFill rotWithShape="1">
          <a:blip r:embed="rId6">
            <a:extLst>
              <a:ext uri="{28A0092B-C50C-407E-A947-70E740481C1C}">
                <a14:useLocalDpi xmlns:a14="http://schemas.microsoft.com/office/drawing/2010/main" val="0"/>
              </a:ext>
            </a:extLst>
          </a:blip>
          <a:srcRect t="9950" b="8855"/>
          <a:stretch/>
        </p:blipFill>
        <p:spPr>
          <a:xfrm rot="5400000">
            <a:off x="2467777" y="4643086"/>
            <a:ext cx="2137225" cy="2338654"/>
          </a:xfrm>
          <a:prstGeom prst="rect">
            <a:avLst/>
          </a:prstGeom>
        </p:spPr>
      </p:pic>
      <p:pic>
        <p:nvPicPr>
          <p:cNvPr id="7" name="Picture 6">
            <a:extLst>
              <a:ext uri="{FF2B5EF4-FFF2-40B4-BE49-F238E27FC236}">
                <a16:creationId xmlns:a16="http://schemas.microsoft.com/office/drawing/2014/main" id="{5A904FAD-4D7D-4F8E-8F04-0900B10D5434}"/>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rot="5400000">
            <a:off x="10004499" y="4678464"/>
            <a:ext cx="2123575" cy="2235500"/>
          </a:xfrm>
          <a:prstGeom prst="rect">
            <a:avLst/>
          </a:prstGeom>
        </p:spPr>
      </p:pic>
      <p:pic>
        <p:nvPicPr>
          <p:cNvPr id="13" name="Picture 12">
            <a:extLst>
              <a:ext uri="{FF2B5EF4-FFF2-40B4-BE49-F238E27FC236}">
                <a16:creationId xmlns:a16="http://schemas.microsoft.com/office/drawing/2014/main" id="{8D54CA6C-816F-41B3-98A4-1EDC77F093EF}"/>
              </a:ext>
            </a:extLst>
          </p:cNvPr>
          <p:cNvPicPr>
            <a:picLocks noChangeAspect="1"/>
          </p:cNvPicPr>
          <p:nvPr/>
        </p:nvPicPr>
        <p:blipFill rotWithShape="1">
          <a:blip r:embed="rId8">
            <a:extLst>
              <a:ext uri="{28A0092B-C50C-407E-A947-70E740481C1C}">
                <a14:useLocalDpi xmlns:a14="http://schemas.microsoft.com/office/drawing/2010/main" val="0"/>
              </a:ext>
            </a:extLst>
          </a:blip>
          <a:srcRect t="36301" r="8737" b="-1"/>
          <a:stretch/>
        </p:blipFill>
        <p:spPr>
          <a:xfrm>
            <a:off x="7340680" y="4743799"/>
            <a:ext cx="2432553" cy="2137224"/>
          </a:xfrm>
          <a:prstGeom prst="rect">
            <a:avLst/>
          </a:prstGeom>
        </p:spPr>
      </p:pic>
      <p:pic>
        <p:nvPicPr>
          <p:cNvPr id="17" name="Picture 16">
            <a:extLst>
              <a:ext uri="{FF2B5EF4-FFF2-40B4-BE49-F238E27FC236}">
                <a16:creationId xmlns:a16="http://schemas.microsoft.com/office/drawing/2014/main" id="{D777E522-C789-407E-B222-51A41B4C77A3}"/>
              </a:ext>
            </a:extLst>
          </p:cNvPr>
          <p:cNvPicPr>
            <a:picLocks noChangeAspect="1"/>
          </p:cNvPicPr>
          <p:nvPr/>
        </p:nvPicPr>
        <p:blipFill rotWithShape="1">
          <a:blip r:embed="rId9">
            <a:extLst>
              <a:ext uri="{28A0092B-C50C-407E-A947-70E740481C1C}">
                <a14:useLocalDpi xmlns:a14="http://schemas.microsoft.com/office/drawing/2010/main" val="0"/>
              </a:ext>
            </a:extLst>
          </a:blip>
          <a:srcRect t="25871"/>
          <a:stretch/>
        </p:blipFill>
        <p:spPr>
          <a:xfrm>
            <a:off x="-2" y="4743801"/>
            <a:ext cx="2185617" cy="2114200"/>
          </a:xfrm>
          <a:prstGeom prst="rect">
            <a:avLst/>
          </a:prstGeom>
        </p:spPr>
      </p:pic>
      <p:sp>
        <p:nvSpPr>
          <p:cNvPr id="21" name="Content Placeholder 2">
            <a:extLst>
              <a:ext uri="{FF2B5EF4-FFF2-40B4-BE49-F238E27FC236}">
                <a16:creationId xmlns:a16="http://schemas.microsoft.com/office/drawing/2014/main" id="{2218F0B5-C5B3-4C9A-AEE4-B73B130B4FC2}"/>
              </a:ext>
            </a:extLst>
          </p:cNvPr>
          <p:cNvSpPr txBox="1">
            <a:spLocks/>
          </p:cNvSpPr>
          <p:nvPr/>
        </p:nvSpPr>
        <p:spPr>
          <a:xfrm>
            <a:off x="3372464" y="2130211"/>
            <a:ext cx="8159893" cy="3817195"/>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GB" sz="1900" b="1" dirty="0">
                <a:solidFill>
                  <a:schemeClr val="tx1">
                    <a:alpha val="55000"/>
                  </a:schemeClr>
                </a:solidFill>
              </a:rPr>
              <a:t>After-school Club</a:t>
            </a:r>
          </a:p>
          <a:p>
            <a:pPr marL="0" indent="0">
              <a:buFont typeface="Arial" panose="020B0604020202020204" pitchFamily="34" charset="0"/>
              <a:buNone/>
            </a:pPr>
            <a:r>
              <a:rPr lang="en-GB" sz="1900" dirty="0">
                <a:solidFill>
                  <a:schemeClr val="tx1">
                    <a:alpha val="55000"/>
                  </a:schemeClr>
                </a:solidFill>
              </a:rPr>
              <a:t>Upon arrival, all children are provided a snack of one of the following: crumpets, biscuits, bread sticks, </a:t>
            </a:r>
            <a:r>
              <a:rPr lang="en-GB" sz="1900" dirty="0" err="1">
                <a:solidFill>
                  <a:schemeClr val="tx1">
                    <a:alpha val="55000"/>
                  </a:schemeClr>
                </a:solidFill>
              </a:rPr>
              <a:t>soreen</a:t>
            </a:r>
            <a:r>
              <a:rPr lang="en-GB" sz="1900" dirty="0">
                <a:solidFill>
                  <a:schemeClr val="tx1">
                    <a:alpha val="55000"/>
                  </a:schemeClr>
                </a:solidFill>
              </a:rPr>
              <a:t> loaves and fruit.</a:t>
            </a:r>
          </a:p>
          <a:p>
            <a:pPr marL="0" indent="0">
              <a:buFont typeface="Arial" panose="020B0604020202020204" pitchFamily="34" charset="0"/>
              <a:buNone/>
            </a:pPr>
            <a:r>
              <a:rPr lang="en-GB" sz="1900" dirty="0">
                <a:solidFill>
                  <a:schemeClr val="tx1">
                    <a:alpha val="55000"/>
                  </a:schemeClr>
                </a:solidFill>
              </a:rPr>
              <a:t>For those children staying past 4:30pm are provided a light dinner of:</a:t>
            </a:r>
          </a:p>
          <a:p>
            <a:r>
              <a:rPr lang="en-GB" sz="1900" dirty="0">
                <a:solidFill>
                  <a:schemeClr val="tx1">
                    <a:alpha val="55000"/>
                  </a:schemeClr>
                </a:solidFill>
              </a:rPr>
              <a:t>Wraps, breakfast dinner, chicken and rice, hot dogs or sandwich</a:t>
            </a:r>
          </a:p>
          <a:p>
            <a:pPr marL="0" indent="0">
              <a:buFont typeface="Arial" panose="020B0604020202020204" pitchFamily="34" charset="0"/>
              <a:buNone/>
            </a:pPr>
            <a:r>
              <a:rPr lang="en-GB" sz="1900" dirty="0">
                <a:solidFill>
                  <a:schemeClr val="tx1">
                    <a:alpha val="55000"/>
                  </a:schemeClr>
                </a:solidFill>
              </a:rPr>
              <a:t>Followed by a pudding of:</a:t>
            </a:r>
          </a:p>
          <a:p>
            <a:r>
              <a:rPr lang="en-GB" sz="1900" dirty="0">
                <a:solidFill>
                  <a:schemeClr val="tx1">
                    <a:alpha val="55000"/>
                  </a:schemeClr>
                </a:solidFill>
              </a:rPr>
              <a:t>Fruit, yogurt, biscuits, cake bar or ice-cream. </a:t>
            </a:r>
          </a:p>
        </p:txBody>
      </p:sp>
      <p:pic>
        <p:nvPicPr>
          <p:cNvPr id="20" name="Picture 19">
            <a:extLst>
              <a:ext uri="{FF2B5EF4-FFF2-40B4-BE49-F238E27FC236}">
                <a16:creationId xmlns:a16="http://schemas.microsoft.com/office/drawing/2014/main" id="{43899142-68BC-42E6-A808-0B14074F63A5}"/>
              </a:ext>
            </a:extLst>
          </p:cNvPr>
          <p:cNvPicPr>
            <a:picLocks noChangeAspect="1"/>
          </p:cNvPicPr>
          <p:nvPr/>
        </p:nvPicPr>
        <p:blipFill rotWithShape="1">
          <a:blip r:embed="rId10">
            <a:extLst>
              <a:ext uri="{28A0092B-C50C-407E-A947-70E740481C1C}">
                <a14:useLocalDpi xmlns:a14="http://schemas.microsoft.com/office/drawing/2010/main" val="0"/>
              </a:ext>
            </a:extLst>
          </a:blip>
          <a:srcRect t="16079" b="11223"/>
          <a:stretch/>
        </p:blipFill>
        <p:spPr>
          <a:xfrm>
            <a:off x="4861521" y="4734426"/>
            <a:ext cx="2298072" cy="2154347"/>
          </a:xfrm>
          <a:prstGeom prst="rect">
            <a:avLst/>
          </a:prstGeom>
        </p:spPr>
      </p:pic>
    </p:spTree>
    <p:extLst>
      <p:ext uri="{BB962C8B-B14F-4D97-AF65-F5344CB8AC3E}">
        <p14:creationId xmlns:p14="http://schemas.microsoft.com/office/powerpoint/2010/main" val="392592810"/>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a:extLst>
            <a:ext uri="{FF2B5EF4-FFF2-40B4-BE49-F238E27FC236}">
              <a16:creationId xmlns:a16="http://schemas.microsoft.com/office/drawing/2014/main" id="{ACB5A9FC-CA17-E465-6D33-A6212F824B39}"/>
            </a:ext>
          </a:extLst>
        </p:cNvPr>
        <p:cNvGrpSpPr/>
        <p:nvPr/>
      </p:nvGrpSpPr>
      <p:grpSpPr>
        <a:xfrm>
          <a:off x="0" y="0"/>
          <a:ext cx="0" cy="0"/>
          <a:chOff x="0" y="0"/>
          <a:chExt cx="0" cy="0"/>
        </a:xfrm>
      </p:grpSpPr>
      <p:sp>
        <p:nvSpPr>
          <p:cNvPr id="8" name="Rectangle 7">
            <a:extLst>
              <a:ext uri="{FF2B5EF4-FFF2-40B4-BE49-F238E27FC236}">
                <a16:creationId xmlns:a16="http://schemas.microsoft.com/office/drawing/2014/main" id="{7B705628-C17A-5EA3-4F45-570994690B6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86BCC361-14F3-1D4A-1999-C10DFCC088B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7467600" cy="6858000"/>
            <a:chOff x="7467600" y="0"/>
            <a:chExt cx="4724400" cy="6858000"/>
          </a:xfrm>
        </p:grpSpPr>
        <p:sp>
          <p:nvSpPr>
            <p:cNvPr id="11" name="Rectangle 10">
              <a:extLst>
                <a:ext uri="{FF2B5EF4-FFF2-40B4-BE49-F238E27FC236}">
                  <a16:creationId xmlns:a16="http://schemas.microsoft.com/office/drawing/2014/main" id="{16834A03-0AE7-7785-2189-3307216C359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E43E8046-47B7-F381-55F5-EBFEEC311BF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4" name="Freeform: Shape 13">
            <a:extLst>
              <a:ext uri="{FF2B5EF4-FFF2-40B4-BE49-F238E27FC236}">
                <a16:creationId xmlns:a16="http://schemas.microsoft.com/office/drawing/2014/main" id="{F3BA5BCB-9653-2A63-A9E6-EE755072CC5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6" name="Rectangle 15">
            <a:extLst>
              <a:ext uri="{FF2B5EF4-FFF2-40B4-BE49-F238E27FC236}">
                <a16:creationId xmlns:a16="http://schemas.microsoft.com/office/drawing/2014/main" id="{F326D902-D443-F930-4187-A9625B460BE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3" name="Content Placeholder 2">
            <a:extLst>
              <a:ext uri="{FF2B5EF4-FFF2-40B4-BE49-F238E27FC236}">
                <a16:creationId xmlns:a16="http://schemas.microsoft.com/office/drawing/2014/main" id="{717740A2-E54B-FE6A-66E6-99F9246FBCAE}"/>
              </a:ext>
            </a:extLst>
          </p:cNvPr>
          <p:cNvSpPr>
            <a:spLocks noGrp="1"/>
          </p:cNvSpPr>
          <p:nvPr>
            <p:ph idx="1"/>
          </p:nvPr>
        </p:nvSpPr>
        <p:spPr>
          <a:xfrm>
            <a:off x="5181603" y="1295398"/>
            <a:ext cx="6248397" cy="4484916"/>
          </a:xfrm>
        </p:spPr>
        <p:txBody>
          <a:bodyPr>
            <a:normAutofit/>
          </a:bodyPr>
          <a:lstStyle/>
          <a:p>
            <a:pPr marL="0" indent="0">
              <a:buNone/>
            </a:pPr>
            <a:r>
              <a:rPr lang="en-GB" sz="1900" b="1" dirty="0">
                <a:solidFill>
                  <a:schemeClr val="tx1">
                    <a:alpha val="55000"/>
                  </a:schemeClr>
                </a:solidFill>
              </a:rPr>
              <a:t>Communication</a:t>
            </a:r>
          </a:p>
          <a:p>
            <a:pPr marL="0" indent="0">
              <a:buNone/>
            </a:pPr>
            <a:r>
              <a:rPr lang="en-GB" sz="1900" dirty="0">
                <a:solidFill>
                  <a:schemeClr val="tx1">
                    <a:alpha val="55000"/>
                  </a:schemeClr>
                </a:solidFill>
              </a:rPr>
              <a:t>RRAP Club emails are checked every morning and a termly newsletter is issued out to all parents and carers showing what has happened in club and outlining any upcoming events. </a:t>
            </a:r>
          </a:p>
          <a:p>
            <a:pPr marL="0" indent="0">
              <a:buNone/>
            </a:pPr>
            <a:endParaRPr lang="en-GB" sz="1900" dirty="0">
              <a:solidFill>
                <a:schemeClr val="tx1">
                  <a:alpha val="55000"/>
                </a:schemeClr>
              </a:solidFill>
            </a:endParaRPr>
          </a:p>
          <a:p>
            <a:pPr marL="0" indent="0">
              <a:buNone/>
            </a:pPr>
            <a:r>
              <a:rPr lang="en-GB" sz="1900" b="1" dirty="0">
                <a:solidFill>
                  <a:schemeClr val="tx1">
                    <a:alpha val="55000"/>
                  </a:schemeClr>
                </a:solidFill>
              </a:rPr>
              <a:t>Costs</a:t>
            </a:r>
          </a:p>
          <a:p>
            <a:pPr marL="0" indent="0">
              <a:buNone/>
            </a:pPr>
            <a:r>
              <a:rPr lang="en-GB" sz="1900" dirty="0">
                <a:solidFill>
                  <a:schemeClr val="tx1">
                    <a:alpha val="55000"/>
                  </a:schemeClr>
                </a:solidFill>
              </a:rPr>
              <a:t>Breakfast Club £7</a:t>
            </a:r>
          </a:p>
          <a:p>
            <a:pPr marL="0" indent="0">
              <a:buNone/>
            </a:pPr>
            <a:r>
              <a:rPr lang="en-GB" sz="1900" dirty="0">
                <a:solidFill>
                  <a:schemeClr val="tx1">
                    <a:alpha val="55000"/>
                  </a:schemeClr>
                </a:solidFill>
              </a:rPr>
              <a:t>After-School Club to 4:30pm £7.50</a:t>
            </a:r>
          </a:p>
          <a:p>
            <a:pPr marL="0" indent="0">
              <a:buNone/>
            </a:pPr>
            <a:r>
              <a:rPr lang="en-GB" sz="1900" dirty="0">
                <a:solidFill>
                  <a:schemeClr val="tx1">
                    <a:alpha val="55000"/>
                  </a:schemeClr>
                </a:solidFill>
              </a:rPr>
              <a:t>After-School Club to 6pm £14</a:t>
            </a:r>
          </a:p>
          <a:p>
            <a:pPr marL="0" indent="0">
              <a:buNone/>
            </a:pPr>
            <a:r>
              <a:rPr lang="en-GB" sz="1900" dirty="0">
                <a:solidFill>
                  <a:schemeClr val="tx1">
                    <a:alpha val="55000"/>
                  </a:schemeClr>
                </a:solidFill>
              </a:rPr>
              <a:t>We offer a 10% sibling discount for bookings for the same session. </a:t>
            </a:r>
          </a:p>
          <a:p>
            <a:pPr marL="0" indent="0">
              <a:buNone/>
            </a:pPr>
            <a:endParaRPr lang="en-GB" sz="1900" dirty="0">
              <a:solidFill>
                <a:schemeClr val="tx1">
                  <a:alpha val="55000"/>
                </a:schemeClr>
              </a:solidFill>
            </a:endParaRPr>
          </a:p>
          <a:p>
            <a:pPr marL="0" indent="0">
              <a:buNone/>
            </a:pPr>
            <a:endParaRPr lang="en-GB" sz="1100" dirty="0">
              <a:solidFill>
                <a:schemeClr val="tx1">
                  <a:alpha val="55000"/>
                </a:schemeClr>
              </a:solidFill>
            </a:endParaRPr>
          </a:p>
        </p:txBody>
      </p:sp>
      <p:pic>
        <p:nvPicPr>
          <p:cNvPr id="5" name="Picture 4">
            <a:extLst>
              <a:ext uri="{FF2B5EF4-FFF2-40B4-BE49-F238E27FC236}">
                <a16:creationId xmlns:a16="http://schemas.microsoft.com/office/drawing/2014/main" id="{67CC90AB-1454-379D-517E-E1504D103711}"/>
              </a:ext>
            </a:extLst>
          </p:cNvPr>
          <p:cNvPicPr>
            <a:picLocks noChangeAspect="1"/>
          </p:cNvPicPr>
          <p:nvPr/>
        </p:nvPicPr>
        <p:blipFill>
          <a:blip r:embed="rId2"/>
          <a:srcRect l="7596" t="4810" r="5691" b="7249"/>
          <a:stretch>
            <a:fillRect/>
          </a:stretch>
        </p:blipFill>
        <p:spPr>
          <a:xfrm>
            <a:off x="10596048" y="84247"/>
            <a:ext cx="1485362" cy="1387713"/>
          </a:xfrm>
          <a:prstGeom prst="ellipse">
            <a:avLst/>
          </a:prstGeom>
          <a:ln w="63500" cap="rnd">
            <a:noFill/>
          </a:ln>
          <a:effectLst>
            <a:outerShdw blurRad="114300" dist="38100" dir="2700000" algn="tl" rotWithShape="0">
              <a:prstClr val="black">
                <a:alpha val="40000"/>
              </a:prstClr>
            </a:outerShdw>
          </a:effectLst>
          <a:scene3d>
            <a:camera prst="orthographicFront"/>
            <a:lightRig rig="contrasting" dir="t">
              <a:rot lat="0" lon="0" rev="3000000"/>
            </a:lightRig>
          </a:scene3d>
          <a:sp3d contourW="7620">
            <a:bevelT w="95250" h="31750"/>
            <a:contourClr>
              <a:srgbClr val="333333"/>
            </a:contourClr>
          </a:sp3d>
        </p:spPr>
      </p:pic>
      <p:graphicFrame>
        <p:nvGraphicFramePr>
          <p:cNvPr id="2" name="Object 1">
            <a:extLst>
              <a:ext uri="{FF2B5EF4-FFF2-40B4-BE49-F238E27FC236}">
                <a16:creationId xmlns:a16="http://schemas.microsoft.com/office/drawing/2014/main" id="{56074828-932E-DFF0-701A-957AD75CEA3F}"/>
              </a:ext>
            </a:extLst>
          </p:cNvPr>
          <p:cNvGraphicFramePr>
            <a:graphicFrameLocks noChangeAspect="1"/>
          </p:cNvGraphicFramePr>
          <p:nvPr>
            <p:extLst>
              <p:ext uri="{D42A27DB-BD31-4B8C-83A1-F6EECF244321}">
                <p14:modId xmlns:p14="http://schemas.microsoft.com/office/powerpoint/2010/main" val="3596342570"/>
              </p:ext>
            </p:extLst>
          </p:nvPr>
        </p:nvGraphicFramePr>
        <p:xfrm>
          <a:off x="-3" y="0"/>
          <a:ext cx="4846211" cy="6858000"/>
        </p:xfrm>
        <a:graphic>
          <a:graphicData uri="http://schemas.openxmlformats.org/presentationml/2006/ole">
            <mc:AlternateContent xmlns:mc="http://schemas.openxmlformats.org/markup-compatibility/2006">
              <mc:Choice xmlns:v="urn:schemas-microsoft-com:vml" Requires="v">
                <p:oleObj name="Acrobat Document" r:id="rId3" imgW="3778248" imgH="5346602" progId="Acrobat.Document.DC">
                  <p:embed/>
                </p:oleObj>
              </mc:Choice>
              <mc:Fallback>
                <p:oleObj name="Acrobat Document" r:id="rId3" imgW="3778248" imgH="5346602" progId="Acrobat.Document.DC">
                  <p:embed/>
                  <p:pic>
                    <p:nvPicPr>
                      <p:cNvPr id="0" name=""/>
                      <p:cNvPicPr/>
                      <p:nvPr/>
                    </p:nvPicPr>
                    <p:blipFill>
                      <a:blip r:embed="rId4"/>
                      <a:stretch>
                        <a:fillRect/>
                      </a:stretch>
                    </p:blipFill>
                    <p:spPr>
                      <a:xfrm>
                        <a:off x="-3" y="0"/>
                        <a:ext cx="4846211" cy="6858000"/>
                      </a:xfrm>
                      <a:prstGeom prst="rect">
                        <a:avLst/>
                      </a:prstGeom>
                    </p:spPr>
                  </p:pic>
                </p:oleObj>
              </mc:Fallback>
            </mc:AlternateContent>
          </a:graphicData>
        </a:graphic>
      </p:graphicFrame>
    </p:spTree>
    <p:extLst>
      <p:ext uri="{BB962C8B-B14F-4D97-AF65-F5344CB8AC3E}">
        <p14:creationId xmlns:p14="http://schemas.microsoft.com/office/powerpoint/2010/main" val="1279856726"/>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4" name="Content Placeholder 3">
            <a:extLst>
              <a:ext uri="{FF2B5EF4-FFF2-40B4-BE49-F238E27FC236}">
                <a16:creationId xmlns:a16="http://schemas.microsoft.com/office/drawing/2014/main" id="{4332AE0F-9236-47FF-8403-369905794EEA}"/>
              </a:ext>
            </a:extLst>
          </p:cNvPr>
          <p:cNvPicPr>
            <a:picLocks noGrp="1" noChangeAspect="1"/>
          </p:cNvPicPr>
          <p:nvPr>
            <p:ph idx="1"/>
          </p:nvPr>
        </p:nvPicPr>
        <p:blipFill>
          <a:blip r:embed="rId2"/>
          <a:stretch>
            <a:fillRect/>
          </a:stretch>
        </p:blipFill>
        <p:spPr>
          <a:xfrm>
            <a:off x="2158850" y="643466"/>
            <a:ext cx="7874300" cy="5571067"/>
          </a:xfrm>
          <a:prstGeom prst="rect">
            <a:avLst/>
          </a:prstGeom>
        </p:spPr>
      </p:pic>
    </p:spTree>
    <p:extLst>
      <p:ext uri="{BB962C8B-B14F-4D97-AF65-F5344CB8AC3E}">
        <p14:creationId xmlns:p14="http://schemas.microsoft.com/office/powerpoint/2010/main" val="1707997324"/>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2" name="Group 11">
            <a:extLst>
              <a:ext uri="{FF2B5EF4-FFF2-40B4-BE49-F238E27FC236}">
                <a16:creationId xmlns:a16="http://schemas.microsoft.com/office/drawing/2014/main" id="{D8C3AFD7-4CCE-484E-84C6-80FB3E3E209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7467600" y="0"/>
            <a:ext cx="4724400" cy="6858000"/>
            <a:chOff x="7467600" y="0"/>
            <a:chExt cx="4724400" cy="6858000"/>
          </a:xfrm>
        </p:grpSpPr>
        <p:sp>
          <p:nvSpPr>
            <p:cNvPr id="13" name="Rectangle 12">
              <a:extLst>
                <a:ext uri="{FF2B5EF4-FFF2-40B4-BE49-F238E27FC236}">
                  <a16:creationId xmlns:a16="http://schemas.microsoft.com/office/drawing/2014/main" id="{490C807E-560D-4B1E-8911-1B0B4631F62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Rectangle 13">
              <a:extLst>
                <a:ext uri="{FF2B5EF4-FFF2-40B4-BE49-F238E27FC236}">
                  <a16:creationId xmlns:a16="http://schemas.microsoft.com/office/drawing/2014/main" id="{3CCC1DF5-83E7-46A1-8737-18B5AA0F147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6" name="Freeform: Shape 15">
            <a:extLst>
              <a:ext uri="{FF2B5EF4-FFF2-40B4-BE49-F238E27FC236}">
                <a16:creationId xmlns:a16="http://schemas.microsoft.com/office/drawing/2014/main" id="{02114E49-C077-4083-B5C1-6A6E70F4D91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7467600" y="1"/>
            <a:ext cx="4724400" cy="6857999"/>
          </a:xfrm>
          <a:custGeom>
            <a:avLst/>
            <a:gdLst>
              <a:gd name="connsiteX0" fmla="*/ 0 w 4724400"/>
              <a:gd name="connsiteY0" fmla="*/ 6805948 h 6857999"/>
              <a:gd name="connsiteX1" fmla="*/ 15600 w 4724400"/>
              <a:gd name="connsiteY1" fmla="*/ 6813099 h 6857999"/>
              <a:gd name="connsiteX2" fmla="*/ 117632 w 4724400"/>
              <a:gd name="connsiteY2" fmla="*/ 6850060 h 6857999"/>
              <a:gd name="connsiteX3" fmla="*/ 146175 w 4724400"/>
              <a:gd name="connsiteY3" fmla="*/ 6857998 h 6857999"/>
              <a:gd name="connsiteX4" fmla="*/ 54597 w 4724400"/>
              <a:gd name="connsiteY4" fmla="*/ 6857998 h 6857999"/>
              <a:gd name="connsiteX5" fmla="*/ 0 w 4724400"/>
              <a:gd name="connsiteY5" fmla="*/ 6831490 h 6857999"/>
              <a:gd name="connsiteX6" fmla="*/ 0 w 4724400"/>
              <a:gd name="connsiteY6" fmla="*/ 6736157 h 6857999"/>
              <a:gd name="connsiteX7" fmla="*/ 114811 w 4724400"/>
              <a:gd name="connsiteY7" fmla="*/ 6784122 h 6857999"/>
              <a:gd name="connsiteX8" fmla="*/ 138159 w 4724400"/>
              <a:gd name="connsiteY8" fmla="*/ 6793465 h 6857999"/>
              <a:gd name="connsiteX9" fmla="*/ 270310 w 4724400"/>
              <a:gd name="connsiteY9" fmla="*/ 6840638 h 6857999"/>
              <a:gd name="connsiteX10" fmla="*/ 358932 w 4724400"/>
              <a:gd name="connsiteY10" fmla="*/ 6857999 h 6857999"/>
              <a:gd name="connsiteX11" fmla="*/ 228496 w 4724400"/>
              <a:gd name="connsiteY11" fmla="*/ 6857999 h 6857999"/>
              <a:gd name="connsiteX12" fmla="*/ 126481 w 4724400"/>
              <a:gd name="connsiteY12" fmla="*/ 6821149 h 6857999"/>
              <a:gd name="connsiteX13" fmla="*/ 103134 w 4724400"/>
              <a:gd name="connsiteY13" fmla="*/ 6811799 h 6857999"/>
              <a:gd name="connsiteX14" fmla="*/ 0 w 4724400"/>
              <a:gd name="connsiteY14" fmla="*/ 6767913 h 6857999"/>
              <a:gd name="connsiteX15" fmla="*/ 2460543 w 4724400"/>
              <a:gd name="connsiteY15" fmla="*/ 6515312 h 6857999"/>
              <a:gd name="connsiteX16" fmla="*/ 2286201 w 4724400"/>
              <a:gd name="connsiteY16" fmla="*/ 6525103 h 6857999"/>
              <a:gd name="connsiteX17" fmla="*/ 2110427 w 4724400"/>
              <a:gd name="connsiteY17" fmla="*/ 6532104 h 6857999"/>
              <a:gd name="connsiteX18" fmla="*/ 1956742 w 4724400"/>
              <a:gd name="connsiteY18" fmla="*/ 6528403 h 6857999"/>
              <a:gd name="connsiteX19" fmla="*/ 1534307 w 4724400"/>
              <a:gd name="connsiteY19" fmla="*/ 6560369 h 6857999"/>
              <a:gd name="connsiteX20" fmla="*/ 1454538 w 4724400"/>
              <a:gd name="connsiteY20" fmla="*/ 6591702 h 6857999"/>
              <a:gd name="connsiteX21" fmla="*/ 1619950 w 4724400"/>
              <a:gd name="connsiteY21" fmla="*/ 6599765 h 6857999"/>
              <a:gd name="connsiteX22" fmla="*/ 2044875 w 4724400"/>
              <a:gd name="connsiteY22" fmla="*/ 6563693 h 6857999"/>
              <a:gd name="connsiteX23" fmla="*/ 2460543 w 4724400"/>
              <a:gd name="connsiteY23" fmla="*/ 6515312 h 6857999"/>
              <a:gd name="connsiteX24" fmla="*/ 1883620 w 4724400"/>
              <a:gd name="connsiteY24" fmla="*/ 6459370 h 6857999"/>
              <a:gd name="connsiteX25" fmla="*/ 1532156 w 4724400"/>
              <a:gd name="connsiteY25" fmla="*/ 6529929 h 6857999"/>
              <a:gd name="connsiteX26" fmla="*/ 1958230 w 4724400"/>
              <a:gd name="connsiteY26" fmla="*/ 6498517 h 6857999"/>
              <a:gd name="connsiteX27" fmla="*/ 2110707 w 4724400"/>
              <a:gd name="connsiteY27" fmla="*/ 6502035 h 6857999"/>
              <a:gd name="connsiteX28" fmla="*/ 2285171 w 4724400"/>
              <a:gd name="connsiteY28" fmla="*/ 6495471 h 6857999"/>
              <a:gd name="connsiteX29" fmla="*/ 2385179 w 4724400"/>
              <a:gd name="connsiteY29" fmla="*/ 6489665 h 6857999"/>
              <a:gd name="connsiteX30" fmla="*/ 2227262 w 4724400"/>
              <a:gd name="connsiteY30" fmla="*/ 6473140 h 6857999"/>
              <a:gd name="connsiteX31" fmla="*/ 1883620 w 4724400"/>
              <a:gd name="connsiteY31" fmla="*/ 6459370 h 6857999"/>
              <a:gd name="connsiteX32" fmla="*/ 1611255 w 4724400"/>
              <a:gd name="connsiteY32" fmla="*/ 5884754 h 6857999"/>
              <a:gd name="connsiteX33" fmla="*/ 1357588 w 4724400"/>
              <a:gd name="connsiteY33" fmla="*/ 6496752 h 6857999"/>
              <a:gd name="connsiteX34" fmla="*/ 1611255 w 4724400"/>
              <a:gd name="connsiteY34" fmla="*/ 5884754 h 6857999"/>
              <a:gd name="connsiteX35" fmla="*/ 1646205 w 4724400"/>
              <a:gd name="connsiteY35" fmla="*/ 5883072 h 6857999"/>
              <a:gd name="connsiteX36" fmla="*/ 1387600 w 4724400"/>
              <a:gd name="connsiteY36" fmla="*/ 6494950 h 6857999"/>
              <a:gd name="connsiteX37" fmla="*/ 1646205 w 4724400"/>
              <a:gd name="connsiteY37" fmla="*/ 5883072 h 6857999"/>
              <a:gd name="connsiteX38" fmla="*/ 0 w 4724400"/>
              <a:gd name="connsiteY38" fmla="*/ 5845526 h 6857999"/>
              <a:gd name="connsiteX39" fmla="*/ 23370 w 4724400"/>
              <a:gd name="connsiteY39" fmla="*/ 5869422 h 6857999"/>
              <a:gd name="connsiteX40" fmla="*/ 321428 w 4724400"/>
              <a:gd name="connsiteY40" fmla="*/ 6212316 h 6857999"/>
              <a:gd name="connsiteX41" fmla="*/ 626000 w 4724400"/>
              <a:gd name="connsiteY41" fmla="*/ 6710671 h 6857999"/>
              <a:gd name="connsiteX42" fmla="*/ 661825 w 4724400"/>
              <a:gd name="connsiteY42" fmla="*/ 6854298 h 6857999"/>
              <a:gd name="connsiteX43" fmla="*/ 663298 w 4724400"/>
              <a:gd name="connsiteY43" fmla="*/ 6857998 h 6857999"/>
              <a:gd name="connsiteX44" fmla="*/ 431765 w 4724400"/>
              <a:gd name="connsiteY44" fmla="*/ 6857998 h 6857999"/>
              <a:gd name="connsiteX45" fmla="*/ 293576 w 4724400"/>
              <a:gd name="connsiteY45" fmla="*/ 6816656 h 6857999"/>
              <a:gd name="connsiteX46" fmla="*/ 134480 w 4724400"/>
              <a:gd name="connsiteY46" fmla="*/ 6760867 h 6857999"/>
              <a:gd name="connsiteX47" fmla="*/ 0 w 4724400"/>
              <a:gd name="connsiteY47" fmla="*/ 6714215 h 6857999"/>
              <a:gd name="connsiteX48" fmla="*/ 0 w 4724400"/>
              <a:gd name="connsiteY48" fmla="*/ 6683873 h 6857999"/>
              <a:gd name="connsiteX49" fmla="*/ 143737 w 4724400"/>
              <a:gd name="connsiteY49" fmla="*/ 6732821 h 6857999"/>
              <a:gd name="connsiteX50" fmla="*/ 488162 w 4724400"/>
              <a:gd name="connsiteY50" fmla="*/ 6842006 h 6857999"/>
              <a:gd name="connsiteX51" fmla="*/ 44855 w 4724400"/>
              <a:gd name="connsiteY51" fmla="*/ 6674734 h 6857999"/>
              <a:gd name="connsiteX52" fmla="*/ 0 w 4724400"/>
              <a:gd name="connsiteY52" fmla="*/ 6668575 h 6857999"/>
              <a:gd name="connsiteX53" fmla="*/ 0 w 4724400"/>
              <a:gd name="connsiteY53" fmla="*/ 6628217 h 6857999"/>
              <a:gd name="connsiteX54" fmla="*/ 144942 w 4724400"/>
              <a:gd name="connsiteY54" fmla="*/ 6657611 h 6857999"/>
              <a:gd name="connsiteX55" fmla="*/ 312446 w 4724400"/>
              <a:gd name="connsiteY55" fmla="*/ 6711283 h 6857999"/>
              <a:gd name="connsiteX56" fmla="*/ 477357 w 4724400"/>
              <a:gd name="connsiteY56" fmla="*/ 6799347 h 6857999"/>
              <a:gd name="connsiteX57" fmla="*/ 134228 w 4724400"/>
              <a:gd name="connsiteY57" fmla="*/ 6503934 h 6857999"/>
              <a:gd name="connsiteX58" fmla="*/ 0 w 4724400"/>
              <a:gd name="connsiteY58" fmla="*/ 6334256 h 6857999"/>
              <a:gd name="connsiteX59" fmla="*/ 0 w 4724400"/>
              <a:gd name="connsiteY59" fmla="*/ 6221686 h 6857999"/>
              <a:gd name="connsiteX60" fmla="*/ 113296 w 4724400"/>
              <a:gd name="connsiteY60" fmla="*/ 6402069 h 6857999"/>
              <a:gd name="connsiteX61" fmla="*/ 523262 w 4724400"/>
              <a:gd name="connsiteY61" fmla="*/ 6807025 h 6857999"/>
              <a:gd name="connsiteX62" fmla="*/ 404364 w 4724400"/>
              <a:gd name="connsiteY62" fmla="*/ 6649139 h 6857999"/>
              <a:gd name="connsiteX63" fmla="*/ 392074 w 4724400"/>
              <a:gd name="connsiteY63" fmla="*/ 6636358 h 6857999"/>
              <a:gd name="connsiteX64" fmla="*/ 77450 w 4724400"/>
              <a:gd name="connsiteY64" fmla="*/ 6260110 h 6857999"/>
              <a:gd name="connsiteX65" fmla="*/ 0 w 4724400"/>
              <a:gd name="connsiteY65" fmla="*/ 6163634 h 6857999"/>
              <a:gd name="connsiteX66" fmla="*/ 0 w 4724400"/>
              <a:gd name="connsiteY66" fmla="*/ 6117703 h 6857999"/>
              <a:gd name="connsiteX67" fmla="*/ 99669 w 4724400"/>
              <a:gd name="connsiteY67" fmla="*/ 6240461 h 6857999"/>
              <a:gd name="connsiteX68" fmla="*/ 412670 w 4724400"/>
              <a:gd name="connsiteY68" fmla="*/ 6615176 h 6857999"/>
              <a:gd name="connsiteX69" fmla="*/ 424960 w 4724400"/>
              <a:gd name="connsiteY69" fmla="*/ 6627949 h 6857999"/>
              <a:gd name="connsiteX70" fmla="*/ 504043 w 4724400"/>
              <a:gd name="connsiteY70" fmla="*/ 6718236 h 6857999"/>
              <a:gd name="connsiteX71" fmla="*/ 251759 w 4724400"/>
              <a:gd name="connsiteY71" fmla="*/ 6299011 h 6857999"/>
              <a:gd name="connsiteX72" fmla="*/ 21191 w 4724400"/>
              <a:gd name="connsiteY72" fmla="*/ 6033111 h 6857999"/>
              <a:gd name="connsiteX73" fmla="*/ 0 w 4724400"/>
              <a:gd name="connsiteY73" fmla="*/ 6012219 h 6857999"/>
              <a:gd name="connsiteX74" fmla="*/ 0 w 4724400"/>
              <a:gd name="connsiteY74" fmla="*/ 5971257 h 6857999"/>
              <a:gd name="connsiteX75" fmla="*/ 41571 w 4724400"/>
              <a:gd name="connsiteY75" fmla="*/ 6012292 h 6857999"/>
              <a:gd name="connsiteX76" fmla="*/ 273883 w 4724400"/>
              <a:gd name="connsiteY76" fmla="*/ 6279980 h 6857999"/>
              <a:gd name="connsiteX77" fmla="*/ 541341 w 4724400"/>
              <a:gd name="connsiteY77" fmla="*/ 6733560 h 6857999"/>
              <a:gd name="connsiteX78" fmla="*/ 531634 w 4724400"/>
              <a:gd name="connsiteY78" fmla="*/ 6610993 h 6857999"/>
              <a:gd name="connsiteX79" fmla="*/ 247554 w 4724400"/>
              <a:gd name="connsiteY79" fmla="*/ 6197148 h 6857999"/>
              <a:gd name="connsiteX80" fmla="*/ 33651 w 4724400"/>
              <a:gd name="connsiteY80" fmla="*/ 5957901 h 6857999"/>
              <a:gd name="connsiteX81" fmla="*/ 0 w 4724400"/>
              <a:gd name="connsiteY81" fmla="*/ 5925131 h 6857999"/>
              <a:gd name="connsiteX82" fmla="*/ 1656340 w 4724400"/>
              <a:gd name="connsiteY82" fmla="*/ 5825040 h 6857999"/>
              <a:gd name="connsiteX83" fmla="*/ 1653246 w 4724400"/>
              <a:gd name="connsiteY83" fmla="*/ 5829053 h 6857999"/>
              <a:gd name="connsiteX84" fmla="*/ 1655667 w 4724400"/>
              <a:gd name="connsiteY84" fmla="*/ 5829425 h 6857999"/>
              <a:gd name="connsiteX85" fmla="*/ 2630124 w 4724400"/>
              <a:gd name="connsiteY85" fmla="*/ 5591852 h 6857999"/>
              <a:gd name="connsiteX86" fmla="*/ 2177648 w 4724400"/>
              <a:gd name="connsiteY86" fmla="*/ 5630119 h 6857999"/>
              <a:gd name="connsiteX87" fmla="*/ 2076258 w 4724400"/>
              <a:gd name="connsiteY87" fmla="*/ 5650510 h 6857999"/>
              <a:gd name="connsiteX88" fmla="*/ 2214048 w 4724400"/>
              <a:gd name="connsiteY88" fmla="*/ 5629828 h 6857999"/>
              <a:gd name="connsiteX89" fmla="*/ 3090246 w 4724400"/>
              <a:gd name="connsiteY89" fmla="*/ 5601337 h 6857999"/>
              <a:gd name="connsiteX90" fmla="*/ 2834104 w 4724400"/>
              <a:gd name="connsiteY90" fmla="*/ 5598847 h 6857999"/>
              <a:gd name="connsiteX91" fmla="*/ 2782953 w 4724400"/>
              <a:gd name="connsiteY91" fmla="*/ 5595539 h 6857999"/>
              <a:gd name="connsiteX92" fmla="*/ 2630124 w 4724400"/>
              <a:gd name="connsiteY92" fmla="*/ 5591852 h 6857999"/>
              <a:gd name="connsiteX93" fmla="*/ 2751064 w 4724400"/>
              <a:gd name="connsiteY93" fmla="*/ 5525300 h 6857999"/>
              <a:gd name="connsiteX94" fmla="*/ 2618554 w 4724400"/>
              <a:gd name="connsiteY94" fmla="*/ 5525937 h 6857999"/>
              <a:gd name="connsiteX95" fmla="*/ 2311014 w 4724400"/>
              <a:gd name="connsiteY95" fmla="*/ 5550189 h 6857999"/>
              <a:gd name="connsiteX96" fmla="*/ 2134103 w 4724400"/>
              <a:gd name="connsiteY96" fmla="*/ 5605852 h 6857999"/>
              <a:gd name="connsiteX97" fmla="*/ 2174084 w 4724400"/>
              <a:gd name="connsiteY97" fmla="*/ 5600203 h 6857999"/>
              <a:gd name="connsiteX98" fmla="*/ 2785199 w 4724400"/>
              <a:gd name="connsiteY98" fmla="*/ 5564971 h 6857999"/>
              <a:gd name="connsiteX99" fmla="*/ 2836697 w 4724400"/>
              <a:gd name="connsiteY99" fmla="*/ 5568822 h 6857999"/>
              <a:gd name="connsiteX100" fmla="*/ 3066345 w 4724400"/>
              <a:gd name="connsiteY100" fmla="*/ 5573703 h 6857999"/>
              <a:gd name="connsiteX101" fmla="*/ 2978461 w 4724400"/>
              <a:gd name="connsiteY101" fmla="*/ 5555562 h 6857999"/>
              <a:gd name="connsiteX102" fmla="*/ 2893277 w 4724400"/>
              <a:gd name="connsiteY102" fmla="*/ 5538004 h 6857999"/>
              <a:gd name="connsiteX103" fmla="*/ 2751064 w 4724400"/>
              <a:gd name="connsiteY103" fmla="*/ 5525300 h 6857999"/>
              <a:gd name="connsiteX104" fmla="*/ 2636807 w 4724400"/>
              <a:gd name="connsiteY104" fmla="*/ 5458317 h 6857999"/>
              <a:gd name="connsiteX105" fmla="*/ 2236775 w 4724400"/>
              <a:gd name="connsiteY105" fmla="*/ 5536349 h 6857999"/>
              <a:gd name="connsiteX106" fmla="*/ 2306204 w 4724400"/>
              <a:gd name="connsiteY106" fmla="*/ 5519543 h 6857999"/>
              <a:gd name="connsiteX107" fmla="*/ 2619005 w 4724400"/>
              <a:gd name="connsiteY107" fmla="*/ 5494992 h 6857999"/>
              <a:gd name="connsiteX108" fmla="*/ 2899676 w 4724400"/>
              <a:gd name="connsiteY108" fmla="*/ 5507848 h 6857999"/>
              <a:gd name="connsiteX109" fmla="*/ 2986662 w 4724400"/>
              <a:gd name="connsiteY109" fmla="*/ 5525798 h 6857999"/>
              <a:gd name="connsiteX110" fmla="*/ 3101623 w 4724400"/>
              <a:gd name="connsiteY110" fmla="*/ 5547311 h 6857999"/>
              <a:gd name="connsiteX111" fmla="*/ 2636807 w 4724400"/>
              <a:gd name="connsiteY111" fmla="*/ 5458317 h 6857999"/>
              <a:gd name="connsiteX112" fmla="*/ 0 w 4724400"/>
              <a:gd name="connsiteY112" fmla="*/ 5142496 h 6857999"/>
              <a:gd name="connsiteX113" fmla="*/ 127996 w 4724400"/>
              <a:gd name="connsiteY113" fmla="*/ 5201004 h 6857999"/>
              <a:gd name="connsiteX114" fmla="*/ 661087 w 4724400"/>
              <a:gd name="connsiteY114" fmla="*/ 5790959 h 6857999"/>
              <a:gd name="connsiteX115" fmla="*/ 1029402 w 4724400"/>
              <a:gd name="connsiteY115" fmla="*/ 6204913 h 6857999"/>
              <a:gd name="connsiteX116" fmla="*/ 1046692 w 4724400"/>
              <a:gd name="connsiteY116" fmla="*/ 6015372 h 6857999"/>
              <a:gd name="connsiteX117" fmla="*/ 1024238 w 4724400"/>
              <a:gd name="connsiteY117" fmla="*/ 5336275 h 6857999"/>
              <a:gd name="connsiteX118" fmla="*/ 1138131 w 4724400"/>
              <a:gd name="connsiteY118" fmla="*/ 5600804 h 6857999"/>
              <a:gd name="connsiteX119" fmla="*/ 1127280 w 4724400"/>
              <a:gd name="connsiteY119" fmla="*/ 6039262 h 6857999"/>
              <a:gd name="connsiteX120" fmla="*/ 1026642 w 4724400"/>
              <a:gd name="connsiteY120" fmla="*/ 6792600 h 6857999"/>
              <a:gd name="connsiteX121" fmla="*/ 1327075 w 4724400"/>
              <a:gd name="connsiteY121" fmla="*/ 6590735 h 6857999"/>
              <a:gd name="connsiteX122" fmla="*/ 1332848 w 4724400"/>
              <a:gd name="connsiteY122" fmla="*/ 6581371 h 6857999"/>
              <a:gd name="connsiteX123" fmla="*/ 1320586 w 4724400"/>
              <a:gd name="connsiteY123" fmla="*/ 6572441 h 6857999"/>
              <a:gd name="connsiteX124" fmla="*/ 1669632 w 4724400"/>
              <a:gd name="connsiteY124" fmla="*/ 5665639 h 6857999"/>
              <a:gd name="connsiteX125" fmla="*/ 1749165 w 4724400"/>
              <a:gd name="connsiteY125" fmla="*/ 5696416 h 6857999"/>
              <a:gd name="connsiteX126" fmla="*/ 1502249 w 4724400"/>
              <a:gd name="connsiteY126" fmla="*/ 6466405 h 6857999"/>
              <a:gd name="connsiteX127" fmla="*/ 2238637 w 4724400"/>
              <a:gd name="connsiteY127" fmla="*/ 6419148 h 6857999"/>
              <a:gd name="connsiteX128" fmla="*/ 2642775 w 4724400"/>
              <a:gd name="connsiteY128" fmla="*/ 6563116 h 6857999"/>
              <a:gd name="connsiteX129" fmla="*/ 2628681 w 4724400"/>
              <a:gd name="connsiteY129" fmla="*/ 6578254 h 6857999"/>
              <a:gd name="connsiteX130" fmla="*/ 1600072 w 4724400"/>
              <a:gd name="connsiteY130" fmla="*/ 6648608 h 6857999"/>
              <a:gd name="connsiteX131" fmla="*/ 1391841 w 4724400"/>
              <a:gd name="connsiteY131" fmla="*/ 6641028 h 6857999"/>
              <a:gd name="connsiteX132" fmla="*/ 1389928 w 4724400"/>
              <a:gd name="connsiteY132" fmla="*/ 6641375 h 6857999"/>
              <a:gd name="connsiteX133" fmla="*/ 1380979 w 4724400"/>
              <a:gd name="connsiteY133" fmla="*/ 6643204 h 6857999"/>
              <a:gd name="connsiteX134" fmla="*/ 1108685 w 4724400"/>
              <a:gd name="connsiteY134" fmla="*/ 6824788 h 6857999"/>
              <a:gd name="connsiteX135" fmla="*/ 1051559 w 4724400"/>
              <a:gd name="connsiteY135" fmla="*/ 6857998 h 6857999"/>
              <a:gd name="connsiteX136" fmla="*/ 925940 w 4724400"/>
              <a:gd name="connsiteY136" fmla="*/ 6857998 h 6857999"/>
              <a:gd name="connsiteX137" fmla="*/ 949746 w 4724400"/>
              <a:gd name="connsiteY137" fmla="*/ 6745652 h 6857999"/>
              <a:gd name="connsiteX138" fmla="*/ 1017902 w 4724400"/>
              <a:gd name="connsiteY138" fmla="*/ 6308216 h 6857999"/>
              <a:gd name="connsiteX139" fmla="*/ 1012614 w 4724400"/>
              <a:gd name="connsiteY139" fmla="*/ 6302278 h 6857999"/>
              <a:gd name="connsiteX140" fmla="*/ 644615 w 4724400"/>
              <a:gd name="connsiteY140" fmla="*/ 5837768 h 6857999"/>
              <a:gd name="connsiteX141" fmla="*/ 627546 w 4724400"/>
              <a:gd name="connsiteY141" fmla="*/ 5831943 h 6857999"/>
              <a:gd name="connsiteX142" fmla="*/ 128963 w 4724400"/>
              <a:gd name="connsiteY142" fmla="*/ 5481226 h 6857999"/>
              <a:gd name="connsiteX143" fmla="*/ 0 w 4724400"/>
              <a:gd name="connsiteY143" fmla="*/ 5361850 h 6857999"/>
              <a:gd name="connsiteX144" fmla="*/ 0 w 4724400"/>
              <a:gd name="connsiteY144" fmla="*/ 5297634 h 6857999"/>
              <a:gd name="connsiteX145" fmla="*/ 40861 w 4724400"/>
              <a:gd name="connsiteY145" fmla="*/ 5333413 h 6857999"/>
              <a:gd name="connsiteX146" fmla="*/ 514278 w 4724400"/>
              <a:gd name="connsiteY146" fmla="*/ 5738345 h 6857999"/>
              <a:gd name="connsiteX147" fmla="*/ 337180 w 4724400"/>
              <a:gd name="connsiteY147" fmla="*/ 5572174 h 6857999"/>
              <a:gd name="connsiteX148" fmla="*/ 303564 w 4724400"/>
              <a:gd name="connsiteY148" fmla="*/ 5536908 h 6857999"/>
              <a:gd name="connsiteX149" fmla="*/ 88496 w 4724400"/>
              <a:gd name="connsiteY149" fmla="*/ 5343132 h 6857999"/>
              <a:gd name="connsiteX150" fmla="*/ 0 w 4724400"/>
              <a:gd name="connsiteY150" fmla="*/ 5277736 h 6857999"/>
              <a:gd name="connsiteX151" fmla="*/ 0 w 4724400"/>
              <a:gd name="connsiteY151" fmla="*/ 5241225 h 6857999"/>
              <a:gd name="connsiteX152" fmla="*/ 106479 w 4724400"/>
              <a:gd name="connsiteY152" fmla="*/ 5319780 h 6857999"/>
              <a:gd name="connsiteX153" fmla="*/ 324159 w 4724400"/>
              <a:gd name="connsiteY153" fmla="*/ 5515717 h 6857999"/>
              <a:gd name="connsiteX154" fmla="*/ 357680 w 4724400"/>
              <a:gd name="connsiteY154" fmla="*/ 5551608 h 6857999"/>
              <a:gd name="connsiteX155" fmla="*/ 514810 w 4724400"/>
              <a:gd name="connsiteY155" fmla="*/ 5702551 h 6857999"/>
              <a:gd name="connsiteX156" fmla="*/ 464808 w 4724400"/>
              <a:gd name="connsiteY156" fmla="*/ 5632736 h 6857999"/>
              <a:gd name="connsiteX157" fmla="*/ 416327 w 4724400"/>
              <a:gd name="connsiteY157" fmla="*/ 5565087 h 6857999"/>
              <a:gd name="connsiteX158" fmla="*/ 232232 w 4724400"/>
              <a:gd name="connsiteY158" fmla="*/ 5379904 h 6857999"/>
              <a:gd name="connsiteX159" fmla="*/ 2640 w 4724400"/>
              <a:gd name="connsiteY159" fmla="*/ 5200559 h 6857999"/>
              <a:gd name="connsiteX160" fmla="*/ 0 w 4724400"/>
              <a:gd name="connsiteY160" fmla="*/ 5199146 h 6857999"/>
              <a:gd name="connsiteX161" fmla="*/ 0 w 4724400"/>
              <a:gd name="connsiteY161" fmla="*/ 5164774 h 6857999"/>
              <a:gd name="connsiteX162" fmla="*/ 18363 w 4724400"/>
              <a:gd name="connsiteY162" fmla="*/ 5174783 h 6857999"/>
              <a:gd name="connsiteX163" fmla="*/ 251810 w 4724400"/>
              <a:gd name="connsiteY163" fmla="*/ 5357281 h 6857999"/>
              <a:gd name="connsiteX164" fmla="*/ 439563 w 4724400"/>
              <a:gd name="connsiteY164" fmla="*/ 5546863 h 6857999"/>
              <a:gd name="connsiteX165" fmla="*/ 489056 w 4724400"/>
              <a:gd name="connsiteY165" fmla="*/ 5615961 h 6857999"/>
              <a:gd name="connsiteX166" fmla="*/ 555845 w 4724400"/>
              <a:gd name="connsiteY166" fmla="*/ 5705642 h 6857999"/>
              <a:gd name="connsiteX167" fmla="*/ 287056 w 4724400"/>
              <a:gd name="connsiteY167" fmla="*/ 5341546 h 6857999"/>
              <a:gd name="connsiteX168" fmla="*/ 49874 w 4724400"/>
              <a:gd name="connsiteY168" fmla="*/ 5178238 h 6857999"/>
              <a:gd name="connsiteX169" fmla="*/ 0 w 4724400"/>
              <a:gd name="connsiteY169" fmla="*/ 5158623 h 6857999"/>
              <a:gd name="connsiteX170" fmla="*/ 4076694 w 4724400"/>
              <a:gd name="connsiteY170" fmla="*/ 4944364 h 6857999"/>
              <a:gd name="connsiteX171" fmla="*/ 4287610 w 4724400"/>
              <a:gd name="connsiteY171" fmla="*/ 5588157 h 6857999"/>
              <a:gd name="connsiteX172" fmla="*/ 4076694 w 4724400"/>
              <a:gd name="connsiteY172" fmla="*/ 4944364 h 6857999"/>
              <a:gd name="connsiteX173" fmla="*/ 4103808 w 4724400"/>
              <a:gd name="connsiteY173" fmla="*/ 4918599 h 6857999"/>
              <a:gd name="connsiteX174" fmla="*/ 4310650 w 4724400"/>
              <a:gd name="connsiteY174" fmla="*/ 5565760 h 6857999"/>
              <a:gd name="connsiteX175" fmla="*/ 4103808 w 4724400"/>
              <a:gd name="connsiteY175" fmla="*/ 4918599 h 6857999"/>
              <a:gd name="connsiteX176" fmla="*/ 4072554 w 4724400"/>
              <a:gd name="connsiteY176" fmla="*/ 4867303 h 6857999"/>
              <a:gd name="connsiteX177" fmla="*/ 4072780 w 4724400"/>
              <a:gd name="connsiteY177" fmla="*/ 4872526 h 6857999"/>
              <a:gd name="connsiteX178" fmla="*/ 4074990 w 4724400"/>
              <a:gd name="connsiteY178" fmla="*/ 4871112 h 6857999"/>
              <a:gd name="connsiteX179" fmla="*/ 3100062 w 4724400"/>
              <a:gd name="connsiteY179" fmla="*/ 4866948 h 6857999"/>
              <a:gd name="connsiteX180" fmla="*/ 2963625 w 4724400"/>
              <a:gd name="connsiteY180" fmla="*/ 4877568 h 6857999"/>
              <a:gd name="connsiteX181" fmla="*/ 2809956 w 4724400"/>
              <a:gd name="connsiteY181" fmla="*/ 4889247 h 6857999"/>
              <a:gd name="connsiteX182" fmla="*/ 2688275 w 4724400"/>
              <a:gd name="connsiteY182" fmla="*/ 4882769 h 6857999"/>
              <a:gd name="connsiteX183" fmla="*/ 2605133 w 4724400"/>
              <a:gd name="connsiteY183" fmla="*/ 4876924 h 6857999"/>
              <a:gd name="connsiteX184" fmla="*/ 2414900 w 4724400"/>
              <a:gd name="connsiteY184" fmla="*/ 4881330 h 6857999"/>
              <a:gd name="connsiteX185" fmla="*/ 2217605 w 4724400"/>
              <a:gd name="connsiteY185" fmla="*/ 4885650 h 6857999"/>
              <a:gd name="connsiteX186" fmla="*/ 2199332 w 4724400"/>
              <a:gd name="connsiteY186" fmla="*/ 4885075 h 6857999"/>
              <a:gd name="connsiteX187" fmla="*/ 2141062 w 4724400"/>
              <a:gd name="connsiteY187" fmla="*/ 4884027 h 6857999"/>
              <a:gd name="connsiteX188" fmla="*/ 2558630 w 4724400"/>
              <a:gd name="connsiteY188" fmla="*/ 4938088 h 6857999"/>
              <a:gd name="connsiteX189" fmla="*/ 3100062 w 4724400"/>
              <a:gd name="connsiteY189" fmla="*/ 4866948 h 6857999"/>
              <a:gd name="connsiteX190" fmla="*/ 2753415 w 4724400"/>
              <a:gd name="connsiteY190" fmla="*/ 4783657 h 6857999"/>
              <a:gd name="connsiteX191" fmla="*/ 2639521 w 4724400"/>
              <a:gd name="connsiteY191" fmla="*/ 4785091 h 6857999"/>
              <a:gd name="connsiteX192" fmla="*/ 2193068 w 4724400"/>
              <a:gd name="connsiteY192" fmla="*/ 4854595 h 6857999"/>
              <a:gd name="connsiteX193" fmla="*/ 2201931 w 4724400"/>
              <a:gd name="connsiteY193" fmla="*/ 4855057 h 6857999"/>
              <a:gd name="connsiteX194" fmla="*/ 2219654 w 4724400"/>
              <a:gd name="connsiteY194" fmla="*/ 4855986 h 6857999"/>
              <a:gd name="connsiteX195" fmla="*/ 2413690 w 4724400"/>
              <a:gd name="connsiteY195" fmla="*/ 4851445 h 6857999"/>
              <a:gd name="connsiteX196" fmla="*/ 2606832 w 4724400"/>
              <a:gd name="connsiteY196" fmla="*/ 4846715 h 6857999"/>
              <a:gd name="connsiteX197" fmla="*/ 2691769 w 4724400"/>
              <a:gd name="connsiteY197" fmla="*/ 4852935 h 6857999"/>
              <a:gd name="connsiteX198" fmla="*/ 2811106 w 4724400"/>
              <a:gd name="connsiteY198" fmla="*/ 4859393 h 6857999"/>
              <a:gd name="connsiteX199" fmla="*/ 2961520 w 4724400"/>
              <a:gd name="connsiteY199" fmla="*/ 4847493 h 6857999"/>
              <a:gd name="connsiteX200" fmla="*/ 3070965 w 4724400"/>
              <a:gd name="connsiteY200" fmla="*/ 4837270 h 6857999"/>
              <a:gd name="connsiteX201" fmla="*/ 2753415 w 4724400"/>
              <a:gd name="connsiteY201" fmla="*/ 4783657 h 6857999"/>
              <a:gd name="connsiteX202" fmla="*/ 2389654 w 4724400"/>
              <a:gd name="connsiteY202" fmla="*/ 4275904 h 6857999"/>
              <a:gd name="connsiteX203" fmla="*/ 1522266 w 4724400"/>
              <a:gd name="connsiteY203" fmla="*/ 4472742 h 6857999"/>
              <a:gd name="connsiteX204" fmla="*/ 1464014 w 4724400"/>
              <a:gd name="connsiteY204" fmla="*/ 4498508 h 6857999"/>
              <a:gd name="connsiteX205" fmla="*/ 1376111 w 4724400"/>
              <a:gd name="connsiteY205" fmla="*/ 4536334 h 6857999"/>
              <a:gd name="connsiteX206" fmla="*/ 1498493 w 4724400"/>
              <a:gd name="connsiteY206" fmla="*/ 4502509 h 6857999"/>
              <a:gd name="connsiteX207" fmla="*/ 1831627 w 4724400"/>
              <a:gd name="connsiteY207" fmla="*/ 4454994 h 6857999"/>
              <a:gd name="connsiteX208" fmla="*/ 2389654 w 4724400"/>
              <a:gd name="connsiteY208" fmla="*/ 4275904 h 6857999"/>
              <a:gd name="connsiteX209" fmla="*/ 2147582 w 4724400"/>
              <a:gd name="connsiteY209" fmla="*/ 4220499 h 6857999"/>
              <a:gd name="connsiteX210" fmla="*/ 1556088 w 4724400"/>
              <a:gd name="connsiteY210" fmla="*/ 4425819 h 6857999"/>
              <a:gd name="connsiteX211" fmla="*/ 2346927 w 4724400"/>
              <a:gd name="connsiteY211" fmla="*/ 4248048 h 6857999"/>
              <a:gd name="connsiteX212" fmla="*/ 2147582 w 4724400"/>
              <a:gd name="connsiteY212" fmla="*/ 4220499 h 6857999"/>
              <a:gd name="connsiteX213" fmla="*/ 1790494 w 4724400"/>
              <a:gd name="connsiteY213" fmla="*/ 3958602 h 6857999"/>
              <a:gd name="connsiteX214" fmla="*/ 1059112 w 4724400"/>
              <a:gd name="connsiteY214" fmla="*/ 4119804 h 6857999"/>
              <a:gd name="connsiteX215" fmla="*/ 1790494 w 4724400"/>
              <a:gd name="connsiteY215" fmla="*/ 3958602 h 6857999"/>
              <a:gd name="connsiteX216" fmla="*/ 3757613 w 4724400"/>
              <a:gd name="connsiteY216" fmla="*/ 3936722 h 6857999"/>
              <a:gd name="connsiteX217" fmla="*/ 3715314 w 4724400"/>
              <a:gd name="connsiteY217" fmla="*/ 4196771 h 6857999"/>
              <a:gd name="connsiteX218" fmla="*/ 3631611 w 4724400"/>
              <a:gd name="connsiteY218" fmla="*/ 4613594 h 6857999"/>
              <a:gd name="connsiteX219" fmla="*/ 3596909 w 4724400"/>
              <a:gd name="connsiteY219" fmla="*/ 4707830 h 6857999"/>
              <a:gd name="connsiteX220" fmla="*/ 3581749 w 4724400"/>
              <a:gd name="connsiteY220" fmla="*/ 4747418 h 6857999"/>
              <a:gd name="connsiteX221" fmla="*/ 3510660 w 4724400"/>
              <a:gd name="connsiteY221" fmla="*/ 4966094 h 6857999"/>
              <a:gd name="connsiteX222" fmla="*/ 3757613 w 4724400"/>
              <a:gd name="connsiteY222" fmla="*/ 3936722 h 6857999"/>
              <a:gd name="connsiteX223" fmla="*/ 1701387 w 4724400"/>
              <a:gd name="connsiteY223" fmla="*/ 3919232 h 6857999"/>
              <a:gd name="connsiteX224" fmla="*/ 1136310 w 4724400"/>
              <a:gd name="connsiteY224" fmla="*/ 4068895 h 6857999"/>
              <a:gd name="connsiteX225" fmla="*/ 1784782 w 4724400"/>
              <a:gd name="connsiteY225" fmla="*/ 3927759 h 6857999"/>
              <a:gd name="connsiteX226" fmla="*/ 1701387 w 4724400"/>
              <a:gd name="connsiteY226" fmla="*/ 3919232 h 6857999"/>
              <a:gd name="connsiteX227" fmla="*/ 3733405 w 4724400"/>
              <a:gd name="connsiteY227" fmla="*/ 3900089 h 6857999"/>
              <a:gd name="connsiteX228" fmla="*/ 3500832 w 4724400"/>
              <a:gd name="connsiteY228" fmla="*/ 4885010 h 6857999"/>
              <a:gd name="connsiteX229" fmla="*/ 3552367 w 4724400"/>
              <a:gd name="connsiteY229" fmla="*/ 4735553 h 6857999"/>
              <a:gd name="connsiteX230" fmla="*/ 3567525 w 4724400"/>
              <a:gd name="connsiteY230" fmla="*/ 4695966 h 6857999"/>
              <a:gd name="connsiteX231" fmla="*/ 3602372 w 4724400"/>
              <a:gd name="connsiteY231" fmla="*/ 4603168 h 6857999"/>
              <a:gd name="connsiteX232" fmla="*/ 3684639 w 4724400"/>
              <a:gd name="connsiteY232" fmla="*/ 4192628 h 6857999"/>
              <a:gd name="connsiteX233" fmla="*/ 3733405 w 4724400"/>
              <a:gd name="connsiteY233" fmla="*/ 3900089 h 6857999"/>
              <a:gd name="connsiteX234" fmla="*/ 2800959 w 4724400"/>
              <a:gd name="connsiteY234" fmla="*/ 3871054 h 6857999"/>
              <a:gd name="connsiteX235" fmla="*/ 3026569 w 4724400"/>
              <a:gd name="connsiteY235" fmla="*/ 4520780 h 6857999"/>
              <a:gd name="connsiteX236" fmla="*/ 2889061 w 4724400"/>
              <a:gd name="connsiteY236" fmla="*/ 4157302 h 6857999"/>
              <a:gd name="connsiteX237" fmla="*/ 2800959 w 4724400"/>
              <a:gd name="connsiteY237" fmla="*/ 3871054 h 6857999"/>
              <a:gd name="connsiteX238" fmla="*/ 2809929 w 4724400"/>
              <a:gd name="connsiteY238" fmla="*/ 3701307 h 6857999"/>
              <a:gd name="connsiteX239" fmla="*/ 2809197 w 4724400"/>
              <a:gd name="connsiteY239" fmla="*/ 3708672 h 6857999"/>
              <a:gd name="connsiteX240" fmla="*/ 2918306 w 4724400"/>
              <a:gd name="connsiteY240" fmla="*/ 4147031 h 6857999"/>
              <a:gd name="connsiteX241" fmla="*/ 3068858 w 4724400"/>
              <a:gd name="connsiteY241" fmla="*/ 4544310 h 6857999"/>
              <a:gd name="connsiteX242" fmla="*/ 2968879 w 4724400"/>
              <a:gd name="connsiteY242" fmla="*/ 4144570 h 6857999"/>
              <a:gd name="connsiteX243" fmla="*/ 2809929 w 4724400"/>
              <a:gd name="connsiteY243" fmla="*/ 3701307 h 6857999"/>
              <a:gd name="connsiteX244" fmla="*/ 1867196 w 4724400"/>
              <a:gd name="connsiteY244" fmla="*/ 3456584 h 6857999"/>
              <a:gd name="connsiteX245" fmla="*/ 2183970 w 4724400"/>
              <a:gd name="connsiteY245" fmla="*/ 3826505 h 6857999"/>
              <a:gd name="connsiteX246" fmla="*/ 1867196 w 4724400"/>
              <a:gd name="connsiteY246" fmla="*/ 3456584 h 6857999"/>
              <a:gd name="connsiteX247" fmla="*/ 2322880 w 4724400"/>
              <a:gd name="connsiteY247" fmla="*/ 3078533 h 6857999"/>
              <a:gd name="connsiteX248" fmla="*/ 2295695 w 4724400"/>
              <a:gd name="connsiteY248" fmla="*/ 3245370 h 6857999"/>
              <a:gd name="connsiteX249" fmla="*/ 2268858 w 4724400"/>
              <a:gd name="connsiteY249" fmla="*/ 3758413 h 6857999"/>
              <a:gd name="connsiteX250" fmla="*/ 2295899 w 4724400"/>
              <a:gd name="connsiteY250" fmla="*/ 3528057 h 6857999"/>
              <a:gd name="connsiteX251" fmla="*/ 2326306 w 4724400"/>
              <a:gd name="connsiteY251" fmla="*/ 3231157 h 6857999"/>
              <a:gd name="connsiteX252" fmla="*/ 2324274 w 4724400"/>
              <a:gd name="connsiteY252" fmla="*/ 3142788 h 6857999"/>
              <a:gd name="connsiteX253" fmla="*/ 2322880 w 4724400"/>
              <a:gd name="connsiteY253" fmla="*/ 3078533 h 6857999"/>
              <a:gd name="connsiteX254" fmla="*/ 912797 w 4724400"/>
              <a:gd name="connsiteY254" fmla="*/ 2896659 h 6857999"/>
              <a:gd name="connsiteX255" fmla="*/ 1167201 w 4724400"/>
              <a:gd name="connsiteY255" fmla="*/ 3304169 h 6857999"/>
              <a:gd name="connsiteX256" fmla="*/ 1503848 w 4724400"/>
              <a:gd name="connsiteY256" fmla="*/ 3675946 h 6857999"/>
              <a:gd name="connsiteX257" fmla="*/ 1353091 w 4724400"/>
              <a:gd name="connsiteY257" fmla="*/ 3486482 h 6857999"/>
              <a:gd name="connsiteX258" fmla="*/ 1340012 w 4724400"/>
              <a:gd name="connsiteY258" fmla="*/ 3467256 h 6857999"/>
              <a:gd name="connsiteX259" fmla="*/ 1089196 w 4724400"/>
              <a:gd name="connsiteY259" fmla="*/ 3116474 h 6857999"/>
              <a:gd name="connsiteX260" fmla="*/ 959418 w 4724400"/>
              <a:gd name="connsiteY260" fmla="*/ 2948853 h 6857999"/>
              <a:gd name="connsiteX261" fmla="*/ 912797 w 4724400"/>
              <a:gd name="connsiteY261" fmla="*/ 2896659 h 6857999"/>
              <a:gd name="connsiteX262" fmla="*/ 2363420 w 4724400"/>
              <a:gd name="connsiteY262" fmla="*/ 2871730 h 6857999"/>
              <a:gd name="connsiteX263" fmla="*/ 2360107 w 4724400"/>
              <a:gd name="connsiteY263" fmla="*/ 2915231 h 6857999"/>
              <a:gd name="connsiteX264" fmla="*/ 2353099 w 4724400"/>
              <a:gd name="connsiteY264" fmla="*/ 3051540 h 6857999"/>
              <a:gd name="connsiteX265" fmla="*/ 2354925 w 4724400"/>
              <a:gd name="connsiteY265" fmla="*/ 3140814 h 6857999"/>
              <a:gd name="connsiteX266" fmla="*/ 2357104 w 4724400"/>
              <a:gd name="connsiteY266" fmla="*/ 3230628 h 6857999"/>
              <a:gd name="connsiteX267" fmla="*/ 2326221 w 4724400"/>
              <a:gd name="connsiteY267" fmla="*/ 3531652 h 6857999"/>
              <a:gd name="connsiteX268" fmla="*/ 2299836 w 4724400"/>
              <a:gd name="connsiteY268" fmla="*/ 3750864 h 6857999"/>
              <a:gd name="connsiteX269" fmla="*/ 2346877 w 4724400"/>
              <a:gd name="connsiteY269" fmla="*/ 3662531 h 6857999"/>
              <a:gd name="connsiteX270" fmla="*/ 2363420 w 4724400"/>
              <a:gd name="connsiteY270" fmla="*/ 2871730 h 6857999"/>
              <a:gd name="connsiteX271" fmla="*/ 912921 w 4724400"/>
              <a:gd name="connsiteY271" fmla="*/ 2850596 h 6857999"/>
              <a:gd name="connsiteX272" fmla="*/ 983846 w 4724400"/>
              <a:gd name="connsiteY272" fmla="*/ 2928627 h 6857999"/>
              <a:gd name="connsiteX273" fmla="*/ 1114669 w 4724400"/>
              <a:gd name="connsiteY273" fmla="*/ 3097880 h 6857999"/>
              <a:gd name="connsiteX274" fmla="*/ 1366183 w 4724400"/>
              <a:gd name="connsiteY274" fmla="*/ 3449753 h 6857999"/>
              <a:gd name="connsiteX275" fmla="*/ 1379263 w 4724400"/>
              <a:gd name="connsiteY275" fmla="*/ 3468981 h 6857999"/>
              <a:gd name="connsiteX276" fmla="*/ 1492446 w 4724400"/>
              <a:gd name="connsiteY276" fmla="*/ 3620389 h 6857999"/>
              <a:gd name="connsiteX277" fmla="*/ 912921 w 4724400"/>
              <a:gd name="connsiteY277" fmla="*/ 2850596 h 6857999"/>
              <a:gd name="connsiteX278" fmla="*/ 2386551 w 4724400"/>
              <a:gd name="connsiteY278" fmla="*/ 2642862 h 6857999"/>
              <a:gd name="connsiteX279" fmla="*/ 2403741 w 4724400"/>
              <a:gd name="connsiteY279" fmla="*/ 2659697 h 6857999"/>
              <a:gd name="connsiteX280" fmla="*/ 2499078 w 4724400"/>
              <a:gd name="connsiteY280" fmla="*/ 3423399 h 6857999"/>
              <a:gd name="connsiteX281" fmla="*/ 2413232 w 4724400"/>
              <a:gd name="connsiteY281" fmla="*/ 3700562 h 6857999"/>
              <a:gd name="connsiteX282" fmla="*/ 2428424 w 4724400"/>
              <a:gd name="connsiteY282" fmla="*/ 4178295 h 6857999"/>
              <a:gd name="connsiteX283" fmla="*/ 2927779 w 4724400"/>
              <a:gd name="connsiteY283" fmla="*/ 4531843 h 6857999"/>
              <a:gd name="connsiteX284" fmla="*/ 2758380 w 4724400"/>
              <a:gd name="connsiteY284" fmla="*/ 3561061 h 6857999"/>
              <a:gd name="connsiteX285" fmla="*/ 2846610 w 4724400"/>
              <a:gd name="connsiteY285" fmla="*/ 3538353 h 6857999"/>
              <a:gd name="connsiteX286" fmla="*/ 3106063 w 4724400"/>
              <a:gd name="connsiteY286" fmla="*/ 4271430 h 6857999"/>
              <a:gd name="connsiteX287" fmla="*/ 3116136 w 4724400"/>
              <a:gd name="connsiteY287" fmla="*/ 4688819 h 6857999"/>
              <a:gd name="connsiteX288" fmla="*/ 3412872 w 4724400"/>
              <a:gd name="connsiteY288" fmla="*/ 4966558 h 6857999"/>
              <a:gd name="connsiteX289" fmla="*/ 3763612 w 4724400"/>
              <a:gd name="connsiteY289" fmla="*/ 3645474 h 6857999"/>
              <a:gd name="connsiteX290" fmla="*/ 3850165 w 4724400"/>
              <a:gd name="connsiteY290" fmla="*/ 3638405 h 6857999"/>
              <a:gd name="connsiteX291" fmla="*/ 3515311 w 4724400"/>
              <a:gd name="connsiteY291" fmla="*/ 5051260 h 6857999"/>
              <a:gd name="connsiteX292" fmla="*/ 3501147 w 4724400"/>
              <a:gd name="connsiteY292" fmla="*/ 5059552 h 6857999"/>
              <a:gd name="connsiteX293" fmla="*/ 3790420 w 4724400"/>
              <a:gd name="connsiteY293" fmla="*/ 5401078 h 6857999"/>
              <a:gd name="connsiteX294" fmla="*/ 4221141 w 4724400"/>
              <a:gd name="connsiteY294" fmla="*/ 6045312 h 6857999"/>
              <a:gd name="connsiteX295" fmla="*/ 4326825 w 4724400"/>
              <a:gd name="connsiteY295" fmla="*/ 5681109 h 6857999"/>
              <a:gd name="connsiteX296" fmla="*/ 4325127 w 4724400"/>
              <a:gd name="connsiteY296" fmla="*/ 5669934 h 6857999"/>
              <a:gd name="connsiteX297" fmla="*/ 4309144 w 4724400"/>
              <a:gd name="connsiteY297" fmla="*/ 5671723 h 6857999"/>
              <a:gd name="connsiteX298" fmla="*/ 3974946 w 4724400"/>
              <a:gd name="connsiteY298" fmla="*/ 4736592 h 6857999"/>
              <a:gd name="connsiteX299" fmla="*/ 4060171 w 4724400"/>
              <a:gd name="connsiteY299" fmla="*/ 4704317 h 6857999"/>
              <a:gd name="connsiteX300" fmla="*/ 4383942 w 4724400"/>
              <a:gd name="connsiteY300" fmla="*/ 5463703 h 6857999"/>
              <a:gd name="connsiteX301" fmla="*/ 4654905 w 4724400"/>
              <a:gd name="connsiteY301" fmla="*/ 5156948 h 6857999"/>
              <a:gd name="connsiteX302" fmla="*/ 4724400 w 4724400"/>
              <a:gd name="connsiteY302" fmla="*/ 5098975 h 6857999"/>
              <a:gd name="connsiteX303" fmla="*/ 4724400 w 4724400"/>
              <a:gd name="connsiteY303" fmla="*/ 5160063 h 6857999"/>
              <a:gd name="connsiteX304" fmla="*/ 4687505 w 4724400"/>
              <a:gd name="connsiteY304" fmla="*/ 5191181 h 6857999"/>
              <a:gd name="connsiteX305" fmla="*/ 4451303 w 4724400"/>
              <a:gd name="connsiteY305" fmla="*/ 5491132 h 6857999"/>
              <a:gd name="connsiteX306" fmla="*/ 4599954 w 4724400"/>
              <a:gd name="connsiteY306" fmla="*/ 5317498 h 6857999"/>
              <a:gd name="connsiteX307" fmla="*/ 4724400 w 4724400"/>
              <a:gd name="connsiteY307" fmla="*/ 5211392 h 6857999"/>
              <a:gd name="connsiteX308" fmla="*/ 4724400 w 4724400"/>
              <a:gd name="connsiteY308" fmla="*/ 5251559 h 6857999"/>
              <a:gd name="connsiteX309" fmla="*/ 4619898 w 4724400"/>
              <a:gd name="connsiteY309" fmla="*/ 5340764 h 6857999"/>
              <a:gd name="connsiteX310" fmla="*/ 4473735 w 4724400"/>
              <a:gd name="connsiteY310" fmla="*/ 5512809 h 6857999"/>
              <a:gd name="connsiteX311" fmla="*/ 4430539 w 4724400"/>
              <a:gd name="connsiteY311" fmla="*/ 5592553 h 6857999"/>
              <a:gd name="connsiteX312" fmla="*/ 4569759 w 4724400"/>
              <a:gd name="connsiteY312" fmla="*/ 5482816 h 6857999"/>
              <a:gd name="connsiteX313" fmla="*/ 4724400 w 4724400"/>
              <a:gd name="connsiteY313" fmla="*/ 5330891 h 6857999"/>
              <a:gd name="connsiteX314" fmla="*/ 4724400 w 4724400"/>
              <a:gd name="connsiteY314" fmla="*/ 5402912 h 6857999"/>
              <a:gd name="connsiteX315" fmla="*/ 4586888 w 4724400"/>
              <a:gd name="connsiteY315" fmla="*/ 5533939 h 6857999"/>
              <a:gd name="connsiteX316" fmla="*/ 4413377 w 4724400"/>
              <a:gd name="connsiteY316" fmla="*/ 5674040 h 6857999"/>
              <a:gd name="connsiteX317" fmla="*/ 4412066 w 4724400"/>
              <a:gd name="connsiteY317" fmla="*/ 5675644 h 6857999"/>
              <a:gd name="connsiteX318" fmla="*/ 4406074 w 4724400"/>
              <a:gd name="connsiteY318" fmla="*/ 5683306 h 6857999"/>
              <a:gd name="connsiteX319" fmla="*/ 4271008 w 4724400"/>
              <a:gd name="connsiteY319" fmla="*/ 6118417 h 6857999"/>
              <a:gd name="connsiteX320" fmla="*/ 4265220 w 4724400"/>
              <a:gd name="connsiteY320" fmla="*/ 6125184 h 6857999"/>
              <a:gd name="connsiteX321" fmla="*/ 4590463 w 4724400"/>
              <a:gd name="connsiteY321" fmla="*/ 6805045 h 6857999"/>
              <a:gd name="connsiteX322" fmla="*/ 4610122 w 4724400"/>
              <a:gd name="connsiteY322" fmla="*/ 6857999 h 6857999"/>
              <a:gd name="connsiteX323" fmla="*/ 4513231 w 4724400"/>
              <a:gd name="connsiteY323" fmla="*/ 6857999 h 6857999"/>
              <a:gd name="connsiteX324" fmla="*/ 4374770 w 4724400"/>
              <a:gd name="connsiteY324" fmla="*/ 6532596 h 6857999"/>
              <a:gd name="connsiteX325" fmla="*/ 4339518 w 4724400"/>
              <a:gd name="connsiteY325" fmla="*/ 6461642 h 6857999"/>
              <a:gd name="connsiteX326" fmla="*/ 3884810 w 4724400"/>
              <a:gd name="connsiteY326" fmla="*/ 5682534 h 6857999"/>
              <a:gd name="connsiteX327" fmla="*/ 3876498 w 4724400"/>
              <a:gd name="connsiteY327" fmla="*/ 5681717 h 6857999"/>
              <a:gd name="connsiteX328" fmla="*/ 3263209 w 4724400"/>
              <a:gd name="connsiteY328" fmla="*/ 5585749 h 6857999"/>
              <a:gd name="connsiteX329" fmla="*/ 3245450 w 4724400"/>
              <a:gd name="connsiteY329" fmla="*/ 5593271 h 6857999"/>
              <a:gd name="connsiteX330" fmla="*/ 1952592 w 4724400"/>
              <a:gd name="connsiteY330" fmla="*/ 5692050 h 6857999"/>
              <a:gd name="connsiteX331" fmla="*/ 1936466 w 4724400"/>
              <a:gd name="connsiteY331" fmla="*/ 5671708 h 6857999"/>
              <a:gd name="connsiteX332" fmla="*/ 3244709 w 4724400"/>
              <a:gd name="connsiteY332" fmla="*/ 5538562 h 6857999"/>
              <a:gd name="connsiteX333" fmla="*/ 3823886 w 4724400"/>
              <a:gd name="connsiteY333" fmla="*/ 5595804 h 6857999"/>
              <a:gd name="connsiteX334" fmla="*/ 3709024 w 4724400"/>
              <a:gd name="connsiteY334" fmla="*/ 5439340 h 6857999"/>
              <a:gd name="connsiteX335" fmla="*/ 3198362 w 4724400"/>
              <a:gd name="connsiteY335" fmla="*/ 4874588 h 6857999"/>
              <a:gd name="connsiteX336" fmla="*/ 3179417 w 4724400"/>
              <a:gd name="connsiteY336" fmla="*/ 4879047 h 6857999"/>
              <a:gd name="connsiteX337" fmla="*/ 2639496 w 4724400"/>
              <a:gd name="connsiteY337" fmla="*/ 4989072 h 6857999"/>
              <a:gd name="connsiteX338" fmla="*/ 1972353 w 4724400"/>
              <a:gd name="connsiteY338" fmla="*/ 4909921 h 6857999"/>
              <a:gd name="connsiteX339" fmla="*/ 2002679 w 4724400"/>
              <a:gd name="connsiteY339" fmla="*/ 4872131 h 6857999"/>
              <a:gd name="connsiteX340" fmla="*/ 3097424 w 4724400"/>
              <a:gd name="connsiteY340" fmla="*/ 4781269 h 6857999"/>
              <a:gd name="connsiteX341" fmla="*/ 2454890 w 4724400"/>
              <a:gd name="connsiteY341" fmla="*/ 4287833 h 6857999"/>
              <a:gd name="connsiteX342" fmla="*/ 2452881 w 4724400"/>
              <a:gd name="connsiteY342" fmla="*/ 4288346 h 6857999"/>
              <a:gd name="connsiteX343" fmla="*/ 2448527 w 4724400"/>
              <a:gd name="connsiteY343" fmla="*/ 4288836 h 6857999"/>
              <a:gd name="connsiteX344" fmla="*/ 2323525 w 4724400"/>
              <a:gd name="connsiteY344" fmla="*/ 4367248 h 6857999"/>
              <a:gd name="connsiteX345" fmla="*/ 2060764 w 4724400"/>
              <a:gd name="connsiteY345" fmla="*/ 4451767 h 6857999"/>
              <a:gd name="connsiteX346" fmla="*/ 1162250 w 4724400"/>
              <a:gd name="connsiteY346" fmla="*/ 4613329 h 6857999"/>
              <a:gd name="connsiteX347" fmla="*/ 1132639 w 4724400"/>
              <a:gd name="connsiteY347" fmla="*/ 4596243 h 6857999"/>
              <a:gd name="connsiteX348" fmla="*/ 2293970 w 4724400"/>
              <a:gd name="connsiteY348" fmla="*/ 4182283 h 6857999"/>
              <a:gd name="connsiteX349" fmla="*/ 1900637 w 4724400"/>
              <a:gd name="connsiteY349" fmla="*/ 3949470 h 6857999"/>
              <a:gd name="connsiteX350" fmla="*/ 1887014 w 4724400"/>
              <a:gd name="connsiteY350" fmla="*/ 3951288 h 6857999"/>
              <a:gd name="connsiteX351" fmla="*/ 896751 w 4724400"/>
              <a:gd name="connsiteY351" fmla="*/ 4159267 h 6857999"/>
              <a:gd name="connsiteX352" fmla="*/ 918967 w 4724400"/>
              <a:gd name="connsiteY352" fmla="*/ 4119760 h 6857999"/>
              <a:gd name="connsiteX353" fmla="*/ 1764113 w 4724400"/>
              <a:gd name="connsiteY353" fmla="*/ 3873539 h 6857999"/>
              <a:gd name="connsiteX354" fmla="*/ 1555701 w 4724400"/>
              <a:gd name="connsiteY354" fmla="*/ 3763109 h 6857999"/>
              <a:gd name="connsiteX355" fmla="*/ 1542956 w 4724400"/>
              <a:gd name="connsiteY355" fmla="*/ 3758998 h 6857999"/>
              <a:gd name="connsiteX356" fmla="*/ 1136724 w 4724400"/>
              <a:gd name="connsiteY356" fmla="*/ 3417171 h 6857999"/>
              <a:gd name="connsiteX357" fmla="*/ 750977 w 4724400"/>
              <a:gd name="connsiteY357" fmla="*/ 2770227 h 6857999"/>
              <a:gd name="connsiteX358" fmla="*/ 755174 w 4724400"/>
              <a:gd name="connsiteY358" fmla="*/ 2749954 h 6857999"/>
              <a:gd name="connsiteX359" fmla="*/ 830023 w 4724400"/>
              <a:gd name="connsiteY359" fmla="*/ 2731935 h 6857999"/>
              <a:gd name="connsiteX360" fmla="*/ 1623018 w 4724400"/>
              <a:gd name="connsiteY360" fmla="*/ 3716225 h 6857999"/>
              <a:gd name="connsiteX361" fmla="*/ 2294841 w 4724400"/>
              <a:gd name="connsiteY361" fmla="*/ 4093587 h 6857999"/>
              <a:gd name="connsiteX362" fmla="*/ 2250226 w 4724400"/>
              <a:gd name="connsiteY362" fmla="*/ 3916719 h 6857999"/>
              <a:gd name="connsiteX363" fmla="*/ 2245523 w 4724400"/>
              <a:gd name="connsiteY363" fmla="*/ 3916663 h 6857999"/>
              <a:gd name="connsiteX364" fmla="*/ 1707994 w 4724400"/>
              <a:gd name="connsiteY364" fmla="*/ 3326950 h 6857999"/>
              <a:gd name="connsiteX365" fmla="*/ 1786341 w 4724400"/>
              <a:gd name="connsiteY365" fmla="*/ 3287566 h 6857999"/>
              <a:gd name="connsiteX366" fmla="*/ 2158071 w 4724400"/>
              <a:gd name="connsiteY366" fmla="*/ 3639960 h 6857999"/>
              <a:gd name="connsiteX367" fmla="*/ 2189281 w 4724400"/>
              <a:gd name="connsiteY367" fmla="*/ 3333361 h 6857999"/>
              <a:gd name="connsiteX368" fmla="*/ 2314466 w 4724400"/>
              <a:gd name="connsiteY368" fmla="*/ 2680771 h 6857999"/>
              <a:gd name="connsiteX369" fmla="*/ 2386551 w 4724400"/>
              <a:gd name="connsiteY369" fmla="*/ 2642862 h 6857999"/>
              <a:gd name="connsiteX370" fmla="*/ 3646699 w 4724400"/>
              <a:gd name="connsiteY370" fmla="*/ 2390555 h 6857999"/>
              <a:gd name="connsiteX371" fmla="*/ 3645773 w 4724400"/>
              <a:gd name="connsiteY371" fmla="*/ 2392739 h 6857999"/>
              <a:gd name="connsiteX372" fmla="*/ 3649597 w 4724400"/>
              <a:gd name="connsiteY372" fmla="*/ 2394358 h 6857999"/>
              <a:gd name="connsiteX373" fmla="*/ 3646699 w 4724400"/>
              <a:gd name="connsiteY373" fmla="*/ 2390555 h 6857999"/>
              <a:gd name="connsiteX374" fmla="*/ 3038676 w 4724400"/>
              <a:gd name="connsiteY374" fmla="*/ 2118977 h 6857999"/>
              <a:gd name="connsiteX375" fmla="*/ 2963942 w 4724400"/>
              <a:gd name="connsiteY375" fmla="*/ 2525128 h 6857999"/>
              <a:gd name="connsiteX376" fmla="*/ 2923775 w 4724400"/>
              <a:gd name="connsiteY376" fmla="*/ 2667145 h 6857999"/>
              <a:gd name="connsiteX377" fmla="*/ 2887447 w 4724400"/>
              <a:gd name="connsiteY377" fmla="*/ 2832031 h 6857999"/>
              <a:gd name="connsiteX378" fmla="*/ 2868480 w 4724400"/>
              <a:gd name="connsiteY378" fmla="*/ 2927011 h 6857999"/>
              <a:gd name="connsiteX379" fmla="*/ 2921794 w 4724400"/>
              <a:gd name="connsiteY379" fmla="*/ 2782834 h 6857999"/>
              <a:gd name="connsiteX380" fmla="*/ 3038676 w 4724400"/>
              <a:gd name="connsiteY380" fmla="*/ 2118977 h 6857999"/>
              <a:gd name="connsiteX381" fmla="*/ 4070579 w 4724400"/>
              <a:gd name="connsiteY381" fmla="*/ 2090376 h 6857999"/>
              <a:gd name="connsiteX382" fmla="*/ 4109879 w 4724400"/>
              <a:gd name="connsiteY382" fmla="*/ 2228695 h 6857999"/>
              <a:gd name="connsiteX383" fmla="*/ 4119154 w 4724400"/>
              <a:gd name="connsiteY383" fmla="*/ 2266098 h 6857999"/>
              <a:gd name="connsiteX384" fmla="*/ 4141411 w 4724400"/>
              <a:gd name="connsiteY384" fmla="*/ 2353427 h 6857999"/>
              <a:gd name="connsiteX385" fmla="*/ 4293979 w 4724400"/>
              <a:gd name="connsiteY385" fmla="*/ 2703223 h 6857999"/>
              <a:gd name="connsiteX386" fmla="*/ 4410111 w 4724400"/>
              <a:gd name="connsiteY386" fmla="*/ 2947465 h 6857999"/>
              <a:gd name="connsiteX387" fmla="*/ 4070579 w 4724400"/>
              <a:gd name="connsiteY387" fmla="*/ 2090376 h 6857999"/>
              <a:gd name="connsiteX388" fmla="*/ 4020821 w 4724400"/>
              <a:gd name="connsiteY388" fmla="*/ 2034549 h 6857999"/>
              <a:gd name="connsiteX389" fmla="*/ 4372756 w 4724400"/>
              <a:gd name="connsiteY389" fmla="*/ 2932293 h 6857999"/>
              <a:gd name="connsiteX390" fmla="*/ 4268731 w 4724400"/>
              <a:gd name="connsiteY390" fmla="*/ 2715710 h 6857999"/>
              <a:gd name="connsiteX391" fmla="*/ 4113960 w 4724400"/>
              <a:gd name="connsiteY391" fmla="*/ 2360474 h 6857999"/>
              <a:gd name="connsiteX392" fmla="*/ 4090842 w 4724400"/>
              <a:gd name="connsiteY392" fmla="*/ 2272139 h 6857999"/>
              <a:gd name="connsiteX393" fmla="*/ 4081569 w 4724400"/>
              <a:gd name="connsiteY393" fmla="*/ 2234734 h 6857999"/>
              <a:gd name="connsiteX394" fmla="*/ 4020821 w 4724400"/>
              <a:gd name="connsiteY394" fmla="*/ 2034549 h 6857999"/>
              <a:gd name="connsiteX395" fmla="*/ 3001316 w 4724400"/>
              <a:gd name="connsiteY395" fmla="*/ 2032338 h 6857999"/>
              <a:gd name="connsiteX396" fmla="*/ 2953880 w 4724400"/>
              <a:gd name="connsiteY396" fmla="*/ 2185446 h 6857999"/>
              <a:gd name="connsiteX397" fmla="*/ 2883664 w 4724400"/>
              <a:gd name="connsiteY397" fmla="*/ 2591574 h 6857999"/>
              <a:gd name="connsiteX398" fmla="*/ 2826885 w 4724400"/>
              <a:gd name="connsiteY398" fmla="*/ 2991809 h 6857999"/>
              <a:gd name="connsiteX399" fmla="*/ 2860250 w 4724400"/>
              <a:gd name="connsiteY399" fmla="*/ 2826310 h 6857999"/>
              <a:gd name="connsiteX400" fmla="*/ 2896499 w 4724400"/>
              <a:gd name="connsiteY400" fmla="*/ 2660098 h 6857999"/>
              <a:gd name="connsiteX401" fmla="*/ 2937125 w 4724400"/>
              <a:gd name="connsiteY401" fmla="*/ 2516991 h 6857999"/>
              <a:gd name="connsiteX402" fmla="*/ 3010471 w 4724400"/>
              <a:gd name="connsiteY402" fmla="*/ 2114122 h 6857999"/>
              <a:gd name="connsiteX403" fmla="*/ 3001316 w 4724400"/>
              <a:gd name="connsiteY403" fmla="*/ 2032338 h 6857999"/>
              <a:gd name="connsiteX404" fmla="*/ 3105532 w 4724400"/>
              <a:gd name="connsiteY404" fmla="*/ 1991479 h 6857999"/>
              <a:gd name="connsiteX405" fmla="*/ 3599280 w 4724400"/>
              <a:gd name="connsiteY405" fmla="*/ 2371770 h 6857999"/>
              <a:gd name="connsiteX406" fmla="*/ 3105532 w 4724400"/>
              <a:gd name="connsiteY406" fmla="*/ 1991479 h 6857999"/>
              <a:gd name="connsiteX407" fmla="*/ 3111169 w 4724400"/>
              <a:gd name="connsiteY407" fmla="*/ 1962963 h 6857999"/>
              <a:gd name="connsiteX408" fmla="*/ 3606223 w 4724400"/>
              <a:gd name="connsiteY408" fmla="*/ 2338658 h 6857999"/>
              <a:gd name="connsiteX409" fmla="*/ 3111169 w 4724400"/>
              <a:gd name="connsiteY409" fmla="*/ 1962963 h 6857999"/>
              <a:gd name="connsiteX410" fmla="*/ 2050698 w 4724400"/>
              <a:gd name="connsiteY410" fmla="*/ 1338235 h 6857999"/>
              <a:gd name="connsiteX411" fmla="*/ 2370409 w 4724400"/>
              <a:gd name="connsiteY411" fmla="*/ 2272553 h 6857999"/>
              <a:gd name="connsiteX412" fmla="*/ 2338306 w 4724400"/>
              <a:gd name="connsiteY412" fmla="*/ 2159819 h 6857999"/>
              <a:gd name="connsiteX413" fmla="*/ 2334023 w 4724400"/>
              <a:gd name="connsiteY413" fmla="*/ 2142555 h 6857999"/>
              <a:gd name="connsiteX414" fmla="*/ 2161071 w 4724400"/>
              <a:gd name="connsiteY414" fmla="*/ 1617375 h 6857999"/>
              <a:gd name="connsiteX415" fmla="*/ 2130699 w 4724400"/>
              <a:gd name="connsiteY415" fmla="*/ 1544643 h 6857999"/>
              <a:gd name="connsiteX416" fmla="*/ 2050698 w 4724400"/>
              <a:gd name="connsiteY416" fmla="*/ 1338235 h 6857999"/>
              <a:gd name="connsiteX417" fmla="*/ 2060478 w 4724400"/>
              <a:gd name="connsiteY417" fmla="*/ 1278636 h 6857999"/>
              <a:gd name="connsiteX418" fmla="*/ 2156346 w 4724400"/>
              <a:gd name="connsiteY418" fmla="*/ 1534260 h 6857999"/>
              <a:gd name="connsiteX419" fmla="*/ 2187258 w 4724400"/>
              <a:gd name="connsiteY419" fmla="*/ 1607218 h 6857999"/>
              <a:gd name="connsiteX420" fmla="*/ 2358704 w 4724400"/>
              <a:gd name="connsiteY420" fmla="*/ 2125320 h 6857999"/>
              <a:gd name="connsiteX421" fmla="*/ 2233598 w 4724400"/>
              <a:gd name="connsiteY421" fmla="*/ 1646797 h 6857999"/>
              <a:gd name="connsiteX422" fmla="*/ 2060478 w 4724400"/>
              <a:gd name="connsiteY422" fmla="*/ 1278636 h 6857999"/>
              <a:gd name="connsiteX423" fmla="*/ 1974152 w 4724400"/>
              <a:gd name="connsiteY423" fmla="*/ 1245311 h 6857999"/>
              <a:gd name="connsiteX424" fmla="*/ 1811379 w 4724400"/>
              <a:gd name="connsiteY424" fmla="*/ 1406236 h 6857999"/>
              <a:gd name="connsiteX425" fmla="*/ 1767940 w 4724400"/>
              <a:gd name="connsiteY425" fmla="*/ 1546869 h 6857999"/>
              <a:gd name="connsiteX426" fmla="*/ 1796474 w 4724400"/>
              <a:gd name="connsiteY426" fmla="*/ 1557016 h 6857999"/>
              <a:gd name="connsiteX427" fmla="*/ 1974152 w 4724400"/>
              <a:gd name="connsiteY427" fmla="*/ 1245311 h 6857999"/>
              <a:gd name="connsiteX428" fmla="*/ 4681531 w 4724400"/>
              <a:gd name="connsiteY428" fmla="*/ 959050 h 6857999"/>
              <a:gd name="connsiteX429" fmla="*/ 4638064 w 4724400"/>
              <a:gd name="connsiteY429" fmla="*/ 1006960 h 6857999"/>
              <a:gd name="connsiteX430" fmla="*/ 4415502 w 4724400"/>
              <a:gd name="connsiteY430" fmla="*/ 1184424 h 6857999"/>
              <a:gd name="connsiteX431" fmla="*/ 4197574 w 4724400"/>
              <a:gd name="connsiteY431" fmla="*/ 1317493 h 6857999"/>
              <a:gd name="connsiteX432" fmla="*/ 4122737 w 4724400"/>
              <a:gd name="connsiteY432" fmla="*/ 1348256 h 6857999"/>
              <a:gd name="connsiteX433" fmla="*/ 4024988 w 4724400"/>
              <a:gd name="connsiteY433" fmla="*/ 1390573 h 6857999"/>
              <a:gd name="connsiteX434" fmla="*/ 4421265 w 4724400"/>
              <a:gd name="connsiteY434" fmla="*/ 1220988 h 6857999"/>
              <a:gd name="connsiteX435" fmla="*/ 4681531 w 4724400"/>
              <a:gd name="connsiteY435" fmla="*/ 959050 h 6857999"/>
              <a:gd name="connsiteX436" fmla="*/ 4722484 w 4724400"/>
              <a:gd name="connsiteY436" fmla="*/ 854709 h 6857999"/>
              <a:gd name="connsiteX437" fmla="*/ 4695347 w 4724400"/>
              <a:gd name="connsiteY437" fmla="*/ 879275 h 6857999"/>
              <a:gd name="connsiteX438" fmla="*/ 4253878 w 4724400"/>
              <a:gd name="connsiteY438" fmla="*/ 1216434 h 6857999"/>
              <a:gd name="connsiteX439" fmla="*/ 4213112 w 4724400"/>
              <a:gd name="connsiteY439" fmla="*/ 1239730 h 6857999"/>
              <a:gd name="connsiteX440" fmla="*/ 4037747 w 4724400"/>
              <a:gd name="connsiteY440" fmla="*/ 1352837 h 6857999"/>
              <a:gd name="connsiteX441" fmla="*/ 4113362 w 4724400"/>
              <a:gd name="connsiteY441" fmla="*/ 1321759 h 6857999"/>
              <a:gd name="connsiteX442" fmla="*/ 4186634 w 4724400"/>
              <a:gd name="connsiteY442" fmla="*/ 1291618 h 6857999"/>
              <a:gd name="connsiteX443" fmla="*/ 4399674 w 4724400"/>
              <a:gd name="connsiteY443" fmla="*/ 1160983 h 6857999"/>
              <a:gd name="connsiteX444" fmla="*/ 4618435 w 4724400"/>
              <a:gd name="connsiteY444" fmla="*/ 986418 h 6857999"/>
              <a:gd name="connsiteX445" fmla="*/ 4722484 w 4724400"/>
              <a:gd name="connsiteY445" fmla="*/ 854709 h 6857999"/>
              <a:gd name="connsiteX446" fmla="*/ 1456504 w 4724400"/>
              <a:gd name="connsiteY446" fmla="*/ 777000 h 6857999"/>
              <a:gd name="connsiteX447" fmla="*/ 1454399 w 4724400"/>
              <a:gd name="connsiteY447" fmla="*/ 794136 h 6857999"/>
              <a:gd name="connsiteX448" fmla="*/ 1448466 w 4724400"/>
              <a:gd name="connsiteY448" fmla="*/ 843129 h 6857999"/>
              <a:gd name="connsiteX449" fmla="*/ 1442252 w 4724400"/>
              <a:gd name="connsiteY449" fmla="*/ 1005313 h 6857999"/>
              <a:gd name="connsiteX450" fmla="*/ 1469382 w 4724400"/>
              <a:gd name="connsiteY450" fmla="*/ 1614896 h 6857999"/>
              <a:gd name="connsiteX451" fmla="*/ 1472106 w 4724400"/>
              <a:gd name="connsiteY451" fmla="*/ 1632791 h 6857999"/>
              <a:gd name="connsiteX452" fmla="*/ 1479091 w 4724400"/>
              <a:gd name="connsiteY452" fmla="*/ 1680170 h 6857999"/>
              <a:gd name="connsiteX453" fmla="*/ 1480043 w 4724400"/>
              <a:gd name="connsiteY453" fmla="*/ 1649028 h 6857999"/>
              <a:gd name="connsiteX454" fmla="*/ 1464087 w 4724400"/>
              <a:gd name="connsiteY454" fmla="*/ 871628 h 6857999"/>
              <a:gd name="connsiteX455" fmla="*/ 1462204 w 4724400"/>
              <a:gd name="connsiteY455" fmla="*/ 850229 h 6857999"/>
              <a:gd name="connsiteX456" fmla="*/ 1456504 w 4724400"/>
              <a:gd name="connsiteY456" fmla="*/ 777000 h 6857999"/>
              <a:gd name="connsiteX457" fmla="*/ 1483619 w 4724400"/>
              <a:gd name="connsiteY457" fmla="*/ 764662 h 6857999"/>
              <a:gd name="connsiteX458" fmla="*/ 1489670 w 4724400"/>
              <a:gd name="connsiteY458" fmla="*/ 847698 h 6857999"/>
              <a:gd name="connsiteX459" fmla="*/ 1491553 w 4724400"/>
              <a:gd name="connsiteY459" fmla="*/ 869097 h 6857999"/>
              <a:gd name="connsiteX460" fmla="*/ 1508481 w 4724400"/>
              <a:gd name="connsiteY460" fmla="*/ 1619865 h 6857999"/>
              <a:gd name="connsiteX461" fmla="*/ 1483619 w 4724400"/>
              <a:gd name="connsiteY461" fmla="*/ 764662 h 6857999"/>
              <a:gd name="connsiteX462" fmla="*/ 1430481 w 4724400"/>
              <a:gd name="connsiteY462" fmla="*/ 630137 h 6857999"/>
              <a:gd name="connsiteX463" fmla="*/ 1442495 w 4724400"/>
              <a:gd name="connsiteY463" fmla="*/ 1626691 h 6857999"/>
              <a:gd name="connsiteX464" fmla="*/ 1441222 w 4724400"/>
              <a:gd name="connsiteY464" fmla="*/ 1619067 h 6857999"/>
              <a:gd name="connsiteX465" fmla="*/ 1414069 w 4724400"/>
              <a:gd name="connsiteY465" fmla="*/ 1004967 h 6857999"/>
              <a:gd name="connsiteX466" fmla="*/ 1420665 w 4724400"/>
              <a:gd name="connsiteY466" fmla="*/ 840369 h 6857999"/>
              <a:gd name="connsiteX467" fmla="*/ 1426829 w 4724400"/>
              <a:gd name="connsiteY467" fmla="*/ 790831 h 6857999"/>
              <a:gd name="connsiteX468" fmla="*/ 1430481 w 4724400"/>
              <a:gd name="connsiteY468" fmla="*/ 630137 h 6857999"/>
              <a:gd name="connsiteX469" fmla="*/ 4023796 w 4724400"/>
              <a:gd name="connsiteY469" fmla="*/ 623931 h 6857999"/>
              <a:gd name="connsiteX470" fmla="*/ 3945729 w 4724400"/>
              <a:gd name="connsiteY470" fmla="*/ 662344 h 6857999"/>
              <a:gd name="connsiteX471" fmla="*/ 3498947 w 4724400"/>
              <a:gd name="connsiteY471" fmla="*/ 818916 h 6857999"/>
              <a:gd name="connsiteX472" fmla="*/ 3031283 w 4724400"/>
              <a:gd name="connsiteY472" fmla="*/ 1111507 h 6857999"/>
              <a:gd name="connsiteX473" fmla="*/ 3203692 w 4724400"/>
              <a:gd name="connsiteY473" fmla="*/ 1035777 h 6857999"/>
              <a:gd name="connsiteX474" fmla="*/ 3218294 w 4724400"/>
              <a:gd name="connsiteY474" fmla="*/ 1027151 h 6857999"/>
              <a:gd name="connsiteX475" fmla="*/ 3636737 w 4724400"/>
              <a:gd name="connsiteY475" fmla="*/ 817377 h 6857999"/>
              <a:gd name="connsiteX476" fmla="*/ 4023796 w 4724400"/>
              <a:gd name="connsiteY476" fmla="*/ 623931 h 6857999"/>
              <a:gd name="connsiteX477" fmla="*/ 3311704 w 4724400"/>
              <a:gd name="connsiteY477" fmla="*/ 584486 h 6857999"/>
              <a:gd name="connsiteX478" fmla="*/ 3190778 w 4724400"/>
              <a:gd name="connsiteY478" fmla="*/ 772788 h 6857999"/>
              <a:gd name="connsiteX479" fmla="*/ 3007981 w 4724400"/>
              <a:gd name="connsiteY479" fmla="*/ 1070739 h 6857999"/>
              <a:gd name="connsiteX480" fmla="*/ 3267578 w 4724400"/>
              <a:gd name="connsiteY480" fmla="*/ 693281 h 6857999"/>
              <a:gd name="connsiteX481" fmla="*/ 2664888 w 4724400"/>
              <a:gd name="connsiteY481" fmla="*/ 518596 h 6857999"/>
              <a:gd name="connsiteX482" fmla="*/ 2411865 w 4724400"/>
              <a:gd name="connsiteY482" fmla="*/ 567273 h 6857999"/>
              <a:gd name="connsiteX483" fmla="*/ 1896643 w 4724400"/>
              <a:gd name="connsiteY483" fmla="*/ 809468 h 6857999"/>
              <a:gd name="connsiteX484" fmla="*/ 1899055 w 4724400"/>
              <a:gd name="connsiteY484" fmla="*/ 809848 h 6857999"/>
              <a:gd name="connsiteX485" fmla="*/ 2446633 w 4724400"/>
              <a:gd name="connsiteY485" fmla="*/ 596159 h 6857999"/>
              <a:gd name="connsiteX486" fmla="*/ 2796924 w 4724400"/>
              <a:gd name="connsiteY486" fmla="*/ 501747 h 6857999"/>
              <a:gd name="connsiteX487" fmla="*/ 2455237 w 4724400"/>
              <a:gd name="connsiteY487" fmla="*/ 622979 h 6857999"/>
              <a:gd name="connsiteX488" fmla="*/ 1949308 w 4724400"/>
              <a:gd name="connsiteY488" fmla="*/ 818889 h 6857999"/>
              <a:gd name="connsiteX489" fmla="*/ 1950634 w 4724400"/>
              <a:gd name="connsiteY489" fmla="*/ 818810 h 6857999"/>
              <a:gd name="connsiteX490" fmla="*/ 2796924 w 4724400"/>
              <a:gd name="connsiteY490" fmla="*/ 501747 h 6857999"/>
              <a:gd name="connsiteX491" fmla="*/ 3335099 w 4724400"/>
              <a:gd name="connsiteY491" fmla="*/ 488163 h 6857999"/>
              <a:gd name="connsiteX492" fmla="*/ 3151139 w 4724400"/>
              <a:gd name="connsiteY492" fmla="*/ 734118 h 6857999"/>
              <a:gd name="connsiteX493" fmla="*/ 3136980 w 4724400"/>
              <a:gd name="connsiteY493" fmla="*/ 753877 h 6857999"/>
              <a:gd name="connsiteX494" fmla="*/ 3062043 w 4724400"/>
              <a:gd name="connsiteY494" fmla="*/ 867004 h 6857999"/>
              <a:gd name="connsiteX495" fmla="*/ 2994594 w 4724400"/>
              <a:gd name="connsiteY495" fmla="*/ 1035452 h 6857999"/>
              <a:gd name="connsiteX496" fmla="*/ 3167517 w 4724400"/>
              <a:gd name="connsiteY496" fmla="*/ 757788 h 6857999"/>
              <a:gd name="connsiteX497" fmla="*/ 3335099 w 4724400"/>
              <a:gd name="connsiteY497" fmla="*/ 488163 h 6857999"/>
              <a:gd name="connsiteX498" fmla="*/ 2891507 w 4724400"/>
              <a:gd name="connsiteY498" fmla="*/ 485136 h 6857999"/>
              <a:gd name="connsiteX499" fmla="*/ 2047508 w 4724400"/>
              <a:gd name="connsiteY499" fmla="*/ 825701 h 6857999"/>
              <a:gd name="connsiteX500" fmla="*/ 2891507 w 4724400"/>
              <a:gd name="connsiteY500" fmla="*/ 485136 h 6857999"/>
              <a:gd name="connsiteX501" fmla="*/ 4418489 w 4724400"/>
              <a:gd name="connsiteY501" fmla="*/ 483936 h 6857999"/>
              <a:gd name="connsiteX502" fmla="*/ 4155290 w 4724400"/>
              <a:gd name="connsiteY502" fmla="*/ 661575 h 6857999"/>
              <a:gd name="connsiteX503" fmla="*/ 3571040 w 4724400"/>
              <a:gd name="connsiteY503" fmla="*/ 996875 h 6857999"/>
              <a:gd name="connsiteX504" fmla="*/ 3093710 w 4724400"/>
              <a:gd name="connsiteY504" fmla="*/ 1145020 h 6857999"/>
              <a:gd name="connsiteX505" fmla="*/ 3207527 w 4724400"/>
              <a:gd name="connsiteY505" fmla="*/ 1163586 h 6857999"/>
              <a:gd name="connsiteX506" fmla="*/ 3652751 w 4724400"/>
              <a:gd name="connsiteY506" fmla="*/ 990907 h 6857999"/>
              <a:gd name="connsiteX507" fmla="*/ 4180906 w 4724400"/>
              <a:gd name="connsiteY507" fmla="*/ 680145 h 6857999"/>
              <a:gd name="connsiteX508" fmla="*/ 4418489 w 4724400"/>
              <a:gd name="connsiteY508" fmla="*/ 483936 h 6857999"/>
              <a:gd name="connsiteX509" fmla="*/ 3316944 w 4724400"/>
              <a:gd name="connsiteY509" fmla="*/ 465669 h 6857999"/>
              <a:gd name="connsiteX510" fmla="*/ 2958819 w 4724400"/>
              <a:gd name="connsiteY510" fmla="*/ 1062158 h 6857999"/>
              <a:gd name="connsiteX511" fmla="*/ 3004132 w 4724400"/>
              <a:gd name="connsiteY511" fmla="*/ 921679 h 6857999"/>
              <a:gd name="connsiteX512" fmla="*/ 3037224 w 4724400"/>
              <a:gd name="connsiteY512" fmla="*/ 852631 h 6857999"/>
              <a:gd name="connsiteX513" fmla="*/ 3114637 w 4724400"/>
              <a:gd name="connsiteY513" fmla="*/ 736692 h 6857999"/>
              <a:gd name="connsiteX514" fmla="*/ 3128801 w 4724400"/>
              <a:gd name="connsiteY514" fmla="*/ 716935 h 6857999"/>
              <a:gd name="connsiteX515" fmla="*/ 3316944 w 4724400"/>
              <a:gd name="connsiteY515" fmla="*/ 465669 h 6857999"/>
              <a:gd name="connsiteX516" fmla="*/ 4448894 w 4724400"/>
              <a:gd name="connsiteY516" fmla="*/ 422768 h 6857999"/>
              <a:gd name="connsiteX517" fmla="*/ 4235585 w 4724400"/>
              <a:gd name="connsiteY517" fmla="*/ 528178 h 6857999"/>
              <a:gd name="connsiteX518" fmla="*/ 4213155 w 4724400"/>
              <a:gd name="connsiteY518" fmla="*/ 543149 h 6857999"/>
              <a:gd name="connsiteX519" fmla="*/ 3649218 w 4724400"/>
              <a:gd name="connsiteY519" fmla="*/ 842623 h 6857999"/>
              <a:gd name="connsiteX520" fmla="*/ 3232564 w 4724400"/>
              <a:gd name="connsiteY520" fmla="*/ 1051220 h 6857999"/>
              <a:gd name="connsiteX521" fmla="*/ 3217970 w 4724400"/>
              <a:gd name="connsiteY521" fmla="*/ 1059849 h 6857999"/>
              <a:gd name="connsiteX522" fmla="*/ 3116688 w 4724400"/>
              <a:gd name="connsiteY522" fmla="*/ 1113543 h 6857999"/>
              <a:gd name="connsiteX523" fmla="*/ 3559098 w 4724400"/>
              <a:gd name="connsiteY523" fmla="*/ 971858 h 6857999"/>
              <a:gd name="connsiteX524" fmla="*/ 4140004 w 4724400"/>
              <a:gd name="connsiteY524" fmla="*/ 638368 h 6857999"/>
              <a:gd name="connsiteX525" fmla="*/ 4451852 w 4724400"/>
              <a:gd name="connsiteY525" fmla="*/ 423380 h 6857999"/>
              <a:gd name="connsiteX526" fmla="*/ 4448894 w 4724400"/>
              <a:gd name="connsiteY526" fmla="*/ 422768 h 6857999"/>
              <a:gd name="connsiteX527" fmla="*/ 680568 w 4724400"/>
              <a:gd name="connsiteY527" fmla="*/ 416949 h 6857999"/>
              <a:gd name="connsiteX528" fmla="*/ 394452 w 4724400"/>
              <a:gd name="connsiteY528" fmla="*/ 694330 h 6857999"/>
              <a:gd name="connsiteX529" fmla="*/ 340402 w 4724400"/>
              <a:gd name="connsiteY529" fmla="*/ 759654 h 6857999"/>
              <a:gd name="connsiteX530" fmla="*/ 827699 w 4724400"/>
              <a:gd name="connsiteY530" fmla="*/ 416143 h 6857999"/>
              <a:gd name="connsiteX531" fmla="*/ 841524 w 4724400"/>
              <a:gd name="connsiteY531" fmla="*/ 534021 h 6857999"/>
              <a:gd name="connsiteX532" fmla="*/ 825554 w 4724400"/>
              <a:gd name="connsiteY532" fmla="*/ 672115 h 6857999"/>
              <a:gd name="connsiteX533" fmla="*/ 811499 w 4724400"/>
              <a:gd name="connsiteY533" fmla="*/ 769176 h 6857999"/>
              <a:gd name="connsiteX534" fmla="*/ 841586 w 4724400"/>
              <a:gd name="connsiteY534" fmla="*/ 1060039 h 6857999"/>
              <a:gd name="connsiteX535" fmla="*/ 942912 w 4724400"/>
              <a:gd name="connsiteY535" fmla="*/ 1511108 h 6857999"/>
              <a:gd name="connsiteX536" fmla="*/ 884057 w 4724400"/>
              <a:gd name="connsiteY536" fmla="*/ 521768 h 6857999"/>
              <a:gd name="connsiteX537" fmla="*/ 827699 w 4724400"/>
              <a:gd name="connsiteY537" fmla="*/ 416143 h 6857999"/>
              <a:gd name="connsiteX538" fmla="*/ 798883 w 4724400"/>
              <a:gd name="connsiteY538" fmla="*/ 414244 h 6857999"/>
              <a:gd name="connsiteX539" fmla="*/ 875825 w 4724400"/>
              <a:gd name="connsiteY539" fmla="*/ 1357811 h 6857999"/>
              <a:gd name="connsiteX540" fmla="*/ 814514 w 4724400"/>
              <a:gd name="connsiteY540" fmla="*/ 1064671 h 6857999"/>
              <a:gd name="connsiteX541" fmla="*/ 783698 w 4724400"/>
              <a:gd name="connsiteY541" fmla="*/ 766414 h 6857999"/>
              <a:gd name="connsiteX542" fmla="*/ 798129 w 4724400"/>
              <a:gd name="connsiteY542" fmla="*/ 666939 h 6857999"/>
              <a:gd name="connsiteX543" fmla="*/ 813894 w 4724400"/>
              <a:gd name="connsiteY543" fmla="*/ 533909 h 6857999"/>
              <a:gd name="connsiteX544" fmla="*/ 798883 w 4724400"/>
              <a:gd name="connsiteY544" fmla="*/ 414244 h 6857999"/>
              <a:gd name="connsiteX545" fmla="*/ 673202 w 4724400"/>
              <a:gd name="connsiteY545" fmla="*/ 388720 h 6857999"/>
              <a:gd name="connsiteX546" fmla="*/ 392779 w 4724400"/>
              <a:gd name="connsiteY546" fmla="*/ 596411 h 6857999"/>
              <a:gd name="connsiteX547" fmla="*/ 270088 w 4724400"/>
              <a:gd name="connsiteY547" fmla="*/ 790400 h 6857999"/>
              <a:gd name="connsiteX548" fmla="*/ 259285 w 4724400"/>
              <a:gd name="connsiteY548" fmla="*/ 812869 h 6857999"/>
              <a:gd name="connsiteX549" fmla="*/ 372890 w 4724400"/>
              <a:gd name="connsiteY549" fmla="*/ 676832 h 6857999"/>
              <a:gd name="connsiteX550" fmla="*/ 673202 w 4724400"/>
              <a:gd name="connsiteY550" fmla="*/ 388720 h 6857999"/>
              <a:gd name="connsiteX551" fmla="*/ 1628210 w 4724400"/>
              <a:gd name="connsiteY551" fmla="*/ 0 h 6857999"/>
              <a:gd name="connsiteX552" fmla="*/ 1748399 w 4724400"/>
              <a:gd name="connsiteY552" fmla="*/ 0 h 6857999"/>
              <a:gd name="connsiteX553" fmla="*/ 1783391 w 4724400"/>
              <a:gd name="connsiteY553" fmla="*/ 17650 h 6857999"/>
              <a:gd name="connsiteX554" fmla="*/ 2084193 w 4724400"/>
              <a:gd name="connsiteY554" fmla="*/ 69947 h 6857999"/>
              <a:gd name="connsiteX555" fmla="*/ 2744101 w 4724400"/>
              <a:gd name="connsiteY555" fmla="*/ 15192 h 6857999"/>
              <a:gd name="connsiteX556" fmla="*/ 2197414 w 4724400"/>
              <a:gd name="connsiteY556" fmla="*/ 41266 h 6857999"/>
              <a:gd name="connsiteX557" fmla="*/ 1914967 w 4724400"/>
              <a:gd name="connsiteY557" fmla="*/ 18583 h 6857999"/>
              <a:gd name="connsiteX558" fmla="*/ 1815559 w 4724400"/>
              <a:gd name="connsiteY558" fmla="*/ 0 h 6857999"/>
              <a:gd name="connsiteX559" fmla="*/ 2001666 w 4724400"/>
              <a:gd name="connsiteY559" fmla="*/ 0 h 6857999"/>
              <a:gd name="connsiteX560" fmla="*/ 2036517 w 4724400"/>
              <a:gd name="connsiteY560" fmla="*/ 4274 h 6857999"/>
              <a:gd name="connsiteX561" fmla="*/ 2199623 w 4724400"/>
              <a:gd name="connsiteY561" fmla="*/ 13232 h 6857999"/>
              <a:gd name="connsiteX562" fmla="*/ 2420103 w 4724400"/>
              <a:gd name="connsiteY562" fmla="*/ 12601 h 6857999"/>
              <a:gd name="connsiteX563" fmla="*/ 2621330 w 4724400"/>
              <a:gd name="connsiteY563" fmla="*/ 0 h 6857999"/>
              <a:gd name="connsiteX564" fmla="*/ 3076571 w 4724400"/>
              <a:gd name="connsiteY564" fmla="*/ 0 h 6857999"/>
              <a:gd name="connsiteX565" fmla="*/ 2924796 w 4724400"/>
              <a:gd name="connsiteY565" fmla="*/ 36772 h 6857999"/>
              <a:gd name="connsiteX566" fmla="*/ 1946203 w 4724400"/>
              <a:gd name="connsiteY566" fmla="*/ 131277 h 6857999"/>
              <a:gd name="connsiteX567" fmla="*/ 1707026 w 4724400"/>
              <a:gd name="connsiteY567" fmla="*/ 44983 h 6857999"/>
              <a:gd name="connsiteX568" fmla="*/ 1007398 w 4724400"/>
              <a:gd name="connsiteY568" fmla="*/ 0 h 6857999"/>
              <a:gd name="connsiteX569" fmla="*/ 1105902 w 4724400"/>
              <a:gd name="connsiteY569" fmla="*/ 0 h 6857999"/>
              <a:gd name="connsiteX570" fmla="*/ 1191939 w 4724400"/>
              <a:gd name="connsiteY570" fmla="*/ 117664 h 6857999"/>
              <a:gd name="connsiteX571" fmla="*/ 1780907 w 4724400"/>
              <a:gd name="connsiteY571" fmla="*/ 743734 h 6857999"/>
              <a:gd name="connsiteX572" fmla="*/ 1841857 w 4724400"/>
              <a:gd name="connsiteY572" fmla="*/ 795932 h 6857999"/>
              <a:gd name="connsiteX573" fmla="*/ 2317896 w 4724400"/>
              <a:gd name="connsiteY573" fmla="*/ 530713 h 6857999"/>
              <a:gd name="connsiteX574" fmla="*/ 3015228 w 4724400"/>
              <a:gd name="connsiteY574" fmla="*/ 399738 h 6857999"/>
              <a:gd name="connsiteX575" fmla="*/ 3000782 w 4724400"/>
              <a:gd name="connsiteY575" fmla="*/ 461219 h 6857999"/>
              <a:gd name="connsiteX576" fmla="*/ 1963190 w 4724400"/>
              <a:gd name="connsiteY576" fmla="*/ 895589 h 6857999"/>
              <a:gd name="connsiteX577" fmla="*/ 2552180 w 4724400"/>
              <a:gd name="connsiteY577" fmla="*/ 1298815 h 6857999"/>
              <a:gd name="connsiteX578" fmla="*/ 2904618 w 4724400"/>
              <a:gd name="connsiteY578" fmla="*/ 1146081 h 6857999"/>
              <a:gd name="connsiteX579" fmla="*/ 3428829 w 4724400"/>
              <a:gd name="connsiteY579" fmla="*/ 310883 h 6857999"/>
              <a:gd name="connsiteX580" fmla="*/ 3452135 w 4724400"/>
              <a:gd name="connsiteY580" fmla="*/ 318176 h 6857999"/>
              <a:gd name="connsiteX581" fmla="*/ 3169464 w 4724400"/>
              <a:gd name="connsiteY581" fmla="*/ 935661 h 6857999"/>
              <a:gd name="connsiteX582" fmla="*/ 3049395 w 4724400"/>
              <a:gd name="connsiteY582" fmla="*/ 1070245 h 6857999"/>
              <a:gd name="connsiteX583" fmla="*/ 3401235 w 4724400"/>
              <a:gd name="connsiteY583" fmla="*/ 815534 h 6857999"/>
              <a:gd name="connsiteX584" fmla="*/ 4236947 w 4724400"/>
              <a:gd name="connsiteY584" fmla="*/ 465665 h 6857999"/>
              <a:gd name="connsiteX585" fmla="*/ 4565962 w 4724400"/>
              <a:gd name="connsiteY585" fmla="*/ 350012 h 6857999"/>
              <a:gd name="connsiteX586" fmla="*/ 4557937 w 4724400"/>
              <a:gd name="connsiteY586" fmla="*/ 382666 h 6857999"/>
              <a:gd name="connsiteX587" fmla="*/ 3621049 w 4724400"/>
              <a:gd name="connsiteY587" fmla="*/ 1056676 h 6857999"/>
              <a:gd name="connsiteX588" fmla="*/ 3094000 w 4724400"/>
              <a:gd name="connsiteY588" fmla="*/ 1229477 h 6857999"/>
              <a:gd name="connsiteX589" fmla="*/ 2813197 w 4724400"/>
              <a:gd name="connsiteY589" fmla="*/ 1263181 h 6857999"/>
              <a:gd name="connsiteX590" fmla="*/ 2615776 w 4724400"/>
              <a:gd name="connsiteY590" fmla="*/ 1334114 h 6857999"/>
              <a:gd name="connsiteX591" fmla="*/ 3364982 w 4724400"/>
              <a:gd name="connsiteY591" fmla="*/ 1687356 h 6857999"/>
              <a:gd name="connsiteX592" fmla="*/ 3371663 w 4724400"/>
              <a:gd name="connsiteY592" fmla="*/ 1683743 h 6857999"/>
              <a:gd name="connsiteX593" fmla="*/ 3883310 w 4724400"/>
              <a:gd name="connsiteY593" fmla="*/ 1443899 h 6857999"/>
              <a:gd name="connsiteX594" fmla="*/ 3892746 w 4724400"/>
              <a:gd name="connsiteY594" fmla="*/ 1429225 h 6857999"/>
              <a:gd name="connsiteX595" fmla="*/ 4699980 w 4724400"/>
              <a:gd name="connsiteY595" fmla="*/ 789523 h 6857999"/>
              <a:gd name="connsiteX596" fmla="*/ 4724400 w 4724400"/>
              <a:gd name="connsiteY596" fmla="*/ 769876 h 6857999"/>
              <a:gd name="connsiteX597" fmla="*/ 4724400 w 4724400"/>
              <a:gd name="connsiteY597" fmla="*/ 802845 h 6857999"/>
              <a:gd name="connsiteX598" fmla="*/ 4705958 w 4724400"/>
              <a:gd name="connsiteY598" fmla="*/ 821317 h 6857999"/>
              <a:gd name="connsiteX599" fmla="*/ 4649798 w 4724400"/>
              <a:gd name="connsiteY599" fmla="*/ 877374 h 6857999"/>
              <a:gd name="connsiteX600" fmla="*/ 4005326 w 4724400"/>
              <a:gd name="connsiteY600" fmla="*/ 1344259 h 6857999"/>
              <a:gd name="connsiteX601" fmla="*/ 4199378 w 4724400"/>
              <a:gd name="connsiteY601" fmla="*/ 1215889 h 6857999"/>
              <a:gd name="connsiteX602" fmla="*/ 4239600 w 4724400"/>
              <a:gd name="connsiteY602" fmla="*/ 1192361 h 6857999"/>
              <a:gd name="connsiteX603" fmla="*/ 4677037 w 4724400"/>
              <a:gd name="connsiteY603" fmla="*/ 858646 h 6857999"/>
              <a:gd name="connsiteX604" fmla="*/ 4724400 w 4724400"/>
              <a:gd name="connsiteY604" fmla="*/ 810414 h 6857999"/>
              <a:gd name="connsiteX605" fmla="*/ 4724400 w 4724400"/>
              <a:gd name="connsiteY605" fmla="*/ 916439 h 6857999"/>
              <a:gd name="connsiteX606" fmla="*/ 4683030 w 4724400"/>
              <a:gd name="connsiteY606" fmla="*/ 982925 h 6857999"/>
              <a:gd name="connsiteX607" fmla="*/ 3921884 w 4724400"/>
              <a:gd name="connsiteY607" fmla="*/ 1469889 h 6857999"/>
              <a:gd name="connsiteX608" fmla="*/ 3456136 w 4724400"/>
              <a:gd name="connsiteY608" fmla="*/ 1721439 h 6857999"/>
              <a:gd name="connsiteX609" fmla="*/ 3624313 w 4724400"/>
              <a:gd name="connsiteY609" fmla="*/ 1780406 h 6857999"/>
              <a:gd name="connsiteX610" fmla="*/ 4303638 w 4724400"/>
              <a:gd name="connsiteY610" fmla="*/ 1944400 h 6857999"/>
              <a:gd name="connsiteX611" fmla="*/ 4315566 w 4724400"/>
              <a:gd name="connsiteY611" fmla="*/ 1931422 h 6857999"/>
              <a:gd name="connsiteX612" fmla="*/ 4664388 w 4724400"/>
              <a:gd name="connsiteY612" fmla="*/ 1574357 h 6857999"/>
              <a:gd name="connsiteX613" fmla="*/ 4724400 w 4724400"/>
              <a:gd name="connsiteY613" fmla="*/ 1537429 h 6857999"/>
              <a:gd name="connsiteX614" fmla="*/ 4724400 w 4724400"/>
              <a:gd name="connsiteY614" fmla="*/ 1589108 h 6857999"/>
              <a:gd name="connsiteX615" fmla="*/ 4644505 w 4724400"/>
              <a:gd name="connsiteY615" fmla="*/ 1640352 h 6857999"/>
              <a:gd name="connsiteX616" fmla="*/ 4381603 w 4724400"/>
              <a:gd name="connsiteY616" fmla="*/ 1900149 h 6857999"/>
              <a:gd name="connsiteX617" fmla="*/ 4478726 w 4724400"/>
              <a:gd name="connsiteY617" fmla="*/ 1822808 h 6857999"/>
              <a:gd name="connsiteX618" fmla="*/ 4588263 w 4724400"/>
              <a:gd name="connsiteY618" fmla="*/ 1735914 h 6857999"/>
              <a:gd name="connsiteX619" fmla="*/ 4683216 w 4724400"/>
              <a:gd name="connsiteY619" fmla="*/ 1678902 h 6857999"/>
              <a:gd name="connsiteX620" fmla="*/ 4724400 w 4724400"/>
              <a:gd name="connsiteY620" fmla="*/ 1655121 h 6857999"/>
              <a:gd name="connsiteX621" fmla="*/ 4724400 w 4724400"/>
              <a:gd name="connsiteY621" fmla="*/ 1686869 h 6857999"/>
              <a:gd name="connsiteX622" fmla="*/ 4696172 w 4724400"/>
              <a:gd name="connsiteY622" fmla="*/ 1703058 h 6857999"/>
              <a:gd name="connsiteX623" fmla="*/ 4602997 w 4724400"/>
              <a:gd name="connsiteY623" fmla="*/ 1758893 h 6857999"/>
              <a:gd name="connsiteX624" fmla="*/ 4496021 w 4724400"/>
              <a:gd name="connsiteY624" fmla="*/ 1844299 h 6857999"/>
              <a:gd name="connsiteX625" fmla="*/ 4419004 w 4724400"/>
              <a:gd name="connsiteY625" fmla="*/ 1907617 h 6857999"/>
              <a:gd name="connsiteX626" fmla="*/ 4685975 w 4724400"/>
              <a:gd name="connsiteY626" fmla="*/ 1786372 h 6857999"/>
              <a:gd name="connsiteX627" fmla="*/ 4724400 w 4724400"/>
              <a:gd name="connsiteY627" fmla="*/ 1759693 h 6857999"/>
              <a:gd name="connsiteX628" fmla="*/ 4724400 w 4724400"/>
              <a:gd name="connsiteY628" fmla="*/ 1809459 h 6857999"/>
              <a:gd name="connsiteX629" fmla="*/ 4653762 w 4724400"/>
              <a:gd name="connsiteY629" fmla="*/ 1857561 h 6857999"/>
              <a:gd name="connsiteX630" fmla="*/ 4428349 w 4724400"/>
              <a:gd name="connsiteY630" fmla="*/ 1963079 h 6857999"/>
              <a:gd name="connsiteX631" fmla="*/ 4724400 w 4724400"/>
              <a:gd name="connsiteY631" fmla="*/ 1990579 h 6857999"/>
              <a:gd name="connsiteX632" fmla="*/ 4724400 w 4724400"/>
              <a:gd name="connsiteY632" fmla="*/ 2065582 h 6857999"/>
              <a:gd name="connsiteX633" fmla="*/ 4686318 w 4724400"/>
              <a:gd name="connsiteY633" fmla="*/ 2063926 h 6857999"/>
              <a:gd name="connsiteX634" fmla="*/ 4724400 w 4724400"/>
              <a:gd name="connsiteY634" fmla="*/ 2085104 h 6857999"/>
              <a:gd name="connsiteX635" fmla="*/ 4724400 w 4724400"/>
              <a:gd name="connsiteY635" fmla="*/ 2178471 h 6857999"/>
              <a:gd name="connsiteX636" fmla="*/ 4617755 w 4724400"/>
              <a:gd name="connsiteY636" fmla="*/ 2122457 h 6857999"/>
              <a:gd name="connsiteX637" fmla="*/ 4724400 w 4724400"/>
              <a:gd name="connsiteY637" fmla="*/ 2196158 h 6857999"/>
              <a:gd name="connsiteX638" fmla="*/ 4724400 w 4724400"/>
              <a:gd name="connsiteY638" fmla="*/ 2230374 h 6857999"/>
              <a:gd name="connsiteX639" fmla="*/ 4573637 w 4724400"/>
              <a:gd name="connsiteY639" fmla="*/ 2126309 h 6857999"/>
              <a:gd name="connsiteX640" fmla="*/ 4706850 w 4724400"/>
              <a:gd name="connsiteY640" fmla="*/ 2262541 h 6857999"/>
              <a:gd name="connsiteX641" fmla="*/ 4724400 w 4724400"/>
              <a:gd name="connsiteY641" fmla="*/ 2275857 h 6857999"/>
              <a:gd name="connsiteX642" fmla="*/ 4724400 w 4724400"/>
              <a:gd name="connsiteY642" fmla="*/ 2377131 h 6857999"/>
              <a:gd name="connsiteX643" fmla="*/ 4688201 w 4724400"/>
              <a:gd name="connsiteY643" fmla="*/ 2349925 h 6857999"/>
              <a:gd name="connsiteX644" fmla="*/ 4462564 w 4724400"/>
              <a:gd name="connsiteY644" fmla="*/ 2041945 h 6857999"/>
              <a:gd name="connsiteX645" fmla="*/ 4094167 w 4724400"/>
              <a:gd name="connsiteY645" fmla="*/ 1984479 h 6857999"/>
              <a:gd name="connsiteX646" fmla="*/ 4520397 w 4724400"/>
              <a:gd name="connsiteY646" fmla="*/ 3153822 h 6857999"/>
              <a:gd name="connsiteX647" fmla="*/ 4458958 w 4724400"/>
              <a:gd name="connsiteY647" fmla="*/ 3203134 h 6857999"/>
              <a:gd name="connsiteX648" fmla="*/ 3972830 w 4724400"/>
              <a:gd name="connsiteY648" fmla="*/ 1973028 h 6857999"/>
              <a:gd name="connsiteX649" fmla="*/ 3979154 w 4724400"/>
              <a:gd name="connsiteY649" fmla="*/ 1959605 h 6857999"/>
              <a:gd name="connsiteX650" fmla="*/ 3583051 w 4724400"/>
              <a:gd name="connsiteY650" fmla="*/ 1850495 h 6857999"/>
              <a:gd name="connsiteX651" fmla="*/ 2922360 w 4724400"/>
              <a:gd name="connsiteY651" fmla="*/ 1586232 h 6857999"/>
              <a:gd name="connsiteX652" fmla="*/ 3033099 w 4724400"/>
              <a:gd name="connsiteY652" fmla="*/ 1913175 h 6857999"/>
              <a:gd name="connsiteX653" fmla="*/ 3040214 w 4724400"/>
              <a:gd name="connsiteY653" fmla="*/ 1920694 h 6857999"/>
              <a:gd name="connsiteX654" fmla="*/ 3051308 w 4724400"/>
              <a:gd name="connsiteY654" fmla="*/ 1911226 h 6857999"/>
              <a:gd name="connsiteX655" fmla="*/ 3791335 w 4724400"/>
              <a:gd name="connsiteY655" fmla="*/ 2442781 h 6857999"/>
              <a:gd name="connsiteX656" fmla="*/ 3744063 w 4724400"/>
              <a:gd name="connsiteY656" fmla="*/ 2510325 h 6857999"/>
              <a:gd name="connsiteX657" fmla="*/ 3103695 w 4724400"/>
              <a:gd name="connsiteY657" fmla="*/ 2105302 h 6857999"/>
              <a:gd name="connsiteX658" fmla="*/ 2968137 w 4724400"/>
              <a:gd name="connsiteY658" fmla="*/ 2805672 h 6857999"/>
              <a:gd name="connsiteX659" fmla="*/ 2739231 w 4724400"/>
              <a:gd name="connsiteY659" fmla="*/ 3151701 h 6857999"/>
              <a:gd name="connsiteX660" fmla="*/ 2728882 w 4724400"/>
              <a:gd name="connsiteY660" fmla="*/ 3135084 h 6857999"/>
              <a:gd name="connsiteX661" fmla="*/ 2914282 w 4724400"/>
              <a:gd name="connsiteY661" fmla="*/ 2155807 h 6857999"/>
              <a:gd name="connsiteX662" fmla="*/ 2971660 w 4724400"/>
              <a:gd name="connsiteY662" fmla="*/ 1962486 h 6857999"/>
              <a:gd name="connsiteX663" fmla="*/ 2971809 w 4724400"/>
              <a:gd name="connsiteY663" fmla="*/ 1960615 h 6857999"/>
              <a:gd name="connsiteX664" fmla="*/ 2972315 w 4724400"/>
              <a:gd name="connsiteY664" fmla="*/ 1951821 h 6857999"/>
              <a:gd name="connsiteX665" fmla="*/ 2846641 w 4724400"/>
              <a:gd name="connsiteY665" fmla="*/ 1556749 h 6857999"/>
              <a:gd name="connsiteX666" fmla="*/ 2847461 w 4724400"/>
              <a:gd name="connsiteY666" fmla="*/ 1548729 h 6857999"/>
              <a:gd name="connsiteX667" fmla="*/ 2058558 w 4724400"/>
              <a:gd name="connsiteY667" fmla="*/ 1071804 h 6857999"/>
              <a:gd name="connsiteX668" fmla="*/ 2291089 w 4724400"/>
              <a:gd name="connsiteY668" fmla="*/ 1585512 h 6857999"/>
              <a:gd name="connsiteX669" fmla="*/ 2473792 w 4724400"/>
              <a:gd name="connsiteY669" fmla="*/ 2432858 h 6857999"/>
              <a:gd name="connsiteX670" fmla="*/ 2420124 w 4724400"/>
              <a:gd name="connsiteY670" fmla="*/ 2495762 h 6857999"/>
              <a:gd name="connsiteX671" fmla="*/ 2119846 w 4724400"/>
              <a:gd name="connsiteY671" fmla="*/ 1872898 h 6857999"/>
              <a:gd name="connsiteX672" fmla="*/ 1995210 w 4724400"/>
              <a:gd name="connsiteY672" fmla="*/ 1288346 h 6857999"/>
              <a:gd name="connsiteX673" fmla="*/ 1850975 w 4724400"/>
              <a:gd name="connsiteY673" fmla="*/ 1540820 h 6857999"/>
              <a:gd name="connsiteX674" fmla="*/ 1723490 w 4724400"/>
              <a:gd name="connsiteY674" fmla="*/ 1688355 h 6857999"/>
              <a:gd name="connsiteX675" fmla="*/ 1710157 w 4724400"/>
              <a:gd name="connsiteY675" fmla="*/ 1683354 h 6857999"/>
              <a:gd name="connsiteX676" fmla="*/ 1807265 w 4724400"/>
              <a:gd name="connsiteY676" fmla="*/ 1336896 h 6857999"/>
              <a:gd name="connsiteX677" fmla="*/ 2011049 w 4724400"/>
              <a:gd name="connsiteY677" fmla="*/ 1173376 h 6857999"/>
              <a:gd name="connsiteX678" fmla="*/ 2014681 w 4724400"/>
              <a:gd name="connsiteY678" fmla="*/ 1167830 h 6857999"/>
              <a:gd name="connsiteX679" fmla="*/ 1971037 w 4724400"/>
              <a:gd name="connsiteY679" fmla="*/ 1015438 h 6857999"/>
              <a:gd name="connsiteX680" fmla="*/ 1971858 w 4724400"/>
              <a:gd name="connsiteY680" fmla="*/ 1007420 h 6857999"/>
              <a:gd name="connsiteX681" fmla="*/ 1729505 w 4724400"/>
              <a:gd name="connsiteY681" fmla="*/ 808882 h 6857999"/>
              <a:gd name="connsiteX682" fmla="*/ 1506007 w 4724400"/>
              <a:gd name="connsiteY682" fmla="*/ 597733 h 6857999"/>
              <a:gd name="connsiteX683" fmla="*/ 1499912 w 4724400"/>
              <a:gd name="connsiteY683" fmla="*/ 1795211 h 6857999"/>
              <a:gd name="connsiteX684" fmla="*/ 1444926 w 4724400"/>
              <a:gd name="connsiteY684" fmla="*/ 1841464 h 6857999"/>
              <a:gd name="connsiteX685" fmla="*/ 1425791 w 4724400"/>
              <a:gd name="connsiteY685" fmla="*/ 572788 h 6857999"/>
              <a:gd name="connsiteX686" fmla="*/ 1435390 w 4724400"/>
              <a:gd name="connsiteY686" fmla="*/ 560750 h 6857999"/>
              <a:gd name="connsiteX687" fmla="*/ 1451502 w 4724400"/>
              <a:gd name="connsiteY687" fmla="*/ 542471 h 6857999"/>
              <a:gd name="connsiteX688" fmla="*/ 1194128 w 4724400"/>
              <a:gd name="connsiteY688" fmla="*/ 250903 h 6857999"/>
              <a:gd name="connsiteX689" fmla="*/ 890158 w 4724400"/>
              <a:gd name="connsiteY689" fmla="*/ 0 h 6857999"/>
              <a:gd name="connsiteX690" fmla="*/ 937892 w 4724400"/>
              <a:gd name="connsiteY690" fmla="*/ 0 h 6857999"/>
              <a:gd name="connsiteX691" fmla="*/ 924483 w 4724400"/>
              <a:gd name="connsiteY691" fmla="*/ 30495 h 6857999"/>
              <a:gd name="connsiteX692" fmla="*/ 872288 w 4724400"/>
              <a:gd name="connsiteY692" fmla="*/ 306259 h 6857999"/>
              <a:gd name="connsiteX693" fmla="*/ 1006247 w 4724400"/>
              <a:gd name="connsiteY693" fmla="*/ 727373 h 6857999"/>
              <a:gd name="connsiteX694" fmla="*/ 986481 w 4724400"/>
              <a:gd name="connsiteY694" fmla="*/ 1611960 h 6857999"/>
              <a:gd name="connsiteX695" fmla="*/ 928400 w 4724400"/>
              <a:gd name="connsiteY695" fmla="*/ 1663986 h 6857999"/>
              <a:gd name="connsiteX696" fmla="*/ 771281 w 4724400"/>
              <a:gd name="connsiteY696" fmla="*/ 368438 h 6857999"/>
              <a:gd name="connsiteX697" fmla="*/ 200540 w 4724400"/>
              <a:gd name="connsiteY697" fmla="*/ 942511 h 6857999"/>
              <a:gd name="connsiteX698" fmla="*/ 170253 w 4724400"/>
              <a:gd name="connsiteY698" fmla="*/ 942567 h 6857999"/>
              <a:gd name="connsiteX699" fmla="*/ 442049 w 4724400"/>
              <a:gd name="connsiteY699" fmla="*/ 489150 h 6857999"/>
              <a:gd name="connsiteX700" fmla="*/ 788582 w 4724400"/>
              <a:gd name="connsiteY700" fmla="*/ 301724 h 6857999"/>
              <a:gd name="connsiteX701" fmla="*/ 788312 w 4724400"/>
              <a:gd name="connsiteY701" fmla="*/ 276498 h 6857999"/>
              <a:gd name="connsiteX702" fmla="*/ 847625 w 4724400"/>
              <a:gd name="connsiteY702" fmla="*/ 89075 h 6857999"/>
              <a:gd name="connsiteX703" fmla="*/ 29788 w 4724400"/>
              <a:gd name="connsiteY703" fmla="*/ 0 h 6857999"/>
              <a:gd name="connsiteX704" fmla="*/ 93321 w 4724400"/>
              <a:gd name="connsiteY704" fmla="*/ 0 h 6857999"/>
              <a:gd name="connsiteX705" fmla="*/ 79142 w 4724400"/>
              <a:gd name="connsiteY705" fmla="*/ 68966 h 6857999"/>
              <a:gd name="connsiteX706" fmla="*/ 21253 w 4724400"/>
              <a:gd name="connsiteY706" fmla="*/ 535687 h 6857999"/>
              <a:gd name="connsiteX707" fmla="*/ 61909 w 4724400"/>
              <a:gd name="connsiteY707" fmla="*/ 380358 h 6857999"/>
              <a:gd name="connsiteX708" fmla="*/ 118339 w 4724400"/>
              <a:gd name="connsiteY708" fmla="*/ 184712 h 6857999"/>
              <a:gd name="connsiteX709" fmla="*/ 154192 w 4724400"/>
              <a:gd name="connsiteY709" fmla="*/ 87864 h 6857999"/>
              <a:gd name="connsiteX710" fmla="*/ 186604 w 4724400"/>
              <a:gd name="connsiteY710" fmla="*/ 0 h 6857999"/>
              <a:gd name="connsiteX711" fmla="*/ 216386 w 4724400"/>
              <a:gd name="connsiteY711" fmla="*/ 0 h 6857999"/>
              <a:gd name="connsiteX712" fmla="*/ 180314 w 4724400"/>
              <a:gd name="connsiteY712" fmla="*/ 97640 h 6857999"/>
              <a:gd name="connsiteX713" fmla="*/ 144924 w 4724400"/>
              <a:gd name="connsiteY713" fmla="*/ 193392 h 6857999"/>
              <a:gd name="connsiteX714" fmla="*/ 89413 w 4724400"/>
              <a:gd name="connsiteY714" fmla="*/ 386853 h 6857999"/>
              <a:gd name="connsiteX715" fmla="*/ 49686 w 4724400"/>
              <a:gd name="connsiteY715" fmla="*/ 539999 h 6857999"/>
              <a:gd name="connsiteX716" fmla="*/ 236604 w 4724400"/>
              <a:gd name="connsiteY716" fmla="*/ 152292 h 6857999"/>
              <a:gd name="connsiteX717" fmla="*/ 289375 w 4724400"/>
              <a:gd name="connsiteY717" fmla="*/ 0 h 6857999"/>
              <a:gd name="connsiteX718" fmla="*/ 369729 w 4724400"/>
              <a:gd name="connsiteY718" fmla="*/ 0 h 6857999"/>
              <a:gd name="connsiteX719" fmla="*/ 354160 w 4724400"/>
              <a:gd name="connsiteY719" fmla="*/ 65656 h 6857999"/>
              <a:gd name="connsiteX720" fmla="*/ 21325 w 4724400"/>
              <a:gd name="connsiteY720" fmla="*/ 763628 h 6857999"/>
              <a:gd name="connsiteX721" fmla="*/ 6426 w 4724400"/>
              <a:gd name="connsiteY721" fmla="*/ 785104 h 6857999"/>
              <a:gd name="connsiteX722" fmla="*/ 0 w 4724400"/>
              <a:gd name="connsiteY722" fmla="*/ 789215 h 6857999"/>
              <a:gd name="connsiteX723" fmla="*/ 0 w 4724400"/>
              <a:gd name="connsiteY723" fmla="*/ 163142 h 6857999"/>
              <a:gd name="connsiteX724" fmla="*/ 20220 w 4724400"/>
              <a:gd name="connsiteY724" fmla="*/ 37416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Lst>
            <a:rect l="l" t="t" r="r" b="b"/>
            <a:pathLst>
              <a:path w="4724400" h="6857999">
                <a:moveTo>
                  <a:pt x="0" y="6805948"/>
                </a:moveTo>
                <a:lnTo>
                  <a:pt x="15600" y="6813099"/>
                </a:lnTo>
                <a:cubicBezTo>
                  <a:pt x="48179" y="6826367"/>
                  <a:pt x="82589" y="6838841"/>
                  <a:pt x="117632" y="6850060"/>
                </a:cubicBezTo>
                <a:lnTo>
                  <a:pt x="146175" y="6857998"/>
                </a:lnTo>
                <a:lnTo>
                  <a:pt x="54597" y="6857998"/>
                </a:lnTo>
                <a:lnTo>
                  <a:pt x="0" y="6831490"/>
                </a:lnTo>
                <a:close/>
                <a:moveTo>
                  <a:pt x="0" y="6736157"/>
                </a:moveTo>
                <a:lnTo>
                  <a:pt x="114811" y="6784122"/>
                </a:lnTo>
                <a:lnTo>
                  <a:pt x="138159" y="6793465"/>
                </a:lnTo>
                <a:cubicBezTo>
                  <a:pt x="184756" y="6812785"/>
                  <a:pt x="226800" y="6829482"/>
                  <a:pt x="270310" y="6840638"/>
                </a:cubicBezTo>
                <a:lnTo>
                  <a:pt x="358932" y="6857999"/>
                </a:lnTo>
                <a:lnTo>
                  <a:pt x="228496" y="6857999"/>
                </a:lnTo>
                <a:lnTo>
                  <a:pt x="126481" y="6821149"/>
                </a:lnTo>
                <a:lnTo>
                  <a:pt x="103134" y="6811799"/>
                </a:lnTo>
                <a:lnTo>
                  <a:pt x="0" y="6767913"/>
                </a:lnTo>
                <a:close/>
                <a:moveTo>
                  <a:pt x="2460543" y="6515312"/>
                </a:moveTo>
                <a:lnTo>
                  <a:pt x="2286201" y="6525103"/>
                </a:lnTo>
                <a:cubicBezTo>
                  <a:pt x="2228694" y="6528458"/>
                  <a:pt x="2169369" y="6531530"/>
                  <a:pt x="2110427" y="6532104"/>
                </a:cubicBezTo>
                <a:cubicBezTo>
                  <a:pt x="2058946" y="6532538"/>
                  <a:pt x="2007242" y="6530381"/>
                  <a:pt x="1956742" y="6528403"/>
                </a:cubicBezTo>
                <a:cubicBezTo>
                  <a:pt x="1815643" y="6523421"/>
                  <a:pt x="1669606" y="6518329"/>
                  <a:pt x="1534307" y="6560369"/>
                </a:cubicBezTo>
                <a:cubicBezTo>
                  <a:pt x="1506964" y="6568983"/>
                  <a:pt x="1480544" y="6579668"/>
                  <a:pt x="1454538" y="6591702"/>
                </a:cubicBezTo>
                <a:cubicBezTo>
                  <a:pt x="1508795" y="6597451"/>
                  <a:pt x="1564033" y="6600803"/>
                  <a:pt x="1619950" y="6599765"/>
                </a:cubicBezTo>
                <a:cubicBezTo>
                  <a:pt x="1760796" y="6598297"/>
                  <a:pt x="1904212" y="6576077"/>
                  <a:pt x="2044875" y="6563693"/>
                </a:cubicBezTo>
                <a:cubicBezTo>
                  <a:pt x="2158459" y="6554204"/>
                  <a:pt x="2431086" y="6537707"/>
                  <a:pt x="2460543" y="6515312"/>
                </a:cubicBezTo>
                <a:close/>
                <a:moveTo>
                  <a:pt x="1883620" y="6459370"/>
                </a:moveTo>
                <a:cubicBezTo>
                  <a:pt x="1757800" y="6463303"/>
                  <a:pt x="1630678" y="6481291"/>
                  <a:pt x="1532156" y="6529929"/>
                </a:cubicBezTo>
                <a:cubicBezTo>
                  <a:pt x="1670483" y="6488352"/>
                  <a:pt x="1816519" y="6493450"/>
                  <a:pt x="1958230" y="6498517"/>
                </a:cubicBezTo>
                <a:cubicBezTo>
                  <a:pt x="2008720" y="6500495"/>
                  <a:pt x="2060523" y="6502029"/>
                  <a:pt x="2110707" y="6502035"/>
                </a:cubicBezTo>
                <a:cubicBezTo>
                  <a:pt x="2168940" y="6501999"/>
                  <a:pt x="2227759" y="6498204"/>
                  <a:pt x="2285171" y="6495471"/>
                </a:cubicBezTo>
                <a:lnTo>
                  <a:pt x="2385179" y="6489665"/>
                </a:lnTo>
                <a:cubicBezTo>
                  <a:pt x="2348158" y="6484629"/>
                  <a:pt x="2296424" y="6478620"/>
                  <a:pt x="2227262" y="6473140"/>
                </a:cubicBezTo>
                <a:cubicBezTo>
                  <a:pt x="2133953" y="6465560"/>
                  <a:pt x="2009438" y="6455438"/>
                  <a:pt x="1883620" y="6459370"/>
                </a:cubicBezTo>
                <a:close/>
                <a:moveTo>
                  <a:pt x="1611255" y="5884754"/>
                </a:moveTo>
                <a:cubicBezTo>
                  <a:pt x="1475034" y="6070158"/>
                  <a:pt x="1320332" y="6315508"/>
                  <a:pt x="1357588" y="6496752"/>
                </a:cubicBezTo>
                <a:cubicBezTo>
                  <a:pt x="1404118" y="6270055"/>
                  <a:pt x="1507631" y="6063621"/>
                  <a:pt x="1611255" y="5884754"/>
                </a:cubicBezTo>
                <a:close/>
                <a:moveTo>
                  <a:pt x="1646205" y="5883072"/>
                </a:moveTo>
                <a:cubicBezTo>
                  <a:pt x="1542170" y="6060592"/>
                  <a:pt x="1436044" y="6267900"/>
                  <a:pt x="1387600" y="6494950"/>
                </a:cubicBezTo>
                <a:cubicBezTo>
                  <a:pt x="1504199" y="6300136"/>
                  <a:pt x="1601945" y="6103069"/>
                  <a:pt x="1646205" y="5883072"/>
                </a:cubicBezTo>
                <a:close/>
                <a:moveTo>
                  <a:pt x="0" y="5845526"/>
                </a:moveTo>
                <a:lnTo>
                  <a:pt x="23370" y="5869422"/>
                </a:lnTo>
                <a:cubicBezTo>
                  <a:pt x="131924" y="5985784"/>
                  <a:pt x="231640" y="6107018"/>
                  <a:pt x="321428" y="6212316"/>
                </a:cubicBezTo>
                <a:cubicBezTo>
                  <a:pt x="452682" y="6366340"/>
                  <a:pt x="578409" y="6507973"/>
                  <a:pt x="626000" y="6710671"/>
                </a:cubicBezTo>
                <a:cubicBezTo>
                  <a:pt x="638757" y="6764837"/>
                  <a:pt x="647619" y="6810078"/>
                  <a:pt x="661825" y="6854298"/>
                </a:cubicBezTo>
                <a:lnTo>
                  <a:pt x="663298" y="6857998"/>
                </a:lnTo>
                <a:lnTo>
                  <a:pt x="431765" y="6857998"/>
                </a:lnTo>
                <a:lnTo>
                  <a:pt x="293576" y="6816656"/>
                </a:lnTo>
                <a:cubicBezTo>
                  <a:pt x="240014" y="6798833"/>
                  <a:pt x="187020" y="6779815"/>
                  <a:pt x="134480" y="6760867"/>
                </a:cubicBezTo>
                <a:lnTo>
                  <a:pt x="0" y="6714215"/>
                </a:lnTo>
                <a:lnTo>
                  <a:pt x="0" y="6683873"/>
                </a:lnTo>
                <a:lnTo>
                  <a:pt x="143737" y="6732821"/>
                </a:lnTo>
                <a:cubicBezTo>
                  <a:pt x="255889" y="6773078"/>
                  <a:pt x="371066" y="6813801"/>
                  <a:pt x="488162" y="6842006"/>
                </a:cubicBezTo>
                <a:cubicBezTo>
                  <a:pt x="358293" y="6763794"/>
                  <a:pt x="187560" y="6705586"/>
                  <a:pt x="44855" y="6674734"/>
                </a:cubicBezTo>
                <a:lnTo>
                  <a:pt x="0" y="6668575"/>
                </a:lnTo>
                <a:lnTo>
                  <a:pt x="0" y="6628217"/>
                </a:lnTo>
                <a:lnTo>
                  <a:pt x="144942" y="6657611"/>
                </a:lnTo>
                <a:cubicBezTo>
                  <a:pt x="201726" y="6672044"/>
                  <a:pt x="257694" y="6689595"/>
                  <a:pt x="312446" y="6711283"/>
                </a:cubicBezTo>
                <a:cubicBezTo>
                  <a:pt x="343371" y="6723712"/>
                  <a:pt x="523593" y="6837187"/>
                  <a:pt x="477357" y="6799347"/>
                </a:cubicBezTo>
                <a:cubicBezTo>
                  <a:pt x="362978" y="6704934"/>
                  <a:pt x="237571" y="6617800"/>
                  <a:pt x="134228" y="6503934"/>
                </a:cubicBezTo>
                <a:lnTo>
                  <a:pt x="0" y="6334256"/>
                </a:lnTo>
                <a:lnTo>
                  <a:pt x="0" y="6221686"/>
                </a:lnTo>
                <a:lnTo>
                  <a:pt x="113296" y="6402069"/>
                </a:lnTo>
                <a:cubicBezTo>
                  <a:pt x="227569" y="6561808"/>
                  <a:pt x="381603" y="6676399"/>
                  <a:pt x="523262" y="6807025"/>
                </a:cubicBezTo>
                <a:cubicBezTo>
                  <a:pt x="495103" y="6748256"/>
                  <a:pt x="449573" y="6697712"/>
                  <a:pt x="404364" y="6649139"/>
                </a:cubicBezTo>
                <a:lnTo>
                  <a:pt x="392074" y="6636358"/>
                </a:lnTo>
                <a:cubicBezTo>
                  <a:pt x="280930" y="6516822"/>
                  <a:pt x="177660" y="6386311"/>
                  <a:pt x="77450" y="6260110"/>
                </a:cubicBezTo>
                <a:lnTo>
                  <a:pt x="0" y="6163634"/>
                </a:lnTo>
                <a:lnTo>
                  <a:pt x="0" y="6117703"/>
                </a:lnTo>
                <a:lnTo>
                  <a:pt x="99669" y="6240461"/>
                </a:lnTo>
                <a:cubicBezTo>
                  <a:pt x="199276" y="6366562"/>
                  <a:pt x="302033" y="6496348"/>
                  <a:pt x="412670" y="6615176"/>
                </a:cubicBezTo>
                <a:lnTo>
                  <a:pt x="424960" y="6627949"/>
                </a:lnTo>
                <a:cubicBezTo>
                  <a:pt x="452087" y="6657095"/>
                  <a:pt x="479817" y="6686334"/>
                  <a:pt x="504043" y="6718236"/>
                </a:cubicBezTo>
                <a:cubicBezTo>
                  <a:pt x="434583" y="6569208"/>
                  <a:pt x="350187" y="6428779"/>
                  <a:pt x="251759" y="6299011"/>
                </a:cubicBezTo>
                <a:cubicBezTo>
                  <a:pt x="180915" y="6205508"/>
                  <a:pt x="102557" y="6117579"/>
                  <a:pt x="21191" y="6033111"/>
                </a:cubicBezTo>
                <a:lnTo>
                  <a:pt x="0" y="6012219"/>
                </a:lnTo>
                <a:lnTo>
                  <a:pt x="0" y="5971257"/>
                </a:lnTo>
                <a:lnTo>
                  <a:pt x="41571" y="6012292"/>
                </a:lnTo>
                <a:cubicBezTo>
                  <a:pt x="123333" y="6097220"/>
                  <a:pt x="202225" y="6185713"/>
                  <a:pt x="273883" y="6279980"/>
                </a:cubicBezTo>
                <a:cubicBezTo>
                  <a:pt x="380040" y="6419905"/>
                  <a:pt x="469472" y="6571994"/>
                  <a:pt x="541341" y="6733560"/>
                </a:cubicBezTo>
                <a:cubicBezTo>
                  <a:pt x="542355" y="6694639"/>
                  <a:pt x="542948" y="6654374"/>
                  <a:pt x="531634" y="6610993"/>
                </a:cubicBezTo>
                <a:cubicBezTo>
                  <a:pt x="490540" y="6454784"/>
                  <a:pt x="347902" y="6314397"/>
                  <a:pt x="247554" y="6197148"/>
                </a:cubicBezTo>
                <a:cubicBezTo>
                  <a:pt x="178265" y="6115731"/>
                  <a:pt x="107245" y="6035491"/>
                  <a:pt x="33651" y="5957901"/>
                </a:cubicBezTo>
                <a:lnTo>
                  <a:pt x="0" y="5925131"/>
                </a:lnTo>
                <a:close/>
                <a:moveTo>
                  <a:pt x="1656340" y="5825040"/>
                </a:moveTo>
                <a:cubicBezTo>
                  <a:pt x="1655542" y="5826205"/>
                  <a:pt x="1654747" y="5827360"/>
                  <a:pt x="1653246" y="5829053"/>
                </a:cubicBezTo>
                <a:lnTo>
                  <a:pt x="1655667" y="5829425"/>
                </a:lnTo>
                <a:close/>
                <a:moveTo>
                  <a:pt x="2630124" y="5591852"/>
                </a:moveTo>
                <a:cubicBezTo>
                  <a:pt x="2477082" y="5593954"/>
                  <a:pt x="2324114" y="5611746"/>
                  <a:pt x="2177648" y="5630119"/>
                </a:cubicBezTo>
                <a:cubicBezTo>
                  <a:pt x="2143127" y="5634568"/>
                  <a:pt x="2109856" y="5639754"/>
                  <a:pt x="2076258" y="5650510"/>
                </a:cubicBezTo>
                <a:cubicBezTo>
                  <a:pt x="2082463" y="5662642"/>
                  <a:pt x="2162157" y="5633895"/>
                  <a:pt x="2214048" y="5629828"/>
                </a:cubicBezTo>
                <a:cubicBezTo>
                  <a:pt x="2501741" y="5609845"/>
                  <a:pt x="2805089" y="5655720"/>
                  <a:pt x="3090246" y="5601337"/>
                </a:cubicBezTo>
                <a:cubicBezTo>
                  <a:pt x="3006333" y="5611321"/>
                  <a:pt x="2919037" y="5605065"/>
                  <a:pt x="2834104" y="5598847"/>
                </a:cubicBezTo>
                <a:cubicBezTo>
                  <a:pt x="2816936" y="5597562"/>
                  <a:pt x="2799771" y="5596280"/>
                  <a:pt x="2782953" y="5595539"/>
                </a:cubicBezTo>
                <a:cubicBezTo>
                  <a:pt x="2732159" y="5592194"/>
                  <a:pt x="2681137" y="5591152"/>
                  <a:pt x="2630124" y="5591852"/>
                </a:cubicBezTo>
                <a:close/>
                <a:moveTo>
                  <a:pt x="2751064" y="5525300"/>
                </a:moveTo>
                <a:cubicBezTo>
                  <a:pt x="2704155" y="5524070"/>
                  <a:pt x="2658863" y="5525064"/>
                  <a:pt x="2618554" y="5525937"/>
                </a:cubicBezTo>
                <a:cubicBezTo>
                  <a:pt x="2508038" y="5528402"/>
                  <a:pt x="2408741" y="5531370"/>
                  <a:pt x="2311014" y="5550189"/>
                </a:cubicBezTo>
                <a:cubicBezTo>
                  <a:pt x="2246417" y="5562376"/>
                  <a:pt x="2186894" y="5581286"/>
                  <a:pt x="2134103" y="5605852"/>
                </a:cubicBezTo>
                <a:cubicBezTo>
                  <a:pt x="2147385" y="5603489"/>
                  <a:pt x="2160456" y="5602024"/>
                  <a:pt x="2174084" y="5600203"/>
                </a:cubicBezTo>
                <a:cubicBezTo>
                  <a:pt x="2370475" y="5575001"/>
                  <a:pt x="2579125" y="5551921"/>
                  <a:pt x="2785199" y="5564971"/>
                </a:cubicBezTo>
                <a:lnTo>
                  <a:pt x="2836697" y="5568822"/>
                </a:lnTo>
                <a:cubicBezTo>
                  <a:pt x="2913331" y="5574228"/>
                  <a:pt x="2991761" y="5580014"/>
                  <a:pt x="3066345" y="5573703"/>
                </a:cubicBezTo>
                <a:cubicBezTo>
                  <a:pt x="3036778" y="5568851"/>
                  <a:pt x="3007621" y="5562210"/>
                  <a:pt x="2978461" y="5555562"/>
                </a:cubicBezTo>
                <a:cubicBezTo>
                  <a:pt x="2950203" y="5549116"/>
                  <a:pt x="2921945" y="5542665"/>
                  <a:pt x="2893277" y="5538004"/>
                </a:cubicBezTo>
                <a:cubicBezTo>
                  <a:pt x="2846501" y="5529982"/>
                  <a:pt x="2797974" y="5526529"/>
                  <a:pt x="2751064" y="5525300"/>
                </a:cubicBezTo>
                <a:close/>
                <a:moveTo>
                  <a:pt x="2636807" y="5458317"/>
                </a:moveTo>
                <a:cubicBezTo>
                  <a:pt x="2511188" y="5456650"/>
                  <a:pt x="2361021" y="5479881"/>
                  <a:pt x="2236775" y="5536349"/>
                </a:cubicBezTo>
                <a:cubicBezTo>
                  <a:pt x="2259387" y="5530319"/>
                  <a:pt x="2281995" y="5524291"/>
                  <a:pt x="2306204" y="5519543"/>
                </a:cubicBezTo>
                <a:cubicBezTo>
                  <a:pt x="2406280" y="5500749"/>
                  <a:pt x="2506685" y="5497081"/>
                  <a:pt x="2619005" y="5494992"/>
                </a:cubicBezTo>
                <a:cubicBezTo>
                  <a:pt x="2701072" y="5493085"/>
                  <a:pt x="2803428" y="5491236"/>
                  <a:pt x="2899676" y="5507848"/>
                </a:cubicBezTo>
                <a:cubicBezTo>
                  <a:pt x="2928691" y="5513052"/>
                  <a:pt x="2957502" y="5519151"/>
                  <a:pt x="2986662" y="5525798"/>
                </a:cubicBezTo>
                <a:cubicBezTo>
                  <a:pt x="3025723" y="5534530"/>
                  <a:pt x="3063542" y="5542536"/>
                  <a:pt x="3101623" y="5547311"/>
                </a:cubicBezTo>
                <a:cubicBezTo>
                  <a:pt x="2954636" y="5490328"/>
                  <a:pt x="2792455" y="5460700"/>
                  <a:pt x="2636807" y="5458317"/>
                </a:cubicBezTo>
                <a:close/>
                <a:moveTo>
                  <a:pt x="0" y="5142496"/>
                </a:moveTo>
                <a:lnTo>
                  <a:pt x="127996" y="5201004"/>
                </a:lnTo>
                <a:cubicBezTo>
                  <a:pt x="360812" y="5325151"/>
                  <a:pt x="547980" y="5518563"/>
                  <a:pt x="661087" y="5790959"/>
                </a:cubicBezTo>
                <a:cubicBezTo>
                  <a:pt x="808965" y="5905246"/>
                  <a:pt x="932653" y="6044012"/>
                  <a:pt x="1029402" y="6204913"/>
                </a:cubicBezTo>
                <a:cubicBezTo>
                  <a:pt x="1035975" y="6141856"/>
                  <a:pt x="1034897" y="6159666"/>
                  <a:pt x="1046692" y="6015372"/>
                </a:cubicBezTo>
                <a:cubicBezTo>
                  <a:pt x="1068452" y="5749157"/>
                  <a:pt x="1080160" y="5533819"/>
                  <a:pt x="1024238" y="5336275"/>
                </a:cubicBezTo>
                <a:cubicBezTo>
                  <a:pt x="1039478" y="5267180"/>
                  <a:pt x="1107861" y="5351481"/>
                  <a:pt x="1138131" y="5600804"/>
                </a:cubicBezTo>
                <a:cubicBezTo>
                  <a:pt x="1140750" y="5745349"/>
                  <a:pt x="1138236" y="5891029"/>
                  <a:pt x="1127280" y="6039262"/>
                </a:cubicBezTo>
                <a:cubicBezTo>
                  <a:pt x="1108357" y="6291971"/>
                  <a:pt x="1074713" y="6543716"/>
                  <a:pt x="1026642" y="6792600"/>
                </a:cubicBezTo>
                <a:cubicBezTo>
                  <a:pt x="1130130" y="6727745"/>
                  <a:pt x="1224262" y="6639036"/>
                  <a:pt x="1327075" y="6590735"/>
                </a:cubicBezTo>
                <a:cubicBezTo>
                  <a:pt x="1328762" y="6587786"/>
                  <a:pt x="1331155" y="6584312"/>
                  <a:pt x="1332848" y="6581371"/>
                </a:cubicBezTo>
                <a:cubicBezTo>
                  <a:pt x="1327684" y="6578656"/>
                  <a:pt x="1322621" y="6575317"/>
                  <a:pt x="1320586" y="6572441"/>
                </a:cubicBezTo>
                <a:cubicBezTo>
                  <a:pt x="1127046" y="6311498"/>
                  <a:pt x="1526112" y="5858248"/>
                  <a:pt x="1669632" y="5665639"/>
                </a:cubicBezTo>
                <a:cubicBezTo>
                  <a:pt x="1682895" y="5647816"/>
                  <a:pt x="1749910" y="5675384"/>
                  <a:pt x="1749165" y="5696416"/>
                </a:cubicBezTo>
                <a:cubicBezTo>
                  <a:pt x="1740476" y="5983368"/>
                  <a:pt x="1637864" y="6228377"/>
                  <a:pt x="1502249" y="6466405"/>
                </a:cubicBezTo>
                <a:cubicBezTo>
                  <a:pt x="1725190" y="6382070"/>
                  <a:pt x="2047033" y="6424367"/>
                  <a:pt x="2238637" y="6419148"/>
                </a:cubicBezTo>
                <a:cubicBezTo>
                  <a:pt x="2408385" y="6415062"/>
                  <a:pt x="2531389" y="6424957"/>
                  <a:pt x="2642775" y="6563116"/>
                </a:cubicBezTo>
                <a:cubicBezTo>
                  <a:pt x="2652137" y="6574800"/>
                  <a:pt x="2636747" y="6578204"/>
                  <a:pt x="2628681" y="6578254"/>
                </a:cubicBezTo>
                <a:cubicBezTo>
                  <a:pt x="2285142" y="6584519"/>
                  <a:pt x="1943610" y="6642343"/>
                  <a:pt x="1600072" y="6648608"/>
                </a:cubicBezTo>
                <a:cubicBezTo>
                  <a:pt x="1541036" y="6649807"/>
                  <a:pt x="1450884" y="6627657"/>
                  <a:pt x="1391841" y="6641028"/>
                </a:cubicBezTo>
                <a:cubicBezTo>
                  <a:pt x="1391239" y="6640935"/>
                  <a:pt x="1390538" y="6641468"/>
                  <a:pt x="1389928" y="6641375"/>
                </a:cubicBezTo>
                <a:cubicBezTo>
                  <a:pt x="1386712" y="6642158"/>
                  <a:pt x="1383592" y="6642319"/>
                  <a:pt x="1380979" y="6643204"/>
                </a:cubicBezTo>
                <a:cubicBezTo>
                  <a:pt x="1295418" y="6670925"/>
                  <a:pt x="1201880" y="6759768"/>
                  <a:pt x="1108685" y="6824788"/>
                </a:cubicBezTo>
                <a:lnTo>
                  <a:pt x="1051559" y="6857998"/>
                </a:lnTo>
                <a:lnTo>
                  <a:pt x="925940" y="6857998"/>
                </a:lnTo>
                <a:lnTo>
                  <a:pt x="949746" y="6745652"/>
                </a:lnTo>
                <a:cubicBezTo>
                  <a:pt x="977694" y="6600749"/>
                  <a:pt x="1000382" y="6454800"/>
                  <a:pt x="1017902" y="6308216"/>
                </a:cubicBezTo>
                <a:cubicBezTo>
                  <a:pt x="1015769" y="6305964"/>
                  <a:pt x="1013539" y="6304343"/>
                  <a:pt x="1012614" y="6302278"/>
                </a:cubicBezTo>
                <a:cubicBezTo>
                  <a:pt x="921548" y="6120471"/>
                  <a:pt x="798037" y="5964433"/>
                  <a:pt x="644615" y="5837768"/>
                </a:cubicBezTo>
                <a:cubicBezTo>
                  <a:pt x="639869" y="5836403"/>
                  <a:pt x="633910" y="5834843"/>
                  <a:pt x="627546" y="5831943"/>
                </a:cubicBezTo>
                <a:cubicBezTo>
                  <a:pt x="440473" y="5751050"/>
                  <a:pt x="281887" y="5620709"/>
                  <a:pt x="128963" y="5481226"/>
                </a:cubicBezTo>
                <a:lnTo>
                  <a:pt x="0" y="5361850"/>
                </a:lnTo>
                <a:lnTo>
                  <a:pt x="0" y="5297634"/>
                </a:lnTo>
                <a:lnTo>
                  <a:pt x="40861" y="5333413"/>
                </a:lnTo>
                <a:cubicBezTo>
                  <a:pt x="193141" y="5476012"/>
                  <a:pt x="339724" y="5631340"/>
                  <a:pt x="514278" y="5738345"/>
                </a:cubicBezTo>
                <a:cubicBezTo>
                  <a:pt x="449538" y="5691903"/>
                  <a:pt x="392547" y="5631267"/>
                  <a:pt x="337180" y="5572174"/>
                </a:cubicBezTo>
                <a:cubicBezTo>
                  <a:pt x="326006" y="5560210"/>
                  <a:pt x="314833" y="5548247"/>
                  <a:pt x="303564" y="5536908"/>
                </a:cubicBezTo>
                <a:cubicBezTo>
                  <a:pt x="236878" y="5466783"/>
                  <a:pt x="163817" y="5402889"/>
                  <a:pt x="88496" y="5343132"/>
                </a:cubicBezTo>
                <a:lnTo>
                  <a:pt x="0" y="5277736"/>
                </a:lnTo>
                <a:lnTo>
                  <a:pt x="0" y="5241225"/>
                </a:lnTo>
                <a:lnTo>
                  <a:pt x="106479" y="5319780"/>
                </a:lnTo>
                <a:cubicBezTo>
                  <a:pt x="182485" y="5380123"/>
                  <a:pt x="256358" y="5444782"/>
                  <a:pt x="324159" y="5515717"/>
                </a:cubicBezTo>
                <a:lnTo>
                  <a:pt x="357680" y="5551608"/>
                </a:lnTo>
                <a:cubicBezTo>
                  <a:pt x="407763" y="5604773"/>
                  <a:pt x="458863" y="5659374"/>
                  <a:pt x="514810" y="5702551"/>
                </a:cubicBezTo>
                <a:cubicBezTo>
                  <a:pt x="497209" y="5679989"/>
                  <a:pt x="481008" y="5656366"/>
                  <a:pt x="464808" y="5632736"/>
                </a:cubicBezTo>
                <a:cubicBezTo>
                  <a:pt x="449112" y="5609836"/>
                  <a:pt x="433420" y="5586930"/>
                  <a:pt x="416327" y="5565087"/>
                </a:cubicBezTo>
                <a:cubicBezTo>
                  <a:pt x="361064" y="5493188"/>
                  <a:pt x="289546" y="5430331"/>
                  <a:pt x="232232" y="5379904"/>
                </a:cubicBezTo>
                <a:cubicBezTo>
                  <a:pt x="153617" y="5310828"/>
                  <a:pt x="82516" y="5249322"/>
                  <a:pt x="2640" y="5200559"/>
                </a:cubicBezTo>
                <a:lnTo>
                  <a:pt x="0" y="5199146"/>
                </a:lnTo>
                <a:lnTo>
                  <a:pt x="0" y="5164774"/>
                </a:lnTo>
                <a:lnTo>
                  <a:pt x="18363" y="5174783"/>
                </a:lnTo>
                <a:cubicBezTo>
                  <a:pt x="99860" y="5225071"/>
                  <a:pt x="172172" y="5286770"/>
                  <a:pt x="251810" y="5357281"/>
                </a:cubicBezTo>
                <a:cubicBezTo>
                  <a:pt x="310235" y="5408518"/>
                  <a:pt x="382775" y="5472816"/>
                  <a:pt x="439563" y="5546863"/>
                </a:cubicBezTo>
                <a:cubicBezTo>
                  <a:pt x="456560" y="5569331"/>
                  <a:pt x="472857" y="5592330"/>
                  <a:pt x="489056" y="5615961"/>
                </a:cubicBezTo>
                <a:cubicBezTo>
                  <a:pt x="510864" y="5647485"/>
                  <a:pt x="532257" y="5677676"/>
                  <a:pt x="555845" y="5705642"/>
                </a:cubicBezTo>
                <a:cubicBezTo>
                  <a:pt x="488800" y="5569150"/>
                  <a:pt x="394131" y="5443166"/>
                  <a:pt x="287056" y="5341546"/>
                </a:cubicBezTo>
                <a:cubicBezTo>
                  <a:pt x="222125" y="5280178"/>
                  <a:pt x="138844" y="5220320"/>
                  <a:pt x="49874" y="5178238"/>
                </a:cubicBezTo>
                <a:lnTo>
                  <a:pt x="0" y="5158623"/>
                </a:lnTo>
                <a:close/>
                <a:moveTo>
                  <a:pt x="4076694" y="4944364"/>
                </a:moveTo>
                <a:cubicBezTo>
                  <a:pt x="4092586" y="5180994"/>
                  <a:pt x="4134286" y="5476223"/>
                  <a:pt x="4287610" y="5588157"/>
                </a:cubicBezTo>
                <a:cubicBezTo>
                  <a:pt x="4171130" y="5382912"/>
                  <a:pt x="4114497" y="5153179"/>
                  <a:pt x="4076694" y="4944364"/>
                </a:cubicBezTo>
                <a:close/>
                <a:moveTo>
                  <a:pt x="4103808" y="4918599"/>
                </a:moveTo>
                <a:cubicBezTo>
                  <a:pt x="4140363" y="5126676"/>
                  <a:pt x="4195478" y="5358905"/>
                  <a:pt x="4310650" y="5565760"/>
                </a:cubicBezTo>
                <a:cubicBezTo>
                  <a:pt x="4272496" y="5335710"/>
                  <a:pt x="4217566" y="5117152"/>
                  <a:pt x="4103808" y="4918599"/>
                </a:cubicBezTo>
                <a:close/>
                <a:moveTo>
                  <a:pt x="4072554" y="4867303"/>
                </a:moveTo>
                <a:cubicBezTo>
                  <a:pt x="4072702" y="4868748"/>
                  <a:pt x="4072843" y="4870186"/>
                  <a:pt x="4072780" y="4872526"/>
                </a:cubicBezTo>
                <a:lnTo>
                  <a:pt x="4074990" y="4871112"/>
                </a:lnTo>
                <a:close/>
                <a:moveTo>
                  <a:pt x="3100062" y="4866948"/>
                </a:moveTo>
                <a:cubicBezTo>
                  <a:pt x="3054598" y="4867672"/>
                  <a:pt x="3008663" y="4872522"/>
                  <a:pt x="2963625" y="4877568"/>
                </a:cubicBezTo>
                <a:cubicBezTo>
                  <a:pt x="2913679" y="4883457"/>
                  <a:pt x="2861381" y="4889314"/>
                  <a:pt x="2809956" y="4889247"/>
                </a:cubicBezTo>
                <a:cubicBezTo>
                  <a:pt x="2768849" y="4889475"/>
                  <a:pt x="2727662" y="4885932"/>
                  <a:pt x="2688275" y="4882769"/>
                </a:cubicBezTo>
                <a:cubicBezTo>
                  <a:pt x="2660443" y="4880639"/>
                  <a:pt x="2632820" y="4877611"/>
                  <a:pt x="2605133" y="4876924"/>
                </a:cubicBezTo>
                <a:cubicBezTo>
                  <a:pt x="2542005" y="4874377"/>
                  <a:pt x="2477453" y="4878112"/>
                  <a:pt x="2414900" y="4881330"/>
                </a:cubicBezTo>
                <a:cubicBezTo>
                  <a:pt x="2350347" y="4885065"/>
                  <a:pt x="2283431" y="4888772"/>
                  <a:pt x="2217605" y="4885650"/>
                </a:cubicBezTo>
                <a:lnTo>
                  <a:pt x="2199332" y="4885075"/>
                </a:lnTo>
                <a:cubicBezTo>
                  <a:pt x="2179813" y="4883768"/>
                  <a:pt x="2160089" y="4883349"/>
                  <a:pt x="2141062" y="4884027"/>
                </a:cubicBezTo>
                <a:cubicBezTo>
                  <a:pt x="2279340" y="4906717"/>
                  <a:pt x="2418587" y="4927258"/>
                  <a:pt x="2558630" y="4938088"/>
                </a:cubicBezTo>
                <a:cubicBezTo>
                  <a:pt x="2750317" y="4954217"/>
                  <a:pt x="2921561" y="4921336"/>
                  <a:pt x="3100062" y="4866948"/>
                </a:cubicBezTo>
                <a:close/>
                <a:moveTo>
                  <a:pt x="2753415" y="4783657"/>
                </a:moveTo>
                <a:cubicBezTo>
                  <a:pt x="2715812" y="4782731"/>
                  <a:pt x="2677745" y="4783278"/>
                  <a:pt x="2639521" y="4785091"/>
                </a:cubicBezTo>
                <a:cubicBezTo>
                  <a:pt x="2486624" y="4792347"/>
                  <a:pt x="2331226" y="4819883"/>
                  <a:pt x="2193068" y="4854595"/>
                </a:cubicBezTo>
                <a:cubicBezTo>
                  <a:pt x="2196324" y="4854814"/>
                  <a:pt x="2198676" y="4854838"/>
                  <a:pt x="2201931" y="4855057"/>
                </a:cubicBezTo>
                <a:lnTo>
                  <a:pt x="2219654" y="4855986"/>
                </a:lnTo>
                <a:cubicBezTo>
                  <a:pt x="2283679" y="4858722"/>
                  <a:pt x="2350037" y="4855370"/>
                  <a:pt x="2413690" y="4851445"/>
                </a:cubicBezTo>
                <a:cubicBezTo>
                  <a:pt x="2476795" y="4847874"/>
                  <a:pt x="2542257" y="4844334"/>
                  <a:pt x="2606832" y="4846715"/>
                </a:cubicBezTo>
                <a:cubicBezTo>
                  <a:pt x="2634866" y="4847944"/>
                  <a:pt x="2663590" y="4850269"/>
                  <a:pt x="2691769" y="4852935"/>
                </a:cubicBezTo>
                <a:cubicBezTo>
                  <a:pt x="2730608" y="4856456"/>
                  <a:pt x="2771445" y="4859459"/>
                  <a:pt x="2811106" y="4859393"/>
                </a:cubicBezTo>
                <a:cubicBezTo>
                  <a:pt x="2860724" y="4859079"/>
                  <a:pt x="2912124" y="4853023"/>
                  <a:pt x="2961520" y="4847493"/>
                </a:cubicBezTo>
                <a:cubicBezTo>
                  <a:pt x="2997835" y="4843425"/>
                  <a:pt x="3034156" y="4839354"/>
                  <a:pt x="3070965" y="4837270"/>
                </a:cubicBezTo>
                <a:cubicBezTo>
                  <a:pt x="2974850" y="4802463"/>
                  <a:pt x="2866224" y="4786435"/>
                  <a:pt x="2753415" y="4783657"/>
                </a:cubicBezTo>
                <a:close/>
                <a:moveTo>
                  <a:pt x="2389654" y="4275904"/>
                </a:moveTo>
                <a:cubicBezTo>
                  <a:pt x="2058380" y="4300770"/>
                  <a:pt x="1773879" y="4364703"/>
                  <a:pt x="1522266" y="4472742"/>
                </a:cubicBezTo>
                <a:lnTo>
                  <a:pt x="1464014" y="4498508"/>
                </a:lnTo>
                <a:cubicBezTo>
                  <a:pt x="1435059" y="4511659"/>
                  <a:pt x="1405759" y="4524268"/>
                  <a:pt x="1376111" y="4536334"/>
                </a:cubicBezTo>
                <a:cubicBezTo>
                  <a:pt x="1422294" y="4522124"/>
                  <a:pt x="1470274" y="4508296"/>
                  <a:pt x="1498493" y="4502509"/>
                </a:cubicBezTo>
                <a:cubicBezTo>
                  <a:pt x="1608595" y="4481142"/>
                  <a:pt x="1719912" y="4468967"/>
                  <a:pt x="1831627" y="4454994"/>
                </a:cubicBezTo>
                <a:cubicBezTo>
                  <a:pt x="2034733" y="4429326"/>
                  <a:pt x="2186680" y="4317586"/>
                  <a:pt x="2389654" y="4275904"/>
                </a:cubicBezTo>
                <a:close/>
                <a:moveTo>
                  <a:pt x="2147582" y="4220499"/>
                </a:moveTo>
                <a:cubicBezTo>
                  <a:pt x="1947585" y="4228027"/>
                  <a:pt x="1746826" y="4329700"/>
                  <a:pt x="1556088" y="4425819"/>
                </a:cubicBezTo>
                <a:cubicBezTo>
                  <a:pt x="1788857" y="4332127"/>
                  <a:pt x="2048945" y="4273854"/>
                  <a:pt x="2346927" y="4248048"/>
                </a:cubicBezTo>
                <a:cubicBezTo>
                  <a:pt x="2280831" y="4225943"/>
                  <a:pt x="2214248" y="4217991"/>
                  <a:pt x="2147582" y="4220499"/>
                </a:cubicBezTo>
                <a:close/>
                <a:moveTo>
                  <a:pt x="1790494" y="3958602"/>
                </a:moveTo>
                <a:cubicBezTo>
                  <a:pt x="1546078" y="4006086"/>
                  <a:pt x="1301131" y="4060051"/>
                  <a:pt x="1059112" y="4119804"/>
                </a:cubicBezTo>
                <a:cubicBezTo>
                  <a:pt x="1314148" y="4123003"/>
                  <a:pt x="1558894" y="4069940"/>
                  <a:pt x="1790494" y="3958602"/>
                </a:cubicBezTo>
                <a:close/>
                <a:moveTo>
                  <a:pt x="3757613" y="3936722"/>
                </a:moveTo>
                <a:cubicBezTo>
                  <a:pt x="3739428" y="4022695"/>
                  <a:pt x="3726993" y="4110355"/>
                  <a:pt x="3715314" y="4196771"/>
                </a:cubicBezTo>
                <a:cubicBezTo>
                  <a:pt x="3696476" y="4335276"/>
                  <a:pt x="3677516" y="4478465"/>
                  <a:pt x="3631611" y="4613594"/>
                </a:cubicBezTo>
                <a:cubicBezTo>
                  <a:pt x="3620645" y="4645134"/>
                  <a:pt x="3608778" y="4676477"/>
                  <a:pt x="3596909" y="4707830"/>
                </a:cubicBezTo>
                <a:lnTo>
                  <a:pt x="3581749" y="4747418"/>
                </a:lnTo>
                <a:cubicBezTo>
                  <a:pt x="3554523" y="4819250"/>
                  <a:pt x="3531238" y="4892390"/>
                  <a:pt x="3510660" y="4966094"/>
                </a:cubicBezTo>
                <a:cubicBezTo>
                  <a:pt x="3748857" y="4678857"/>
                  <a:pt x="3755323" y="4300706"/>
                  <a:pt x="3757613" y="3936722"/>
                </a:cubicBezTo>
                <a:close/>
                <a:moveTo>
                  <a:pt x="1701387" y="3919232"/>
                </a:moveTo>
                <a:cubicBezTo>
                  <a:pt x="1507766" y="3912045"/>
                  <a:pt x="1320741" y="3989836"/>
                  <a:pt x="1136310" y="4068895"/>
                </a:cubicBezTo>
                <a:cubicBezTo>
                  <a:pt x="1350954" y="4017452"/>
                  <a:pt x="1568376" y="3970366"/>
                  <a:pt x="1784782" y="3927759"/>
                </a:cubicBezTo>
                <a:cubicBezTo>
                  <a:pt x="1756841" y="3923020"/>
                  <a:pt x="1729046" y="3920259"/>
                  <a:pt x="1701387" y="3919232"/>
                </a:cubicBezTo>
                <a:close/>
                <a:moveTo>
                  <a:pt x="3733405" y="3900089"/>
                </a:moveTo>
                <a:cubicBezTo>
                  <a:pt x="3597105" y="4216426"/>
                  <a:pt x="3490805" y="4541932"/>
                  <a:pt x="3500832" y="4885010"/>
                </a:cubicBezTo>
                <a:cubicBezTo>
                  <a:pt x="3516996" y="4834817"/>
                  <a:pt x="3533505" y="4785171"/>
                  <a:pt x="3552367" y="4735553"/>
                </a:cubicBezTo>
                <a:lnTo>
                  <a:pt x="3567525" y="4695966"/>
                </a:lnTo>
                <a:cubicBezTo>
                  <a:pt x="3579742" y="4665154"/>
                  <a:pt x="3591404" y="4634706"/>
                  <a:pt x="3602372" y="4603168"/>
                </a:cubicBezTo>
                <a:cubicBezTo>
                  <a:pt x="3647108" y="4471083"/>
                  <a:pt x="3666211" y="4329343"/>
                  <a:pt x="3684639" y="4192628"/>
                </a:cubicBezTo>
                <a:cubicBezTo>
                  <a:pt x="3697672" y="4096160"/>
                  <a:pt x="3710761" y="3997344"/>
                  <a:pt x="3733405" y="3900089"/>
                </a:cubicBezTo>
                <a:close/>
                <a:moveTo>
                  <a:pt x="2800959" y="3871054"/>
                </a:moveTo>
                <a:cubicBezTo>
                  <a:pt x="2809421" y="4100939"/>
                  <a:pt x="2907977" y="4306148"/>
                  <a:pt x="3026569" y="4520780"/>
                </a:cubicBezTo>
                <a:cubicBezTo>
                  <a:pt x="2979577" y="4399850"/>
                  <a:pt x="2933143" y="4278562"/>
                  <a:pt x="2889061" y="4157302"/>
                </a:cubicBezTo>
                <a:cubicBezTo>
                  <a:pt x="2854271" y="4061517"/>
                  <a:pt x="2821632" y="3966669"/>
                  <a:pt x="2800959" y="3871054"/>
                </a:cubicBezTo>
                <a:close/>
                <a:moveTo>
                  <a:pt x="2809929" y="3701307"/>
                </a:moveTo>
                <a:cubicBezTo>
                  <a:pt x="2809867" y="3703640"/>
                  <a:pt x="2809253" y="3706334"/>
                  <a:pt x="2809197" y="3708672"/>
                </a:cubicBezTo>
                <a:cubicBezTo>
                  <a:pt x="2816609" y="3854149"/>
                  <a:pt x="2864235" y="3999199"/>
                  <a:pt x="2918306" y="4147031"/>
                </a:cubicBezTo>
                <a:cubicBezTo>
                  <a:pt x="2966436" y="4279493"/>
                  <a:pt x="3017273" y="4412529"/>
                  <a:pt x="3068858" y="4544310"/>
                </a:cubicBezTo>
                <a:cubicBezTo>
                  <a:pt x="3069715" y="4408107"/>
                  <a:pt x="3008952" y="4266858"/>
                  <a:pt x="2968879" y="4144570"/>
                </a:cubicBezTo>
                <a:cubicBezTo>
                  <a:pt x="2919376" y="3995354"/>
                  <a:pt x="2865655" y="3848072"/>
                  <a:pt x="2809929" y="3701307"/>
                </a:cubicBezTo>
                <a:close/>
                <a:moveTo>
                  <a:pt x="1867196" y="3456584"/>
                </a:moveTo>
                <a:cubicBezTo>
                  <a:pt x="1939275" y="3608228"/>
                  <a:pt x="2036188" y="3758542"/>
                  <a:pt x="2183970" y="3826505"/>
                </a:cubicBezTo>
                <a:cubicBezTo>
                  <a:pt x="2092208" y="3686686"/>
                  <a:pt x="1989300" y="3564734"/>
                  <a:pt x="1867196" y="3456584"/>
                </a:cubicBezTo>
                <a:close/>
                <a:moveTo>
                  <a:pt x="2322880" y="3078533"/>
                </a:moveTo>
                <a:cubicBezTo>
                  <a:pt x="2314902" y="3134217"/>
                  <a:pt x="2306026" y="3189710"/>
                  <a:pt x="2295695" y="3245370"/>
                </a:cubicBezTo>
                <a:cubicBezTo>
                  <a:pt x="2262659" y="3421320"/>
                  <a:pt x="2225570" y="3586065"/>
                  <a:pt x="2268858" y="3758413"/>
                </a:cubicBezTo>
                <a:cubicBezTo>
                  <a:pt x="2273785" y="3680922"/>
                  <a:pt x="2284872" y="3603320"/>
                  <a:pt x="2295899" y="3528057"/>
                </a:cubicBezTo>
                <a:cubicBezTo>
                  <a:pt x="2310584" y="3430521"/>
                  <a:pt x="2325878" y="3330298"/>
                  <a:pt x="2326306" y="3231157"/>
                </a:cubicBezTo>
                <a:cubicBezTo>
                  <a:pt x="2326349" y="3202011"/>
                  <a:pt x="2325135" y="3172131"/>
                  <a:pt x="2324274" y="3142788"/>
                </a:cubicBezTo>
                <a:cubicBezTo>
                  <a:pt x="2323575" y="3121009"/>
                  <a:pt x="2323232" y="3099770"/>
                  <a:pt x="2322880" y="3078533"/>
                </a:cubicBezTo>
                <a:close/>
                <a:moveTo>
                  <a:pt x="912797" y="2896659"/>
                </a:moveTo>
                <a:cubicBezTo>
                  <a:pt x="987675" y="3038078"/>
                  <a:pt x="1077553" y="3173735"/>
                  <a:pt x="1167201" y="3304169"/>
                </a:cubicBezTo>
                <a:cubicBezTo>
                  <a:pt x="1258595" y="3437326"/>
                  <a:pt x="1353896" y="3600936"/>
                  <a:pt x="1503848" y="3675946"/>
                </a:cubicBezTo>
                <a:cubicBezTo>
                  <a:pt x="1443175" y="3621244"/>
                  <a:pt x="1397337" y="3553231"/>
                  <a:pt x="1353091" y="3486482"/>
                </a:cubicBezTo>
                <a:cubicBezTo>
                  <a:pt x="1348731" y="3480073"/>
                  <a:pt x="1344372" y="3473665"/>
                  <a:pt x="1340012" y="3467256"/>
                </a:cubicBezTo>
                <a:cubicBezTo>
                  <a:pt x="1259674" y="3347730"/>
                  <a:pt x="1172762" y="3230102"/>
                  <a:pt x="1089196" y="3116474"/>
                </a:cubicBezTo>
                <a:cubicBezTo>
                  <a:pt x="1048102" y="3060746"/>
                  <a:pt x="1005067" y="3003195"/>
                  <a:pt x="959418" y="2948853"/>
                </a:cubicBezTo>
                <a:cubicBezTo>
                  <a:pt x="944128" y="2931040"/>
                  <a:pt x="928639" y="2914119"/>
                  <a:pt x="912797" y="2896659"/>
                </a:cubicBezTo>
                <a:close/>
                <a:moveTo>
                  <a:pt x="2363420" y="2871730"/>
                </a:moveTo>
                <a:lnTo>
                  <a:pt x="2360107" y="2915231"/>
                </a:lnTo>
                <a:cubicBezTo>
                  <a:pt x="2356940" y="2960178"/>
                  <a:pt x="2353568" y="3006017"/>
                  <a:pt x="2353099" y="3051540"/>
                </a:cubicBezTo>
                <a:cubicBezTo>
                  <a:pt x="2352858" y="3081589"/>
                  <a:pt x="2354064" y="3111470"/>
                  <a:pt x="2354925" y="3140814"/>
                </a:cubicBezTo>
                <a:cubicBezTo>
                  <a:pt x="2356138" y="3170696"/>
                  <a:pt x="2357347" y="3200579"/>
                  <a:pt x="2357104" y="3230628"/>
                </a:cubicBezTo>
                <a:cubicBezTo>
                  <a:pt x="2356269" y="3331557"/>
                  <a:pt x="2341112" y="3433224"/>
                  <a:pt x="2326221" y="3531652"/>
                </a:cubicBezTo>
                <a:cubicBezTo>
                  <a:pt x="2315466" y="3603683"/>
                  <a:pt x="2304846" y="3677150"/>
                  <a:pt x="2299836" y="3750864"/>
                </a:cubicBezTo>
                <a:cubicBezTo>
                  <a:pt x="2315186" y="3724954"/>
                  <a:pt x="2331840" y="3697443"/>
                  <a:pt x="2346877" y="3662531"/>
                </a:cubicBezTo>
                <a:cubicBezTo>
                  <a:pt x="2459154" y="3406015"/>
                  <a:pt x="2424454" y="3133900"/>
                  <a:pt x="2363420" y="2871730"/>
                </a:cubicBezTo>
                <a:close/>
                <a:moveTo>
                  <a:pt x="912921" y="2850596"/>
                </a:moveTo>
                <a:cubicBezTo>
                  <a:pt x="936881" y="2875897"/>
                  <a:pt x="961194" y="2901731"/>
                  <a:pt x="983846" y="2928627"/>
                </a:cubicBezTo>
                <a:cubicBezTo>
                  <a:pt x="1029846" y="2983517"/>
                  <a:pt x="1073228" y="3041610"/>
                  <a:pt x="1114669" y="3097880"/>
                </a:cubicBezTo>
                <a:cubicBezTo>
                  <a:pt x="1199144" y="3211700"/>
                  <a:pt x="1286398" y="3329876"/>
                  <a:pt x="1366183" y="3449753"/>
                </a:cubicBezTo>
                <a:cubicBezTo>
                  <a:pt x="1370543" y="3456162"/>
                  <a:pt x="1374903" y="3462572"/>
                  <a:pt x="1379263" y="3468981"/>
                </a:cubicBezTo>
                <a:cubicBezTo>
                  <a:pt x="1414114" y="3521040"/>
                  <a:pt x="1450010" y="3574725"/>
                  <a:pt x="1492446" y="3620389"/>
                </a:cubicBezTo>
                <a:cubicBezTo>
                  <a:pt x="1379640" y="3316219"/>
                  <a:pt x="1197433" y="3014288"/>
                  <a:pt x="912921" y="2850596"/>
                </a:cubicBezTo>
                <a:close/>
                <a:moveTo>
                  <a:pt x="2386551" y="2642862"/>
                </a:moveTo>
                <a:cubicBezTo>
                  <a:pt x="2394776" y="2644690"/>
                  <a:pt x="2401148" y="2649859"/>
                  <a:pt x="2403741" y="2659697"/>
                </a:cubicBezTo>
                <a:cubicBezTo>
                  <a:pt x="2468949" y="2907705"/>
                  <a:pt x="2536818" y="3164740"/>
                  <a:pt x="2499078" y="3423399"/>
                </a:cubicBezTo>
                <a:cubicBezTo>
                  <a:pt x="2484124" y="3524170"/>
                  <a:pt x="2447241" y="3605244"/>
                  <a:pt x="2413232" y="3700562"/>
                </a:cubicBezTo>
                <a:cubicBezTo>
                  <a:pt x="2350039" y="3880472"/>
                  <a:pt x="2357716" y="4002022"/>
                  <a:pt x="2428424" y="4178295"/>
                </a:cubicBezTo>
                <a:cubicBezTo>
                  <a:pt x="2600434" y="4289020"/>
                  <a:pt x="2768104" y="4406341"/>
                  <a:pt x="2927779" y="4531843"/>
                </a:cubicBezTo>
                <a:cubicBezTo>
                  <a:pt x="2760215" y="4223610"/>
                  <a:pt x="2637267" y="3926696"/>
                  <a:pt x="2758380" y="3561061"/>
                </a:cubicBezTo>
                <a:cubicBezTo>
                  <a:pt x="2765639" y="3539559"/>
                  <a:pt x="2835782" y="3509255"/>
                  <a:pt x="2846610" y="3538353"/>
                </a:cubicBezTo>
                <a:cubicBezTo>
                  <a:pt x="2941134" y="3779872"/>
                  <a:pt x="3029996" y="4023472"/>
                  <a:pt x="3106063" y="4271430"/>
                </a:cubicBezTo>
                <a:cubicBezTo>
                  <a:pt x="3150638" y="4415363"/>
                  <a:pt x="3185704" y="4549296"/>
                  <a:pt x="3116136" y="4688819"/>
                </a:cubicBezTo>
                <a:cubicBezTo>
                  <a:pt x="3218309" y="4776757"/>
                  <a:pt x="3317100" y="4869157"/>
                  <a:pt x="3412872" y="4966558"/>
                </a:cubicBezTo>
                <a:cubicBezTo>
                  <a:pt x="3381456" y="4499967"/>
                  <a:pt x="3566630" y="4066538"/>
                  <a:pt x="3763612" y="3645474"/>
                </a:cubicBezTo>
                <a:cubicBezTo>
                  <a:pt x="3774538" y="3622394"/>
                  <a:pt x="3852109" y="3598841"/>
                  <a:pt x="3850165" y="3638405"/>
                </a:cubicBezTo>
                <a:cubicBezTo>
                  <a:pt x="3828358" y="4125233"/>
                  <a:pt x="3904636" y="4676562"/>
                  <a:pt x="3515311" y="5051260"/>
                </a:cubicBezTo>
                <a:cubicBezTo>
                  <a:pt x="3511789" y="5054277"/>
                  <a:pt x="3506819" y="5057456"/>
                  <a:pt x="3501147" y="5059552"/>
                </a:cubicBezTo>
                <a:cubicBezTo>
                  <a:pt x="3601520" y="5167803"/>
                  <a:pt x="3698516" y="5280511"/>
                  <a:pt x="3790420" y="5401078"/>
                </a:cubicBezTo>
                <a:cubicBezTo>
                  <a:pt x="3946901" y="5606795"/>
                  <a:pt x="4090825" y="5822089"/>
                  <a:pt x="4221141" y="6045312"/>
                </a:cubicBezTo>
                <a:cubicBezTo>
                  <a:pt x="4260726" y="5923422"/>
                  <a:pt x="4276533" y="5789920"/>
                  <a:pt x="4326825" y="5681109"/>
                </a:cubicBezTo>
                <a:cubicBezTo>
                  <a:pt x="4326185" y="5677682"/>
                  <a:pt x="4325759" y="5673360"/>
                  <a:pt x="4325127" y="5669934"/>
                </a:cubicBezTo>
                <a:cubicBezTo>
                  <a:pt x="4319106" y="5671483"/>
                  <a:pt x="4312744" y="5672486"/>
                  <a:pt x="4309144" y="5671723"/>
                </a:cubicBezTo>
                <a:cubicBezTo>
                  <a:pt x="3975286" y="5608574"/>
                  <a:pt x="3989836" y="4983823"/>
                  <a:pt x="3974946" y="4736592"/>
                </a:cubicBezTo>
                <a:cubicBezTo>
                  <a:pt x="3973555" y="4713728"/>
                  <a:pt x="4046476" y="4687776"/>
                  <a:pt x="4060171" y="4704317"/>
                </a:cubicBezTo>
                <a:cubicBezTo>
                  <a:pt x="4248204" y="4928943"/>
                  <a:pt x="4331788" y="5187422"/>
                  <a:pt x="4383942" y="5463703"/>
                </a:cubicBezTo>
                <a:cubicBezTo>
                  <a:pt x="4445404" y="5353500"/>
                  <a:pt x="4548377" y="5250086"/>
                  <a:pt x="4654905" y="5156948"/>
                </a:cubicBezTo>
                <a:lnTo>
                  <a:pt x="4724400" y="5098975"/>
                </a:lnTo>
                <a:lnTo>
                  <a:pt x="4724400" y="5160063"/>
                </a:lnTo>
                <a:lnTo>
                  <a:pt x="4687505" y="5191181"/>
                </a:lnTo>
                <a:cubicBezTo>
                  <a:pt x="4588452" y="5282318"/>
                  <a:pt x="4497898" y="5385071"/>
                  <a:pt x="4451303" y="5491132"/>
                </a:cubicBezTo>
                <a:cubicBezTo>
                  <a:pt x="4493091" y="5426848"/>
                  <a:pt x="4544370" y="5370101"/>
                  <a:pt x="4599954" y="5317498"/>
                </a:cubicBezTo>
                <a:lnTo>
                  <a:pt x="4724400" y="5211392"/>
                </a:lnTo>
                <a:lnTo>
                  <a:pt x="4724400" y="5251559"/>
                </a:lnTo>
                <a:lnTo>
                  <a:pt x="4619898" y="5340764"/>
                </a:lnTo>
                <a:cubicBezTo>
                  <a:pt x="4564729" y="5393102"/>
                  <a:pt x="4514142" y="5449408"/>
                  <a:pt x="4473735" y="5512809"/>
                </a:cubicBezTo>
                <a:cubicBezTo>
                  <a:pt x="4457482" y="5538523"/>
                  <a:pt x="4443385" y="5565169"/>
                  <a:pt x="4430539" y="5592553"/>
                </a:cubicBezTo>
                <a:cubicBezTo>
                  <a:pt x="4478314" y="5558922"/>
                  <a:pt x="4525254" y="5522778"/>
                  <a:pt x="4569759" y="5482816"/>
                </a:cubicBezTo>
                <a:lnTo>
                  <a:pt x="4724400" y="5330891"/>
                </a:lnTo>
                <a:lnTo>
                  <a:pt x="4724400" y="5402912"/>
                </a:lnTo>
                <a:lnTo>
                  <a:pt x="4586888" y="5533939"/>
                </a:lnTo>
                <a:cubicBezTo>
                  <a:pt x="4539970" y="5576210"/>
                  <a:pt x="4452025" y="5622495"/>
                  <a:pt x="4413377" y="5674040"/>
                </a:cubicBezTo>
                <a:cubicBezTo>
                  <a:pt x="4412828" y="5674391"/>
                  <a:pt x="4412623" y="5675288"/>
                  <a:pt x="4412066" y="5675644"/>
                </a:cubicBezTo>
                <a:cubicBezTo>
                  <a:pt x="4409999" y="5678494"/>
                  <a:pt x="4407586" y="5680803"/>
                  <a:pt x="4406074" y="5683306"/>
                </a:cubicBezTo>
                <a:cubicBezTo>
                  <a:pt x="4338963" y="5791374"/>
                  <a:pt x="4334247" y="5992131"/>
                  <a:pt x="4271008" y="6118417"/>
                </a:cubicBezTo>
                <a:cubicBezTo>
                  <a:pt x="4270042" y="6120562"/>
                  <a:pt x="4267634" y="6122876"/>
                  <a:pt x="4265220" y="6125184"/>
                </a:cubicBezTo>
                <a:cubicBezTo>
                  <a:pt x="4388620" y="6344593"/>
                  <a:pt x="4497559" y="6571523"/>
                  <a:pt x="4590463" y="6805045"/>
                </a:cubicBezTo>
                <a:lnTo>
                  <a:pt x="4610122" y="6857999"/>
                </a:lnTo>
                <a:lnTo>
                  <a:pt x="4513231" y="6857999"/>
                </a:lnTo>
                <a:lnTo>
                  <a:pt x="4374770" y="6532596"/>
                </a:lnTo>
                <a:lnTo>
                  <a:pt x="4339518" y="6461642"/>
                </a:lnTo>
                <a:cubicBezTo>
                  <a:pt x="4208274" y="6190726"/>
                  <a:pt x="4055763" y="5930353"/>
                  <a:pt x="3884810" y="5682534"/>
                </a:cubicBezTo>
                <a:cubicBezTo>
                  <a:pt x="3881554" y="5682314"/>
                  <a:pt x="3878648" y="5682642"/>
                  <a:pt x="3876498" y="5681717"/>
                </a:cubicBezTo>
                <a:cubicBezTo>
                  <a:pt x="3679284" y="5607050"/>
                  <a:pt x="3473354" y="5574737"/>
                  <a:pt x="3263209" y="5585749"/>
                </a:cubicBezTo>
                <a:cubicBezTo>
                  <a:pt x="3258445" y="5588034"/>
                  <a:pt x="3252566" y="5591021"/>
                  <a:pt x="3245450" y="5593271"/>
                </a:cubicBezTo>
                <a:cubicBezTo>
                  <a:pt x="2832970" y="5732161"/>
                  <a:pt x="2378174" y="5640588"/>
                  <a:pt x="1952592" y="5692050"/>
                </a:cubicBezTo>
                <a:cubicBezTo>
                  <a:pt x="1937512" y="5694029"/>
                  <a:pt x="1912708" y="5686903"/>
                  <a:pt x="1936466" y="5671708"/>
                </a:cubicBezTo>
                <a:cubicBezTo>
                  <a:pt x="2343705" y="5415077"/>
                  <a:pt x="2802129" y="5333413"/>
                  <a:pt x="3244709" y="5538562"/>
                </a:cubicBezTo>
                <a:cubicBezTo>
                  <a:pt x="3441959" y="5522006"/>
                  <a:pt x="3636288" y="5541041"/>
                  <a:pt x="3823886" y="5595804"/>
                </a:cubicBezTo>
                <a:cubicBezTo>
                  <a:pt x="3786337" y="5543176"/>
                  <a:pt x="3748232" y="5490905"/>
                  <a:pt x="3709024" y="5439340"/>
                </a:cubicBezTo>
                <a:cubicBezTo>
                  <a:pt x="3551844" y="5232532"/>
                  <a:pt x="3380544" y="5046247"/>
                  <a:pt x="3198362" y="4874588"/>
                </a:cubicBezTo>
                <a:cubicBezTo>
                  <a:pt x="3191800" y="4876493"/>
                  <a:pt x="3185778" y="4878043"/>
                  <a:pt x="3179417" y="4879047"/>
                </a:cubicBezTo>
                <a:cubicBezTo>
                  <a:pt x="3002241" y="4937947"/>
                  <a:pt x="2827252" y="4989315"/>
                  <a:pt x="2639496" y="4989072"/>
                </a:cubicBezTo>
                <a:cubicBezTo>
                  <a:pt x="2416792" y="4988955"/>
                  <a:pt x="2191177" y="4947776"/>
                  <a:pt x="1972353" y="4909921"/>
                </a:cubicBezTo>
                <a:cubicBezTo>
                  <a:pt x="1940984" y="4904693"/>
                  <a:pt x="1996456" y="4874580"/>
                  <a:pt x="2002679" y="4872131"/>
                </a:cubicBezTo>
                <a:cubicBezTo>
                  <a:pt x="2309478" y="4772480"/>
                  <a:pt x="2760385" y="4680296"/>
                  <a:pt x="3097424" y="4781269"/>
                </a:cubicBezTo>
                <a:cubicBezTo>
                  <a:pt x="2895349" y="4601638"/>
                  <a:pt x="2680528" y="4438593"/>
                  <a:pt x="2454890" y="4287833"/>
                </a:cubicBezTo>
                <a:cubicBezTo>
                  <a:pt x="2454338" y="4288186"/>
                  <a:pt x="2453432" y="4287993"/>
                  <a:pt x="2452881" y="4288346"/>
                </a:cubicBezTo>
                <a:cubicBezTo>
                  <a:pt x="2451433" y="4288508"/>
                  <a:pt x="2449426" y="4289026"/>
                  <a:pt x="2448527" y="4288836"/>
                </a:cubicBezTo>
                <a:cubicBezTo>
                  <a:pt x="2435306" y="4288860"/>
                  <a:pt x="2328295" y="4364971"/>
                  <a:pt x="2323525" y="4367248"/>
                </a:cubicBezTo>
                <a:cubicBezTo>
                  <a:pt x="2239575" y="4406384"/>
                  <a:pt x="2150175" y="4432133"/>
                  <a:pt x="2060764" y="4451767"/>
                </a:cubicBezTo>
                <a:cubicBezTo>
                  <a:pt x="1760632" y="4518029"/>
                  <a:pt x="1460022" y="4526349"/>
                  <a:pt x="1162250" y="4613329"/>
                </a:cubicBezTo>
                <a:cubicBezTo>
                  <a:pt x="1141991" y="4619390"/>
                  <a:pt x="1086625" y="4618011"/>
                  <a:pt x="1132639" y="4596243"/>
                </a:cubicBezTo>
                <a:cubicBezTo>
                  <a:pt x="1461250" y="4438196"/>
                  <a:pt x="1900100" y="4136057"/>
                  <a:pt x="2293970" y="4182283"/>
                </a:cubicBezTo>
                <a:cubicBezTo>
                  <a:pt x="2166077" y="4101602"/>
                  <a:pt x="2034669" y="4023929"/>
                  <a:pt x="1900637" y="3949470"/>
                </a:cubicBezTo>
                <a:cubicBezTo>
                  <a:pt x="1896077" y="3950852"/>
                  <a:pt x="1891168" y="3951697"/>
                  <a:pt x="1887014" y="3951288"/>
                </a:cubicBezTo>
                <a:cubicBezTo>
                  <a:pt x="1578066" y="4112095"/>
                  <a:pt x="1243908" y="4184792"/>
                  <a:pt x="896751" y="4159267"/>
                </a:cubicBezTo>
                <a:cubicBezTo>
                  <a:pt x="855005" y="4156073"/>
                  <a:pt x="905428" y="4125362"/>
                  <a:pt x="918967" y="4119760"/>
                </a:cubicBezTo>
                <a:cubicBezTo>
                  <a:pt x="1194342" y="4017222"/>
                  <a:pt x="1471034" y="3857115"/>
                  <a:pt x="1764113" y="3873539"/>
                </a:cubicBezTo>
                <a:cubicBezTo>
                  <a:pt x="1695196" y="3836374"/>
                  <a:pt x="1625724" y="3799562"/>
                  <a:pt x="1555701" y="3763109"/>
                </a:cubicBezTo>
                <a:cubicBezTo>
                  <a:pt x="1550645" y="3762512"/>
                  <a:pt x="1546699" y="3761207"/>
                  <a:pt x="1542956" y="3758998"/>
                </a:cubicBezTo>
                <a:cubicBezTo>
                  <a:pt x="1350426" y="3719652"/>
                  <a:pt x="1247288" y="3571783"/>
                  <a:pt x="1136724" y="3417171"/>
                </a:cubicBezTo>
                <a:cubicBezTo>
                  <a:pt x="993337" y="3216099"/>
                  <a:pt x="846020" y="2999153"/>
                  <a:pt x="750977" y="2770227"/>
                </a:cubicBezTo>
                <a:cubicBezTo>
                  <a:pt x="747611" y="2762227"/>
                  <a:pt x="749771" y="2755481"/>
                  <a:pt x="755174" y="2749954"/>
                </a:cubicBezTo>
                <a:cubicBezTo>
                  <a:pt x="771390" y="2733370"/>
                  <a:pt x="816824" y="2727735"/>
                  <a:pt x="830023" y="2731935"/>
                </a:cubicBezTo>
                <a:cubicBezTo>
                  <a:pt x="1258787" y="2883841"/>
                  <a:pt x="1497280" y="3311498"/>
                  <a:pt x="1623018" y="3716225"/>
                </a:cubicBezTo>
                <a:cubicBezTo>
                  <a:pt x="1853470" y="3835548"/>
                  <a:pt x="2078531" y="3959850"/>
                  <a:pt x="2294841" y="4093587"/>
                </a:cubicBezTo>
                <a:cubicBezTo>
                  <a:pt x="2272291" y="4035197"/>
                  <a:pt x="2253055" y="3974696"/>
                  <a:pt x="2250226" y="3916719"/>
                </a:cubicBezTo>
                <a:cubicBezTo>
                  <a:pt x="2248779" y="3916883"/>
                  <a:pt x="2246771" y="3917401"/>
                  <a:pt x="2245523" y="3916663"/>
                </a:cubicBezTo>
                <a:cubicBezTo>
                  <a:pt x="1951808" y="3876118"/>
                  <a:pt x="1808968" y="3571232"/>
                  <a:pt x="1707994" y="3326950"/>
                </a:cubicBezTo>
                <a:cubicBezTo>
                  <a:pt x="1694877" y="3295477"/>
                  <a:pt x="1766980" y="3273123"/>
                  <a:pt x="1786341" y="3287566"/>
                </a:cubicBezTo>
                <a:cubicBezTo>
                  <a:pt x="1929395" y="3390749"/>
                  <a:pt x="2051663" y="3506453"/>
                  <a:pt x="2158071" y="3639960"/>
                </a:cubicBezTo>
                <a:cubicBezTo>
                  <a:pt x="2154892" y="3540061"/>
                  <a:pt x="2170197" y="3439839"/>
                  <a:pt x="2189281" y="3333361"/>
                </a:cubicBezTo>
                <a:cubicBezTo>
                  <a:pt x="2229372" y="3116116"/>
                  <a:pt x="2246120" y="2891570"/>
                  <a:pt x="2314466" y="2680771"/>
                </a:cubicBezTo>
                <a:cubicBezTo>
                  <a:pt x="2320529" y="2661952"/>
                  <a:pt x="2361878" y="2637374"/>
                  <a:pt x="2386551" y="2642862"/>
                </a:cubicBezTo>
                <a:close/>
                <a:moveTo>
                  <a:pt x="3646699" y="2390555"/>
                </a:moveTo>
                <a:lnTo>
                  <a:pt x="3645773" y="2392739"/>
                </a:lnTo>
                <a:lnTo>
                  <a:pt x="3649597" y="2394358"/>
                </a:lnTo>
                <a:cubicBezTo>
                  <a:pt x="3648733" y="2393349"/>
                  <a:pt x="3647874" y="2392343"/>
                  <a:pt x="3646699" y="2390555"/>
                </a:cubicBezTo>
                <a:close/>
                <a:moveTo>
                  <a:pt x="3038676" y="2118977"/>
                </a:moveTo>
                <a:cubicBezTo>
                  <a:pt x="3042950" y="2257918"/>
                  <a:pt x="3002907" y="2393544"/>
                  <a:pt x="2963942" y="2525128"/>
                </a:cubicBezTo>
                <a:cubicBezTo>
                  <a:pt x="2949902" y="2571972"/>
                  <a:pt x="2935948" y="2620144"/>
                  <a:pt x="2923775" y="2667145"/>
                </a:cubicBezTo>
                <a:cubicBezTo>
                  <a:pt x="2909690" y="2721696"/>
                  <a:pt x="2898881" y="2777642"/>
                  <a:pt x="2887447" y="2832031"/>
                </a:cubicBezTo>
                <a:lnTo>
                  <a:pt x="2868480" y="2927011"/>
                </a:lnTo>
                <a:cubicBezTo>
                  <a:pt x="2882036" y="2893472"/>
                  <a:pt x="2900043" y="2846374"/>
                  <a:pt x="2921794" y="2782834"/>
                </a:cubicBezTo>
                <a:cubicBezTo>
                  <a:pt x="2980827" y="2611467"/>
                  <a:pt x="3079367" y="2325483"/>
                  <a:pt x="3038676" y="2118977"/>
                </a:cubicBezTo>
                <a:close/>
                <a:moveTo>
                  <a:pt x="4070579" y="2090376"/>
                </a:moveTo>
                <a:cubicBezTo>
                  <a:pt x="4084637" y="2136248"/>
                  <a:pt x="4098150" y="2181883"/>
                  <a:pt x="4109879" y="2228695"/>
                </a:cubicBezTo>
                <a:lnTo>
                  <a:pt x="4119154" y="2266098"/>
                </a:lnTo>
                <a:cubicBezTo>
                  <a:pt x="4126056" y="2295423"/>
                  <a:pt x="4133187" y="2324193"/>
                  <a:pt x="4141411" y="2353427"/>
                </a:cubicBezTo>
                <a:cubicBezTo>
                  <a:pt x="4176749" y="2475257"/>
                  <a:pt x="4236423" y="2591295"/>
                  <a:pt x="4293979" y="2703223"/>
                </a:cubicBezTo>
                <a:cubicBezTo>
                  <a:pt x="4334570" y="2782214"/>
                  <a:pt x="4376344" y="2862994"/>
                  <a:pt x="4410111" y="2947465"/>
                </a:cubicBezTo>
                <a:cubicBezTo>
                  <a:pt x="4347417" y="2640863"/>
                  <a:pt x="4257356" y="2342636"/>
                  <a:pt x="4070579" y="2090376"/>
                </a:cubicBezTo>
                <a:close/>
                <a:moveTo>
                  <a:pt x="4020821" y="2034549"/>
                </a:moveTo>
                <a:cubicBezTo>
                  <a:pt x="3991634" y="2371132"/>
                  <a:pt x="4184325" y="2658088"/>
                  <a:pt x="4372756" y="2932293"/>
                </a:cubicBezTo>
                <a:cubicBezTo>
                  <a:pt x="4341528" y="2858555"/>
                  <a:pt x="4305088" y="2786473"/>
                  <a:pt x="4268731" y="2715710"/>
                </a:cubicBezTo>
                <a:cubicBezTo>
                  <a:pt x="4210547" y="2602235"/>
                  <a:pt x="4150011" y="2485181"/>
                  <a:pt x="4113960" y="2360474"/>
                </a:cubicBezTo>
                <a:cubicBezTo>
                  <a:pt x="4105734" y="2331239"/>
                  <a:pt x="4098289" y="2301693"/>
                  <a:pt x="4090842" y="2272139"/>
                </a:cubicBezTo>
                <a:lnTo>
                  <a:pt x="4081569" y="2234734"/>
                </a:lnTo>
                <a:cubicBezTo>
                  <a:pt x="4064530" y="2167007"/>
                  <a:pt x="4043843" y="2100302"/>
                  <a:pt x="4020821" y="2034549"/>
                </a:cubicBezTo>
                <a:close/>
                <a:moveTo>
                  <a:pt x="3001316" y="2032338"/>
                </a:moveTo>
                <a:cubicBezTo>
                  <a:pt x="2982933" y="2081859"/>
                  <a:pt x="2966493" y="2132840"/>
                  <a:pt x="2953880" y="2185446"/>
                </a:cubicBezTo>
                <a:cubicBezTo>
                  <a:pt x="2921068" y="2317695"/>
                  <a:pt x="2906505" y="2457032"/>
                  <a:pt x="2883664" y="2591574"/>
                </a:cubicBezTo>
                <a:cubicBezTo>
                  <a:pt x="2864755" y="2700098"/>
                  <a:pt x="2813661" y="2959166"/>
                  <a:pt x="2826885" y="2991809"/>
                </a:cubicBezTo>
                <a:lnTo>
                  <a:pt x="2860250" y="2826310"/>
                </a:lnTo>
                <a:cubicBezTo>
                  <a:pt x="2871141" y="2771690"/>
                  <a:pt x="2882731" y="2715434"/>
                  <a:pt x="2896499" y="2660098"/>
                </a:cubicBezTo>
                <a:cubicBezTo>
                  <a:pt x="2908585" y="2611783"/>
                  <a:pt x="2923082" y="2563843"/>
                  <a:pt x="2937125" y="2516991"/>
                </a:cubicBezTo>
                <a:cubicBezTo>
                  <a:pt x="2975863" y="2385961"/>
                  <a:pt x="3015900" y="2250332"/>
                  <a:pt x="3010471" y="2114122"/>
                </a:cubicBezTo>
                <a:cubicBezTo>
                  <a:pt x="3009267" y="2086568"/>
                  <a:pt x="3005955" y="2059413"/>
                  <a:pt x="3001316" y="2032338"/>
                </a:cubicBezTo>
                <a:close/>
                <a:moveTo>
                  <a:pt x="3105532" y="1991479"/>
                </a:moveTo>
                <a:cubicBezTo>
                  <a:pt x="3254427" y="2144650"/>
                  <a:pt x="3409943" y="2280670"/>
                  <a:pt x="3599280" y="2371770"/>
                </a:cubicBezTo>
                <a:cubicBezTo>
                  <a:pt x="3463064" y="2234271"/>
                  <a:pt x="3300266" y="2088089"/>
                  <a:pt x="3105532" y="1991479"/>
                </a:cubicBezTo>
                <a:close/>
                <a:moveTo>
                  <a:pt x="3111169" y="1962963"/>
                </a:moveTo>
                <a:cubicBezTo>
                  <a:pt x="3306049" y="2057701"/>
                  <a:pt x="3468685" y="2201237"/>
                  <a:pt x="3606223" y="2338658"/>
                </a:cubicBezTo>
                <a:cubicBezTo>
                  <a:pt x="3470641" y="2169232"/>
                  <a:pt x="3285027" y="1968969"/>
                  <a:pt x="3111169" y="1962963"/>
                </a:cubicBezTo>
                <a:close/>
                <a:moveTo>
                  <a:pt x="2050698" y="1338235"/>
                </a:moveTo>
                <a:cubicBezTo>
                  <a:pt x="2064377" y="1651120"/>
                  <a:pt x="2209927" y="1999242"/>
                  <a:pt x="2370409" y="2272553"/>
                </a:cubicBezTo>
                <a:cubicBezTo>
                  <a:pt x="2357712" y="2235634"/>
                  <a:pt x="2347580" y="2197225"/>
                  <a:pt x="2338306" y="2159819"/>
                </a:cubicBezTo>
                <a:lnTo>
                  <a:pt x="2334023" y="2142555"/>
                </a:lnTo>
                <a:cubicBezTo>
                  <a:pt x="2289026" y="1964482"/>
                  <a:pt x="2230790" y="1787247"/>
                  <a:pt x="2161071" y="1617375"/>
                </a:cubicBezTo>
                <a:cubicBezTo>
                  <a:pt x="2150764" y="1593060"/>
                  <a:pt x="2141003" y="1568967"/>
                  <a:pt x="2130699" y="1544643"/>
                </a:cubicBezTo>
                <a:cubicBezTo>
                  <a:pt x="2102533" y="1477354"/>
                  <a:pt x="2073739" y="1408510"/>
                  <a:pt x="2050698" y="1338235"/>
                </a:cubicBezTo>
                <a:close/>
                <a:moveTo>
                  <a:pt x="2060478" y="1278636"/>
                </a:moveTo>
                <a:cubicBezTo>
                  <a:pt x="2085382" y="1365794"/>
                  <a:pt x="2121337" y="1451189"/>
                  <a:pt x="2156346" y="1534260"/>
                </a:cubicBezTo>
                <a:lnTo>
                  <a:pt x="2187258" y="1607218"/>
                </a:lnTo>
                <a:cubicBezTo>
                  <a:pt x="2256583" y="1774989"/>
                  <a:pt x="2314102" y="1949347"/>
                  <a:pt x="2358704" y="2125320"/>
                </a:cubicBezTo>
                <a:cubicBezTo>
                  <a:pt x="2326696" y="1963695"/>
                  <a:pt x="2286060" y="1804203"/>
                  <a:pt x="2233598" y="1646797"/>
                </a:cubicBezTo>
                <a:cubicBezTo>
                  <a:pt x="2188082" y="1511000"/>
                  <a:pt x="2118450" y="1397178"/>
                  <a:pt x="2060478" y="1278636"/>
                </a:cubicBezTo>
                <a:close/>
                <a:moveTo>
                  <a:pt x="1974152" y="1245311"/>
                </a:moveTo>
                <a:cubicBezTo>
                  <a:pt x="1899849" y="1271794"/>
                  <a:pt x="1845607" y="1329954"/>
                  <a:pt x="1811379" y="1406236"/>
                </a:cubicBezTo>
                <a:cubicBezTo>
                  <a:pt x="1793417" y="1445630"/>
                  <a:pt x="1774985" y="1502850"/>
                  <a:pt x="1767940" y="1546869"/>
                </a:cubicBezTo>
                <a:cubicBezTo>
                  <a:pt x="1756267" y="1618535"/>
                  <a:pt x="1762401" y="1614698"/>
                  <a:pt x="1796474" y="1557016"/>
                </a:cubicBezTo>
                <a:cubicBezTo>
                  <a:pt x="1857987" y="1454296"/>
                  <a:pt x="1917005" y="1349880"/>
                  <a:pt x="1974152" y="1245311"/>
                </a:cubicBezTo>
                <a:close/>
                <a:moveTo>
                  <a:pt x="4681531" y="959050"/>
                </a:moveTo>
                <a:cubicBezTo>
                  <a:pt x="4667665" y="975072"/>
                  <a:pt x="4653801" y="991089"/>
                  <a:pt x="4638064" y="1006960"/>
                </a:cubicBezTo>
                <a:cubicBezTo>
                  <a:pt x="4572574" y="1071943"/>
                  <a:pt x="4498932" y="1125748"/>
                  <a:pt x="4415502" y="1184424"/>
                </a:cubicBezTo>
                <a:cubicBezTo>
                  <a:pt x="4354739" y="1227583"/>
                  <a:pt x="4278681" y="1281016"/>
                  <a:pt x="4197574" y="1317493"/>
                </a:cubicBezTo>
                <a:cubicBezTo>
                  <a:pt x="4173020" y="1328342"/>
                  <a:pt x="4148153" y="1338416"/>
                  <a:pt x="4122737" y="1348256"/>
                </a:cubicBezTo>
                <a:cubicBezTo>
                  <a:pt x="4088783" y="1361567"/>
                  <a:pt x="4056139" y="1374791"/>
                  <a:pt x="4024988" y="1390573"/>
                </a:cubicBezTo>
                <a:cubicBezTo>
                  <a:pt x="4165369" y="1358579"/>
                  <a:pt x="4302892" y="1298342"/>
                  <a:pt x="4421265" y="1220988"/>
                </a:cubicBezTo>
                <a:cubicBezTo>
                  <a:pt x="4516666" y="1158366"/>
                  <a:pt x="4617535" y="1064584"/>
                  <a:pt x="4681531" y="959050"/>
                </a:cubicBezTo>
                <a:close/>
                <a:moveTo>
                  <a:pt x="4722484" y="854709"/>
                </a:moveTo>
                <a:cubicBezTo>
                  <a:pt x="4713724" y="863235"/>
                  <a:pt x="4704652" y="870980"/>
                  <a:pt x="4695347" y="879275"/>
                </a:cubicBezTo>
                <a:cubicBezTo>
                  <a:pt x="4560726" y="998039"/>
                  <a:pt x="4415771" y="1121443"/>
                  <a:pt x="4253878" y="1216434"/>
                </a:cubicBezTo>
                <a:lnTo>
                  <a:pt x="4213112" y="1239730"/>
                </a:lnTo>
                <a:cubicBezTo>
                  <a:pt x="4152620" y="1274640"/>
                  <a:pt x="4090577" y="1310180"/>
                  <a:pt x="4037747" y="1352837"/>
                </a:cubicBezTo>
                <a:cubicBezTo>
                  <a:pt x="4062533" y="1341442"/>
                  <a:pt x="4087944" y="1331600"/>
                  <a:pt x="4113362" y="1321759"/>
                </a:cubicBezTo>
                <a:cubicBezTo>
                  <a:pt x="4137990" y="1312227"/>
                  <a:pt x="4162627" y="1302697"/>
                  <a:pt x="4186634" y="1291618"/>
                </a:cubicBezTo>
                <a:cubicBezTo>
                  <a:pt x="4265418" y="1256083"/>
                  <a:pt x="4339921" y="1203284"/>
                  <a:pt x="4399674" y="1160983"/>
                </a:cubicBezTo>
                <a:cubicBezTo>
                  <a:pt x="4481551" y="1102940"/>
                  <a:pt x="4554724" y="1050225"/>
                  <a:pt x="4618435" y="986418"/>
                </a:cubicBezTo>
                <a:cubicBezTo>
                  <a:pt x="4660678" y="944429"/>
                  <a:pt x="4695591" y="899980"/>
                  <a:pt x="4722484" y="854709"/>
                </a:cubicBezTo>
                <a:close/>
                <a:moveTo>
                  <a:pt x="1456504" y="777000"/>
                </a:moveTo>
                <a:cubicBezTo>
                  <a:pt x="1456064" y="782606"/>
                  <a:pt x="1455073" y="787979"/>
                  <a:pt x="1454399" y="794136"/>
                </a:cubicBezTo>
                <a:cubicBezTo>
                  <a:pt x="1451982" y="810498"/>
                  <a:pt x="1450340" y="826538"/>
                  <a:pt x="1448466" y="843129"/>
                </a:cubicBezTo>
                <a:cubicBezTo>
                  <a:pt x="1443098" y="896870"/>
                  <a:pt x="1442326" y="951907"/>
                  <a:pt x="1442252" y="1005313"/>
                </a:cubicBezTo>
                <a:cubicBezTo>
                  <a:pt x="1440336" y="1206014"/>
                  <a:pt x="1438833" y="1413328"/>
                  <a:pt x="1469382" y="1614896"/>
                </a:cubicBezTo>
                <a:lnTo>
                  <a:pt x="1472106" y="1632791"/>
                </a:lnTo>
                <a:lnTo>
                  <a:pt x="1479091" y="1680170"/>
                </a:lnTo>
                <a:cubicBezTo>
                  <a:pt x="1479741" y="1669501"/>
                  <a:pt x="1479617" y="1659149"/>
                  <a:pt x="1480043" y="1649028"/>
                </a:cubicBezTo>
                <a:cubicBezTo>
                  <a:pt x="1483046" y="1394060"/>
                  <a:pt x="1486555" y="1130296"/>
                  <a:pt x="1464087" y="871628"/>
                </a:cubicBezTo>
                <a:lnTo>
                  <a:pt x="1462204" y="850229"/>
                </a:lnTo>
                <a:cubicBezTo>
                  <a:pt x="1460150" y="826182"/>
                  <a:pt x="1458096" y="802134"/>
                  <a:pt x="1456504" y="777000"/>
                </a:cubicBezTo>
                <a:close/>
                <a:moveTo>
                  <a:pt x="1483619" y="764662"/>
                </a:moveTo>
                <a:cubicBezTo>
                  <a:pt x="1484834" y="792211"/>
                  <a:pt x="1487677" y="820458"/>
                  <a:pt x="1489670" y="847698"/>
                </a:cubicBezTo>
                <a:lnTo>
                  <a:pt x="1491553" y="869097"/>
                </a:lnTo>
                <a:cubicBezTo>
                  <a:pt x="1513754" y="1119277"/>
                  <a:pt x="1511208" y="1373147"/>
                  <a:pt x="1508481" y="1619865"/>
                </a:cubicBezTo>
                <a:cubicBezTo>
                  <a:pt x="1576046" y="1335574"/>
                  <a:pt x="1567527" y="1045475"/>
                  <a:pt x="1483619" y="764662"/>
                </a:cubicBezTo>
                <a:close/>
                <a:moveTo>
                  <a:pt x="1430481" y="630137"/>
                </a:moveTo>
                <a:cubicBezTo>
                  <a:pt x="1267590" y="940376"/>
                  <a:pt x="1333252" y="1302315"/>
                  <a:pt x="1442495" y="1626691"/>
                </a:cubicBezTo>
                <a:lnTo>
                  <a:pt x="1441222" y="1619067"/>
                </a:lnTo>
                <a:cubicBezTo>
                  <a:pt x="1410273" y="1415398"/>
                  <a:pt x="1411692" y="1206762"/>
                  <a:pt x="1414069" y="1004967"/>
                </a:cubicBezTo>
                <a:cubicBezTo>
                  <a:pt x="1414375" y="951016"/>
                  <a:pt x="1414834" y="895204"/>
                  <a:pt x="1420665" y="840369"/>
                </a:cubicBezTo>
                <a:cubicBezTo>
                  <a:pt x="1422537" y="823783"/>
                  <a:pt x="1424411" y="807192"/>
                  <a:pt x="1426829" y="790831"/>
                </a:cubicBezTo>
                <a:cubicBezTo>
                  <a:pt x="1433522" y="737010"/>
                  <a:pt x="1440125" y="681866"/>
                  <a:pt x="1430481" y="630137"/>
                </a:cubicBezTo>
                <a:close/>
                <a:moveTo>
                  <a:pt x="4023796" y="623931"/>
                </a:moveTo>
                <a:cubicBezTo>
                  <a:pt x="3998086" y="637515"/>
                  <a:pt x="3972609" y="650546"/>
                  <a:pt x="3945729" y="662344"/>
                </a:cubicBezTo>
                <a:cubicBezTo>
                  <a:pt x="3801060" y="727282"/>
                  <a:pt x="3645502" y="758642"/>
                  <a:pt x="3498947" y="818916"/>
                </a:cubicBezTo>
                <a:cubicBezTo>
                  <a:pt x="3325974" y="889896"/>
                  <a:pt x="3184420" y="1008307"/>
                  <a:pt x="3031283" y="1111507"/>
                </a:cubicBezTo>
                <a:cubicBezTo>
                  <a:pt x="3091555" y="1098395"/>
                  <a:pt x="3148558" y="1067158"/>
                  <a:pt x="3203692" y="1035777"/>
                </a:cubicBezTo>
                <a:lnTo>
                  <a:pt x="3218294" y="1027151"/>
                </a:lnTo>
                <a:cubicBezTo>
                  <a:pt x="3353948" y="950027"/>
                  <a:pt x="3497672" y="882756"/>
                  <a:pt x="3636737" y="817377"/>
                </a:cubicBezTo>
                <a:cubicBezTo>
                  <a:pt x="3765775" y="757414"/>
                  <a:pt x="3897289" y="694633"/>
                  <a:pt x="4023796" y="623931"/>
                </a:cubicBezTo>
                <a:close/>
                <a:moveTo>
                  <a:pt x="3311704" y="584486"/>
                </a:moveTo>
                <a:cubicBezTo>
                  <a:pt x="3272983" y="648568"/>
                  <a:pt x="3231536" y="711502"/>
                  <a:pt x="3190778" y="772788"/>
                </a:cubicBezTo>
                <a:cubicBezTo>
                  <a:pt x="3126979" y="868744"/>
                  <a:pt x="3062020" y="967431"/>
                  <a:pt x="3007981" y="1070739"/>
                </a:cubicBezTo>
                <a:cubicBezTo>
                  <a:pt x="3110594" y="966751"/>
                  <a:pt x="3204922" y="819977"/>
                  <a:pt x="3267578" y="693281"/>
                </a:cubicBezTo>
                <a:close/>
                <a:moveTo>
                  <a:pt x="2664888" y="518596"/>
                </a:moveTo>
                <a:cubicBezTo>
                  <a:pt x="2580256" y="532980"/>
                  <a:pt x="2495702" y="548687"/>
                  <a:pt x="2411865" y="567273"/>
                </a:cubicBezTo>
                <a:cubicBezTo>
                  <a:pt x="2215416" y="611580"/>
                  <a:pt x="2055895" y="697916"/>
                  <a:pt x="1896643" y="809468"/>
                </a:cubicBezTo>
                <a:cubicBezTo>
                  <a:pt x="1897193" y="809701"/>
                  <a:pt x="1897736" y="809931"/>
                  <a:pt x="1899055" y="809848"/>
                </a:cubicBezTo>
                <a:cubicBezTo>
                  <a:pt x="2091065" y="728900"/>
                  <a:pt x="2275399" y="656935"/>
                  <a:pt x="2446633" y="596159"/>
                </a:cubicBezTo>
                <a:close/>
                <a:moveTo>
                  <a:pt x="2796924" y="501747"/>
                </a:moveTo>
                <a:lnTo>
                  <a:pt x="2455237" y="622979"/>
                </a:lnTo>
                <a:cubicBezTo>
                  <a:pt x="2296206" y="679263"/>
                  <a:pt x="2126634" y="745243"/>
                  <a:pt x="1949308" y="818889"/>
                </a:cubicBezTo>
                <a:cubicBezTo>
                  <a:pt x="1950089" y="818579"/>
                  <a:pt x="1950089" y="818579"/>
                  <a:pt x="1950634" y="818810"/>
                </a:cubicBezTo>
                <a:cubicBezTo>
                  <a:pt x="2249794" y="764555"/>
                  <a:pt x="2535304" y="633058"/>
                  <a:pt x="2796924" y="501747"/>
                </a:cubicBezTo>
                <a:close/>
                <a:moveTo>
                  <a:pt x="3335099" y="488163"/>
                </a:moveTo>
                <a:lnTo>
                  <a:pt x="3151139" y="734118"/>
                </a:lnTo>
                <a:lnTo>
                  <a:pt x="3136980" y="753877"/>
                </a:lnTo>
                <a:cubicBezTo>
                  <a:pt x="3108114" y="793161"/>
                  <a:pt x="3082736" y="828772"/>
                  <a:pt x="3062043" y="867004"/>
                </a:cubicBezTo>
                <a:cubicBezTo>
                  <a:pt x="3033701" y="918746"/>
                  <a:pt x="3011684" y="973805"/>
                  <a:pt x="2994594" y="1035452"/>
                </a:cubicBezTo>
                <a:cubicBezTo>
                  <a:pt x="3046947" y="939156"/>
                  <a:pt x="3107576" y="847655"/>
                  <a:pt x="3167517" y="757788"/>
                </a:cubicBezTo>
                <a:cubicBezTo>
                  <a:pt x="3225200" y="670189"/>
                  <a:pt x="3284135" y="581180"/>
                  <a:pt x="3335099" y="488163"/>
                </a:cubicBezTo>
                <a:close/>
                <a:moveTo>
                  <a:pt x="2891507" y="485136"/>
                </a:moveTo>
                <a:cubicBezTo>
                  <a:pt x="2633092" y="616512"/>
                  <a:pt x="2348081" y="755947"/>
                  <a:pt x="2047508" y="825701"/>
                </a:cubicBezTo>
                <a:cubicBezTo>
                  <a:pt x="2357909" y="831572"/>
                  <a:pt x="2636584" y="667562"/>
                  <a:pt x="2891507" y="485136"/>
                </a:cubicBezTo>
                <a:close/>
                <a:moveTo>
                  <a:pt x="4418489" y="483936"/>
                </a:moveTo>
                <a:cubicBezTo>
                  <a:pt x="4332433" y="547295"/>
                  <a:pt x="4242855" y="605296"/>
                  <a:pt x="4155290" y="661575"/>
                </a:cubicBezTo>
                <a:cubicBezTo>
                  <a:pt x="3969451" y="781189"/>
                  <a:pt x="3777243" y="905190"/>
                  <a:pt x="3571040" y="996875"/>
                </a:cubicBezTo>
                <a:cubicBezTo>
                  <a:pt x="3418056" y="1064725"/>
                  <a:pt x="3258062" y="1114166"/>
                  <a:pt x="3093710" y="1145020"/>
                </a:cubicBezTo>
                <a:cubicBezTo>
                  <a:pt x="3128860" y="1154752"/>
                  <a:pt x="3165333" y="1164394"/>
                  <a:pt x="3207527" y="1163586"/>
                </a:cubicBezTo>
                <a:cubicBezTo>
                  <a:pt x="3359545" y="1160350"/>
                  <a:pt x="3521798" y="1058435"/>
                  <a:pt x="3652751" y="990907"/>
                </a:cubicBezTo>
                <a:cubicBezTo>
                  <a:pt x="3834432" y="897860"/>
                  <a:pt x="4013510" y="797268"/>
                  <a:pt x="4180906" y="680145"/>
                </a:cubicBezTo>
                <a:cubicBezTo>
                  <a:pt x="4224133" y="649515"/>
                  <a:pt x="4353624" y="550475"/>
                  <a:pt x="4418489" y="483936"/>
                </a:cubicBezTo>
                <a:close/>
                <a:moveTo>
                  <a:pt x="3316944" y="465669"/>
                </a:moveTo>
                <a:cubicBezTo>
                  <a:pt x="3194809" y="521478"/>
                  <a:pt x="2954579" y="894258"/>
                  <a:pt x="2958819" y="1062158"/>
                </a:cubicBezTo>
                <a:cubicBezTo>
                  <a:pt x="2971057" y="1011968"/>
                  <a:pt x="2985641" y="965354"/>
                  <a:pt x="3004132" y="921679"/>
                </a:cubicBezTo>
                <a:cubicBezTo>
                  <a:pt x="3014072" y="898200"/>
                  <a:pt x="3025105" y="875187"/>
                  <a:pt x="3037224" y="852631"/>
                </a:cubicBezTo>
                <a:cubicBezTo>
                  <a:pt x="3058615" y="812759"/>
                  <a:pt x="3085004" y="776291"/>
                  <a:pt x="3114637" y="736692"/>
                </a:cubicBezTo>
                <a:lnTo>
                  <a:pt x="3128801" y="716935"/>
                </a:lnTo>
                <a:cubicBezTo>
                  <a:pt x="3193882" y="628604"/>
                  <a:pt x="3252848" y="548625"/>
                  <a:pt x="3316944" y="465669"/>
                </a:cubicBezTo>
                <a:close/>
                <a:moveTo>
                  <a:pt x="4448894" y="422768"/>
                </a:moveTo>
                <a:cubicBezTo>
                  <a:pt x="4372745" y="436884"/>
                  <a:pt x="4303112" y="482734"/>
                  <a:pt x="4235585" y="528178"/>
                </a:cubicBezTo>
                <a:lnTo>
                  <a:pt x="4213155" y="543149"/>
                </a:lnTo>
                <a:cubicBezTo>
                  <a:pt x="4035485" y="661715"/>
                  <a:pt x="3839402" y="753816"/>
                  <a:pt x="3649218" y="842623"/>
                </a:cubicBezTo>
                <a:cubicBezTo>
                  <a:pt x="3510392" y="907459"/>
                  <a:pt x="3367451" y="974411"/>
                  <a:pt x="3232564" y="1051220"/>
                </a:cubicBezTo>
                <a:lnTo>
                  <a:pt x="3217970" y="1059849"/>
                </a:lnTo>
                <a:cubicBezTo>
                  <a:pt x="3184886" y="1078679"/>
                  <a:pt x="3151576" y="1098052"/>
                  <a:pt x="3116688" y="1113543"/>
                </a:cubicBezTo>
                <a:cubicBezTo>
                  <a:pt x="3269055" y="1082118"/>
                  <a:pt x="3417223" y="1034762"/>
                  <a:pt x="3559098" y="971858"/>
                </a:cubicBezTo>
                <a:cubicBezTo>
                  <a:pt x="3763514" y="881353"/>
                  <a:pt x="3954942" y="757667"/>
                  <a:pt x="4140004" y="638368"/>
                </a:cubicBezTo>
                <a:cubicBezTo>
                  <a:pt x="4244649" y="570645"/>
                  <a:pt x="4351849" y="501435"/>
                  <a:pt x="4451852" y="423380"/>
                </a:cubicBezTo>
                <a:cubicBezTo>
                  <a:pt x="4450763" y="422918"/>
                  <a:pt x="4450211" y="422686"/>
                  <a:pt x="4448894" y="422768"/>
                </a:cubicBezTo>
                <a:close/>
                <a:moveTo>
                  <a:pt x="680568" y="416949"/>
                </a:moveTo>
                <a:cubicBezTo>
                  <a:pt x="573847" y="489578"/>
                  <a:pt x="483985" y="589312"/>
                  <a:pt x="394452" y="694330"/>
                </a:cubicBezTo>
                <a:lnTo>
                  <a:pt x="340402" y="759654"/>
                </a:lnTo>
                <a:close/>
                <a:moveTo>
                  <a:pt x="827699" y="416143"/>
                </a:moveTo>
                <a:cubicBezTo>
                  <a:pt x="835728" y="454953"/>
                  <a:pt x="841663" y="494162"/>
                  <a:pt x="841524" y="534021"/>
                </a:cubicBezTo>
                <a:cubicBezTo>
                  <a:pt x="841577" y="581042"/>
                  <a:pt x="833611" y="627240"/>
                  <a:pt x="825554" y="672115"/>
                </a:cubicBezTo>
                <a:cubicBezTo>
                  <a:pt x="819855" y="703824"/>
                  <a:pt x="814239" y="736857"/>
                  <a:pt x="811499" y="769176"/>
                </a:cubicBezTo>
                <a:cubicBezTo>
                  <a:pt x="803608" y="866910"/>
                  <a:pt x="822564" y="965070"/>
                  <a:pt x="841586" y="1060039"/>
                </a:cubicBezTo>
                <a:cubicBezTo>
                  <a:pt x="870658" y="1208834"/>
                  <a:pt x="901383" y="1362838"/>
                  <a:pt x="942912" y="1511108"/>
                </a:cubicBezTo>
                <a:cubicBezTo>
                  <a:pt x="977911" y="1186645"/>
                  <a:pt x="995896" y="815698"/>
                  <a:pt x="884057" y="521768"/>
                </a:cubicBezTo>
                <a:cubicBezTo>
                  <a:pt x="868776" y="481820"/>
                  <a:pt x="846755" y="448679"/>
                  <a:pt x="827699" y="416143"/>
                </a:cubicBezTo>
                <a:close/>
                <a:moveTo>
                  <a:pt x="798883" y="414244"/>
                </a:moveTo>
                <a:cubicBezTo>
                  <a:pt x="695211" y="736679"/>
                  <a:pt x="755992" y="1050836"/>
                  <a:pt x="875825" y="1357811"/>
                </a:cubicBezTo>
                <a:cubicBezTo>
                  <a:pt x="852896" y="1259904"/>
                  <a:pt x="833394" y="1161513"/>
                  <a:pt x="814514" y="1064671"/>
                </a:cubicBezTo>
                <a:cubicBezTo>
                  <a:pt x="795638" y="967838"/>
                  <a:pt x="775736" y="867346"/>
                  <a:pt x="783698" y="766414"/>
                </a:cubicBezTo>
                <a:cubicBezTo>
                  <a:pt x="786354" y="732777"/>
                  <a:pt x="792197" y="699198"/>
                  <a:pt x="798129" y="666939"/>
                </a:cubicBezTo>
                <a:cubicBezTo>
                  <a:pt x="805719" y="623158"/>
                  <a:pt x="813776" y="578281"/>
                  <a:pt x="813894" y="533909"/>
                </a:cubicBezTo>
                <a:cubicBezTo>
                  <a:pt x="813480" y="493822"/>
                  <a:pt x="807234" y="453832"/>
                  <a:pt x="798883" y="414244"/>
                </a:cubicBezTo>
                <a:close/>
                <a:moveTo>
                  <a:pt x="673202" y="388720"/>
                </a:moveTo>
                <a:cubicBezTo>
                  <a:pt x="560862" y="422924"/>
                  <a:pt x="473506" y="490876"/>
                  <a:pt x="392779" y="596411"/>
                </a:cubicBezTo>
                <a:cubicBezTo>
                  <a:pt x="345173" y="658663"/>
                  <a:pt x="304966" y="720182"/>
                  <a:pt x="270088" y="790400"/>
                </a:cubicBezTo>
                <a:cubicBezTo>
                  <a:pt x="265839" y="798902"/>
                  <a:pt x="262292" y="805767"/>
                  <a:pt x="259285" y="812869"/>
                </a:cubicBezTo>
                <a:cubicBezTo>
                  <a:pt x="297306" y="767160"/>
                  <a:pt x="334780" y="721219"/>
                  <a:pt x="372890" y="676832"/>
                </a:cubicBezTo>
                <a:cubicBezTo>
                  <a:pt x="466138" y="567590"/>
                  <a:pt x="560501" y="463327"/>
                  <a:pt x="673202" y="388720"/>
                </a:cubicBezTo>
                <a:close/>
                <a:moveTo>
                  <a:pt x="1628210" y="0"/>
                </a:moveTo>
                <a:lnTo>
                  <a:pt x="1748399" y="0"/>
                </a:lnTo>
                <a:lnTo>
                  <a:pt x="1783391" y="17650"/>
                </a:lnTo>
                <a:cubicBezTo>
                  <a:pt x="1878225" y="54329"/>
                  <a:pt x="1980824" y="64330"/>
                  <a:pt x="2084193" y="69947"/>
                </a:cubicBezTo>
                <a:cubicBezTo>
                  <a:pt x="2305723" y="81971"/>
                  <a:pt x="2525917" y="56091"/>
                  <a:pt x="2744101" y="15192"/>
                </a:cubicBezTo>
                <a:cubicBezTo>
                  <a:pt x="2562964" y="37013"/>
                  <a:pt x="2380220" y="45912"/>
                  <a:pt x="2197414" y="41266"/>
                </a:cubicBezTo>
                <a:cubicBezTo>
                  <a:pt x="2092695" y="38460"/>
                  <a:pt x="1999575" y="31066"/>
                  <a:pt x="1914967" y="18583"/>
                </a:cubicBezTo>
                <a:lnTo>
                  <a:pt x="1815559" y="0"/>
                </a:lnTo>
                <a:lnTo>
                  <a:pt x="2001666" y="0"/>
                </a:lnTo>
                <a:lnTo>
                  <a:pt x="2036517" y="4274"/>
                </a:lnTo>
                <a:cubicBezTo>
                  <a:pt x="2087672" y="8689"/>
                  <a:pt x="2141872" y="11637"/>
                  <a:pt x="2199623" y="13232"/>
                </a:cubicBezTo>
                <a:cubicBezTo>
                  <a:pt x="2273140" y="15225"/>
                  <a:pt x="2346666" y="15008"/>
                  <a:pt x="2420103" y="12601"/>
                </a:cubicBezTo>
                <a:lnTo>
                  <a:pt x="2621330" y="0"/>
                </a:lnTo>
                <a:lnTo>
                  <a:pt x="3076571" y="0"/>
                </a:lnTo>
                <a:lnTo>
                  <a:pt x="2924796" y="36772"/>
                </a:lnTo>
                <a:cubicBezTo>
                  <a:pt x="2603232" y="110795"/>
                  <a:pt x="2272273" y="167441"/>
                  <a:pt x="1946203" y="131277"/>
                </a:cubicBezTo>
                <a:cubicBezTo>
                  <a:pt x="1847872" y="120226"/>
                  <a:pt x="1775939" y="84460"/>
                  <a:pt x="1707026" y="44983"/>
                </a:cubicBezTo>
                <a:close/>
                <a:moveTo>
                  <a:pt x="1007398" y="0"/>
                </a:moveTo>
                <a:lnTo>
                  <a:pt x="1105902" y="0"/>
                </a:lnTo>
                <a:lnTo>
                  <a:pt x="1191939" y="117664"/>
                </a:lnTo>
                <a:cubicBezTo>
                  <a:pt x="1366125" y="341427"/>
                  <a:pt x="1562103" y="551148"/>
                  <a:pt x="1780907" y="743734"/>
                </a:cubicBezTo>
                <a:cubicBezTo>
                  <a:pt x="1801144" y="761313"/>
                  <a:pt x="1821617" y="778348"/>
                  <a:pt x="1841857" y="795932"/>
                </a:cubicBezTo>
                <a:cubicBezTo>
                  <a:pt x="1990610" y="686371"/>
                  <a:pt x="2139633" y="585288"/>
                  <a:pt x="2317896" y="530713"/>
                </a:cubicBezTo>
                <a:cubicBezTo>
                  <a:pt x="2542030" y="462073"/>
                  <a:pt x="2783392" y="434854"/>
                  <a:pt x="3015228" y="399738"/>
                </a:cubicBezTo>
                <a:cubicBezTo>
                  <a:pt x="3052333" y="394202"/>
                  <a:pt x="3010950" y="453937"/>
                  <a:pt x="3000782" y="461219"/>
                </a:cubicBezTo>
                <a:cubicBezTo>
                  <a:pt x="2693972" y="688641"/>
                  <a:pt x="2350770" y="924476"/>
                  <a:pt x="1963190" y="895589"/>
                </a:cubicBezTo>
                <a:cubicBezTo>
                  <a:pt x="2149512" y="1044003"/>
                  <a:pt x="2346363" y="1178199"/>
                  <a:pt x="2552180" y="1298815"/>
                </a:cubicBezTo>
                <a:cubicBezTo>
                  <a:pt x="2674551" y="1263712"/>
                  <a:pt x="2789192" y="1186061"/>
                  <a:pt x="2904618" y="1146081"/>
                </a:cubicBezTo>
                <a:cubicBezTo>
                  <a:pt x="2811839" y="901425"/>
                  <a:pt x="3283913" y="443317"/>
                  <a:pt x="3428829" y="310883"/>
                </a:cubicBezTo>
                <a:cubicBezTo>
                  <a:pt x="3440380" y="300321"/>
                  <a:pt x="3459741" y="295643"/>
                  <a:pt x="3452135" y="318176"/>
                </a:cubicBezTo>
                <a:cubicBezTo>
                  <a:pt x="3377952" y="531416"/>
                  <a:pt x="3301457" y="750112"/>
                  <a:pt x="3169464" y="935661"/>
                </a:cubicBezTo>
                <a:cubicBezTo>
                  <a:pt x="3150662" y="961821"/>
                  <a:pt x="3003773" y="1105010"/>
                  <a:pt x="3049395" y="1070245"/>
                </a:cubicBezTo>
                <a:cubicBezTo>
                  <a:pt x="3162985" y="984423"/>
                  <a:pt x="3272630" y="886628"/>
                  <a:pt x="3401235" y="815534"/>
                </a:cubicBezTo>
                <a:cubicBezTo>
                  <a:pt x="3665893" y="669415"/>
                  <a:pt x="3968082" y="612577"/>
                  <a:pt x="4236947" y="465665"/>
                </a:cubicBezTo>
                <a:cubicBezTo>
                  <a:pt x="4280594" y="441649"/>
                  <a:pt x="4494768" y="287033"/>
                  <a:pt x="4565962" y="350012"/>
                </a:cubicBezTo>
                <a:cubicBezTo>
                  <a:pt x="4574408" y="357446"/>
                  <a:pt x="4561570" y="377121"/>
                  <a:pt x="4557937" y="382666"/>
                </a:cubicBezTo>
                <a:cubicBezTo>
                  <a:pt x="4368036" y="694348"/>
                  <a:pt x="3934455" y="895784"/>
                  <a:pt x="3621049" y="1056676"/>
                </a:cubicBezTo>
                <a:cubicBezTo>
                  <a:pt x="3449155" y="1144851"/>
                  <a:pt x="3289873" y="1230645"/>
                  <a:pt x="3094000" y="1229477"/>
                </a:cubicBezTo>
                <a:cubicBezTo>
                  <a:pt x="2989297" y="1228927"/>
                  <a:pt x="2920834" y="1221837"/>
                  <a:pt x="2813197" y="1263181"/>
                </a:cubicBezTo>
                <a:cubicBezTo>
                  <a:pt x="2746514" y="1288380"/>
                  <a:pt x="2682165" y="1312641"/>
                  <a:pt x="2615776" y="1334114"/>
                </a:cubicBezTo>
                <a:cubicBezTo>
                  <a:pt x="2856074" y="1470609"/>
                  <a:pt x="3106867" y="1588379"/>
                  <a:pt x="3364982" y="1687356"/>
                </a:cubicBezTo>
                <a:cubicBezTo>
                  <a:pt x="3367545" y="1685866"/>
                  <a:pt x="3369560" y="1684144"/>
                  <a:pt x="3371663" y="1683743"/>
                </a:cubicBezTo>
                <a:cubicBezTo>
                  <a:pt x="3559080" y="1639479"/>
                  <a:pt x="3730923" y="1559010"/>
                  <a:pt x="3883310" y="1443899"/>
                </a:cubicBezTo>
                <a:cubicBezTo>
                  <a:pt x="3885702" y="1439761"/>
                  <a:pt x="3888566" y="1434532"/>
                  <a:pt x="3892746" y="1429225"/>
                </a:cubicBezTo>
                <a:cubicBezTo>
                  <a:pt x="4100854" y="1154547"/>
                  <a:pt x="4425526" y="995756"/>
                  <a:pt x="4699980" y="789523"/>
                </a:cubicBezTo>
                <a:lnTo>
                  <a:pt x="4724400" y="769876"/>
                </a:lnTo>
                <a:lnTo>
                  <a:pt x="4724400" y="802845"/>
                </a:lnTo>
                <a:lnTo>
                  <a:pt x="4705958" y="821317"/>
                </a:lnTo>
                <a:cubicBezTo>
                  <a:pt x="4688728" y="839775"/>
                  <a:pt x="4668259" y="862655"/>
                  <a:pt x="4649798" y="877374"/>
                </a:cubicBezTo>
                <a:cubicBezTo>
                  <a:pt x="4443742" y="1038644"/>
                  <a:pt x="4191500" y="1158472"/>
                  <a:pt x="4005326" y="1344259"/>
                </a:cubicBezTo>
                <a:cubicBezTo>
                  <a:pt x="4063256" y="1294104"/>
                  <a:pt x="4132215" y="1254410"/>
                  <a:pt x="4199378" y="1215889"/>
                </a:cubicBezTo>
                <a:cubicBezTo>
                  <a:pt x="4212968" y="1208123"/>
                  <a:pt x="4226555" y="1200357"/>
                  <a:pt x="4239600" y="1192361"/>
                </a:cubicBezTo>
                <a:cubicBezTo>
                  <a:pt x="4399481" y="1099094"/>
                  <a:pt x="4542878" y="976320"/>
                  <a:pt x="4677037" y="858646"/>
                </a:cubicBezTo>
                <a:lnTo>
                  <a:pt x="4724400" y="810414"/>
                </a:lnTo>
                <a:lnTo>
                  <a:pt x="4724400" y="916439"/>
                </a:lnTo>
                <a:lnTo>
                  <a:pt x="4683030" y="982925"/>
                </a:lnTo>
                <a:cubicBezTo>
                  <a:pt x="4504646" y="1237618"/>
                  <a:pt x="4252054" y="1416530"/>
                  <a:pt x="3921884" y="1469889"/>
                </a:cubicBezTo>
                <a:cubicBezTo>
                  <a:pt x="3782100" y="1582602"/>
                  <a:pt x="3625917" y="1667134"/>
                  <a:pt x="3456136" y="1721439"/>
                </a:cubicBezTo>
                <a:cubicBezTo>
                  <a:pt x="3511887" y="1741826"/>
                  <a:pt x="3567869" y="1761662"/>
                  <a:pt x="3624313" y="1780406"/>
                </a:cubicBezTo>
                <a:cubicBezTo>
                  <a:pt x="3850637" y="1855623"/>
                  <a:pt x="4076864" y="1908264"/>
                  <a:pt x="4303638" y="1944400"/>
                </a:cubicBezTo>
                <a:cubicBezTo>
                  <a:pt x="4307581" y="1939634"/>
                  <a:pt x="4311304" y="1935410"/>
                  <a:pt x="4315566" y="1931422"/>
                </a:cubicBezTo>
                <a:cubicBezTo>
                  <a:pt x="4418123" y="1797152"/>
                  <a:pt x="4522970" y="1669642"/>
                  <a:pt x="4664388" y="1574357"/>
                </a:cubicBezTo>
                <a:lnTo>
                  <a:pt x="4724400" y="1537429"/>
                </a:lnTo>
                <a:lnTo>
                  <a:pt x="4724400" y="1589108"/>
                </a:lnTo>
                <a:lnTo>
                  <a:pt x="4644505" y="1640352"/>
                </a:lnTo>
                <a:cubicBezTo>
                  <a:pt x="4543719" y="1713959"/>
                  <a:pt x="4461038" y="1801479"/>
                  <a:pt x="4381603" y="1900149"/>
                </a:cubicBezTo>
                <a:cubicBezTo>
                  <a:pt x="4415438" y="1876488"/>
                  <a:pt x="4447471" y="1849494"/>
                  <a:pt x="4478726" y="1822808"/>
                </a:cubicBezTo>
                <a:cubicBezTo>
                  <a:pt x="4513234" y="1792997"/>
                  <a:pt x="4549530" y="1762011"/>
                  <a:pt x="4588263" y="1735914"/>
                </a:cubicBezTo>
                <a:cubicBezTo>
                  <a:pt x="4619078" y="1714840"/>
                  <a:pt x="4651924" y="1696556"/>
                  <a:pt x="4683216" y="1678902"/>
                </a:cubicBezTo>
                <a:lnTo>
                  <a:pt x="4724400" y="1655121"/>
                </a:lnTo>
                <a:lnTo>
                  <a:pt x="4724400" y="1686869"/>
                </a:lnTo>
                <a:lnTo>
                  <a:pt x="4696172" y="1703058"/>
                </a:lnTo>
                <a:cubicBezTo>
                  <a:pt x="4665104" y="1720165"/>
                  <a:pt x="4632805" y="1738677"/>
                  <a:pt x="4602997" y="1758893"/>
                </a:cubicBezTo>
                <a:cubicBezTo>
                  <a:pt x="4565822" y="1784357"/>
                  <a:pt x="4530304" y="1815035"/>
                  <a:pt x="4496021" y="1844299"/>
                </a:cubicBezTo>
                <a:cubicBezTo>
                  <a:pt x="4470821" y="1865816"/>
                  <a:pt x="4445614" y="1887338"/>
                  <a:pt x="4419004" y="1907617"/>
                </a:cubicBezTo>
                <a:cubicBezTo>
                  <a:pt x="4509516" y="1884856"/>
                  <a:pt x="4599633" y="1841647"/>
                  <a:pt x="4685975" y="1786372"/>
                </a:cubicBezTo>
                <a:lnTo>
                  <a:pt x="4724400" y="1759693"/>
                </a:lnTo>
                <a:lnTo>
                  <a:pt x="4724400" y="1809459"/>
                </a:lnTo>
                <a:lnTo>
                  <a:pt x="4653762" y="1857561"/>
                </a:lnTo>
                <a:cubicBezTo>
                  <a:pt x="4580587" y="1902591"/>
                  <a:pt x="4504944" y="1939172"/>
                  <a:pt x="4428349" y="1963079"/>
                </a:cubicBezTo>
                <a:lnTo>
                  <a:pt x="4724400" y="1990579"/>
                </a:lnTo>
                <a:lnTo>
                  <a:pt x="4724400" y="2065582"/>
                </a:lnTo>
                <a:lnTo>
                  <a:pt x="4686318" y="2063926"/>
                </a:lnTo>
                <a:lnTo>
                  <a:pt x="4724400" y="2085104"/>
                </a:lnTo>
                <a:lnTo>
                  <a:pt x="4724400" y="2178471"/>
                </a:lnTo>
                <a:lnTo>
                  <a:pt x="4617755" y="2122457"/>
                </a:lnTo>
                <a:lnTo>
                  <a:pt x="4724400" y="2196158"/>
                </a:lnTo>
                <a:lnTo>
                  <a:pt x="4724400" y="2230374"/>
                </a:lnTo>
                <a:lnTo>
                  <a:pt x="4573637" y="2126309"/>
                </a:lnTo>
                <a:cubicBezTo>
                  <a:pt x="4608893" y="2177612"/>
                  <a:pt x="4656401" y="2222030"/>
                  <a:pt x="4706850" y="2262541"/>
                </a:cubicBezTo>
                <a:lnTo>
                  <a:pt x="4724400" y="2275857"/>
                </a:lnTo>
                <a:lnTo>
                  <a:pt x="4724400" y="2377131"/>
                </a:lnTo>
                <a:lnTo>
                  <a:pt x="4688201" y="2349925"/>
                </a:lnTo>
                <a:cubicBezTo>
                  <a:pt x="4579462" y="2264619"/>
                  <a:pt x="4483104" y="2181979"/>
                  <a:pt x="4462564" y="2041945"/>
                </a:cubicBezTo>
                <a:cubicBezTo>
                  <a:pt x="4339738" y="2027929"/>
                  <a:pt x="4217123" y="2008847"/>
                  <a:pt x="4094167" y="1984479"/>
                </a:cubicBezTo>
                <a:cubicBezTo>
                  <a:pt x="4361568" y="2318516"/>
                  <a:pt x="4448657" y="2737804"/>
                  <a:pt x="4520397" y="3153822"/>
                </a:cubicBezTo>
                <a:cubicBezTo>
                  <a:pt x="4524234" y="3176690"/>
                  <a:pt x="4478166" y="3233800"/>
                  <a:pt x="4458958" y="3203134"/>
                </a:cubicBezTo>
                <a:cubicBezTo>
                  <a:pt x="4221037" y="2826855"/>
                  <a:pt x="3875607" y="2452063"/>
                  <a:pt x="3972830" y="1973028"/>
                </a:cubicBezTo>
                <a:cubicBezTo>
                  <a:pt x="3973903" y="1968973"/>
                  <a:pt x="3975983" y="1964061"/>
                  <a:pt x="3979154" y="1959605"/>
                </a:cubicBezTo>
                <a:cubicBezTo>
                  <a:pt x="3847070" y="1929437"/>
                  <a:pt x="3715197" y="1894208"/>
                  <a:pt x="3583051" y="1850495"/>
                </a:cubicBezTo>
                <a:cubicBezTo>
                  <a:pt x="3357823" y="1775743"/>
                  <a:pt x="3137042" y="1687421"/>
                  <a:pt x="2922360" y="1586232"/>
                </a:cubicBezTo>
                <a:cubicBezTo>
                  <a:pt x="2956249" y="1697796"/>
                  <a:pt x="3014099" y="1805979"/>
                  <a:pt x="3033099" y="1913175"/>
                </a:cubicBezTo>
                <a:cubicBezTo>
                  <a:pt x="3035371" y="1915419"/>
                  <a:pt x="3037950" y="1918445"/>
                  <a:pt x="3040214" y="1920694"/>
                </a:cubicBezTo>
                <a:cubicBezTo>
                  <a:pt x="3043936" y="1916469"/>
                  <a:pt x="3048200" y="1912482"/>
                  <a:pt x="3051308" y="1911226"/>
                </a:cubicBezTo>
                <a:cubicBezTo>
                  <a:pt x="3335533" y="1788841"/>
                  <a:pt x="3650972" y="2264893"/>
                  <a:pt x="3791335" y="2442781"/>
                </a:cubicBezTo>
                <a:cubicBezTo>
                  <a:pt x="3804329" y="2459223"/>
                  <a:pt x="3763010" y="2515770"/>
                  <a:pt x="3744063" y="2510325"/>
                </a:cubicBezTo>
                <a:cubicBezTo>
                  <a:pt x="3485213" y="2437432"/>
                  <a:pt x="3287280" y="2286035"/>
                  <a:pt x="3103695" y="2105302"/>
                </a:cubicBezTo>
                <a:cubicBezTo>
                  <a:pt x="3126339" y="2333141"/>
                  <a:pt x="3009845" y="2625036"/>
                  <a:pt x="2968137" y="2805672"/>
                </a:cubicBezTo>
                <a:cubicBezTo>
                  <a:pt x="2930699" y="2965580"/>
                  <a:pt x="2891878" y="3078554"/>
                  <a:pt x="2739231" y="3151701"/>
                </a:cubicBezTo>
                <a:cubicBezTo>
                  <a:pt x="2726335" y="3157832"/>
                  <a:pt x="2726972" y="3142650"/>
                  <a:pt x="2728882" y="3135084"/>
                </a:cubicBezTo>
                <a:cubicBezTo>
                  <a:pt x="2806473" y="2811909"/>
                  <a:pt x="2836690" y="2478979"/>
                  <a:pt x="2914282" y="2155807"/>
                </a:cubicBezTo>
                <a:cubicBezTo>
                  <a:pt x="2927505" y="2100241"/>
                  <a:pt x="2969504" y="2020803"/>
                  <a:pt x="2971660" y="1962486"/>
                </a:cubicBezTo>
                <a:cubicBezTo>
                  <a:pt x="2971891" y="1961942"/>
                  <a:pt x="2971575" y="1961166"/>
                  <a:pt x="2971809" y="1960615"/>
                </a:cubicBezTo>
                <a:cubicBezTo>
                  <a:pt x="2971875" y="1957427"/>
                  <a:pt x="2972485" y="1954468"/>
                  <a:pt x="2972315" y="1951821"/>
                </a:cubicBezTo>
                <a:cubicBezTo>
                  <a:pt x="2966359" y="1836632"/>
                  <a:pt x="2865027" y="1683636"/>
                  <a:pt x="2846641" y="1556749"/>
                </a:cubicBezTo>
                <a:cubicBezTo>
                  <a:pt x="2846247" y="1554649"/>
                  <a:pt x="2846851" y="1551688"/>
                  <a:pt x="2847461" y="1548729"/>
                </a:cubicBezTo>
                <a:cubicBezTo>
                  <a:pt x="2570813" y="1412938"/>
                  <a:pt x="2306528" y="1254043"/>
                  <a:pt x="2058558" y="1071804"/>
                </a:cubicBezTo>
                <a:cubicBezTo>
                  <a:pt x="2118947" y="1245450"/>
                  <a:pt x="2231454" y="1407035"/>
                  <a:pt x="2291089" y="1585512"/>
                </a:cubicBezTo>
                <a:cubicBezTo>
                  <a:pt x="2383696" y="1860991"/>
                  <a:pt x="2441466" y="2144264"/>
                  <a:pt x="2473792" y="2432858"/>
                </a:cubicBezTo>
                <a:cubicBezTo>
                  <a:pt x="2475176" y="2446319"/>
                  <a:pt x="2431252" y="2512059"/>
                  <a:pt x="2420124" y="2495762"/>
                </a:cubicBezTo>
                <a:cubicBezTo>
                  <a:pt x="2291230" y="2305989"/>
                  <a:pt x="2208353" y="2083557"/>
                  <a:pt x="2119846" y="1872898"/>
                </a:cubicBezTo>
                <a:cubicBezTo>
                  <a:pt x="2037236" y="1675682"/>
                  <a:pt x="1982639" y="1492905"/>
                  <a:pt x="1995210" y="1288346"/>
                </a:cubicBezTo>
                <a:cubicBezTo>
                  <a:pt x="1948480" y="1372857"/>
                  <a:pt x="1900430" y="1457457"/>
                  <a:pt x="1850975" y="1540820"/>
                </a:cubicBezTo>
                <a:cubicBezTo>
                  <a:pt x="1816437" y="1599587"/>
                  <a:pt x="1789540" y="1661598"/>
                  <a:pt x="1723490" y="1688355"/>
                </a:cubicBezTo>
                <a:cubicBezTo>
                  <a:pt x="1718826" y="1690241"/>
                  <a:pt x="1711811" y="1688563"/>
                  <a:pt x="1710157" y="1683354"/>
                </a:cubicBezTo>
                <a:cubicBezTo>
                  <a:pt x="1675928" y="1583238"/>
                  <a:pt x="1752515" y="1420588"/>
                  <a:pt x="1807265" y="1336896"/>
                </a:cubicBezTo>
                <a:cubicBezTo>
                  <a:pt x="1856904" y="1260695"/>
                  <a:pt x="1925612" y="1200294"/>
                  <a:pt x="2011049" y="1173376"/>
                </a:cubicBezTo>
                <a:cubicBezTo>
                  <a:pt x="2011743" y="1171736"/>
                  <a:pt x="2013211" y="1169782"/>
                  <a:pt x="2014681" y="1167830"/>
                </a:cubicBezTo>
                <a:cubicBezTo>
                  <a:pt x="1995942" y="1119335"/>
                  <a:pt x="1980541" y="1069035"/>
                  <a:pt x="1971037" y="1015438"/>
                </a:cubicBezTo>
                <a:cubicBezTo>
                  <a:pt x="1970873" y="1012795"/>
                  <a:pt x="1971247" y="1010377"/>
                  <a:pt x="1971858" y="1007420"/>
                </a:cubicBezTo>
                <a:cubicBezTo>
                  <a:pt x="1889219" y="944106"/>
                  <a:pt x="1807963" y="877509"/>
                  <a:pt x="1729505" y="808882"/>
                </a:cubicBezTo>
                <a:cubicBezTo>
                  <a:pt x="1652132" y="740719"/>
                  <a:pt x="1577790" y="669969"/>
                  <a:pt x="1506007" y="597733"/>
                </a:cubicBezTo>
                <a:cubicBezTo>
                  <a:pt x="1650265" y="988437"/>
                  <a:pt x="1648039" y="1402749"/>
                  <a:pt x="1499912" y="1795211"/>
                </a:cubicBezTo>
                <a:cubicBezTo>
                  <a:pt x="1496995" y="1803635"/>
                  <a:pt x="1454455" y="1866099"/>
                  <a:pt x="1444926" y="1841464"/>
                </a:cubicBezTo>
                <a:cubicBezTo>
                  <a:pt x="1288444" y="1433999"/>
                  <a:pt x="1179507" y="967467"/>
                  <a:pt x="1425791" y="572788"/>
                </a:cubicBezTo>
                <a:cubicBezTo>
                  <a:pt x="1428418" y="568101"/>
                  <a:pt x="1431907" y="564428"/>
                  <a:pt x="1435390" y="560750"/>
                </a:cubicBezTo>
                <a:cubicBezTo>
                  <a:pt x="1440033" y="554349"/>
                  <a:pt x="1445996" y="547863"/>
                  <a:pt x="1451502" y="542471"/>
                </a:cubicBezTo>
                <a:cubicBezTo>
                  <a:pt x="1361214" y="448553"/>
                  <a:pt x="1275425" y="351231"/>
                  <a:pt x="1194128" y="250903"/>
                </a:cubicBezTo>
                <a:close/>
                <a:moveTo>
                  <a:pt x="890158" y="0"/>
                </a:moveTo>
                <a:lnTo>
                  <a:pt x="937892" y="0"/>
                </a:lnTo>
                <a:lnTo>
                  <a:pt x="924483" y="30495"/>
                </a:lnTo>
                <a:cubicBezTo>
                  <a:pt x="886566" y="121698"/>
                  <a:pt x="856718" y="217584"/>
                  <a:pt x="872288" y="306259"/>
                </a:cubicBezTo>
                <a:cubicBezTo>
                  <a:pt x="896800" y="446040"/>
                  <a:pt x="987449" y="577127"/>
                  <a:pt x="1006247" y="727373"/>
                </a:cubicBezTo>
                <a:cubicBezTo>
                  <a:pt x="1042700" y="1013846"/>
                  <a:pt x="1021035" y="1326579"/>
                  <a:pt x="986481" y="1611960"/>
                </a:cubicBezTo>
                <a:cubicBezTo>
                  <a:pt x="984668" y="1625361"/>
                  <a:pt x="941918" y="1692886"/>
                  <a:pt x="928400" y="1663986"/>
                </a:cubicBezTo>
                <a:cubicBezTo>
                  <a:pt x="723163" y="1233305"/>
                  <a:pt x="596239" y="818387"/>
                  <a:pt x="771281" y="368438"/>
                </a:cubicBezTo>
                <a:lnTo>
                  <a:pt x="200540" y="942511"/>
                </a:lnTo>
                <a:cubicBezTo>
                  <a:pt x="190537" y="952438"/>
                  <a:pt x="161507" y="972341"/>
                  <a:pt x="170253" y="942567"/>
                </a:cubicBezTo>
                <a:cubicBezTo>
                  <a:pt x="222670" y="771614"/>
                  <a:pt x="326261" y="624255"/>
                  <a:pt x="442049" y="489150"/>
                </a:cubicBezTo>
                <a:cubicBezTo>
                  <a:pt x="542966" y="370919"/>
                  <a:pt x="644574" y="322520"/>
                  <a:pt x="788582" y="301724"/>
                </a:cubicBezTo>
                <a:cubicBezTo>
                  <a:pt x="788307" y="293239"/>
                  <a:pt x="787808" y="285302"/>
                  <a:pt x="788312" y="276498"/>
                </a:cubicBezTo>
                <a:cubicBezTo>
                  <a:pt x="793051" y="221208"/>
                  <a:pt x="817827" y="155085"/>
                  <a:pt x="847625" y="89075"/>
                </a:cubicBezTo>
                <a:close/>
                <a:moveTo>
                  <a:pt x="29788" y="0"/>
                </a:moveTo>
                <a:lnTo>
                  <a:pt x="93321" y="0"/>
                </a:lnTo>
                <a:lnTo>
                  <a:pt x="79142" y="68966"/>
                </a:lnTo>
                <a:cubicBezTo>
                  <a:pt x="45734" y="225436"/>
                  <a:pt x="26794" y="379659"/>
                  <a:pt x="21253" y="535687"/>
                </a:cubicBezTo>
                <a:lnTo>
                  <a:pt x="61909" y="380358"/>
                </a:lnTo>
                <a:cubicBezTo>
                  <a:pt x="78826" y="316055"/>
                  <a:pt x="96125" y="249346"/>
                  <a:pt x="118339" y="184712"/>
                </a:cubicBezTo>
                <a:cubicBezTo>
                  <a:pt x="129562" y="152119"/>
                  <a:pt x="141878" y="119997"/>
                  <a:pt x="154192" y="87864"/>
                </a:cubicBezTo>
                <a:lnTo>
                  <a:pt x="186604" y="0"/>
                </a:lnTo>
                <a:lnTo>
                  <a:pt x="216386" y="0"/>
                </a:lnTo>
                <a:lnTo>
                  <a:pt x="180314" y="97640"/>
                </a:lnTo>
                <a:cubicBezTo>
                  <a:pt x="168233" y="129221"/>
                  <a:pt x="155916" y="161350"/>
                  <a:pt x="144924" y="193392"/>
                </a:cubicBezTo>
                <a:cubicBezTo>
                  <a:pt x="123175" y="256933"/>
                  <a:pt x="106102" y="323103"/>
                  <a:pt x="89413" y="386853"/>
                </a:cubicBezTo>
                <a:lnTo>
                  <a:pt x="49686" y="539999"/>
                </a:lnTo>
                <a:cubicBezTo>
                  <a:pt x="112204" y="409054"/>
                  <a:pt x="181190" y="283748"/>
                  <a:pt x="236604" y="152292"/>
                </a:cubicBezTo>
                <a:lnTo>
                  <a:pt x="289375" y="0"/>
                </a:lnTo>
                <a:lnTo>
                  <a:pt x="369729" y="0"/>
                </a:lnTo>
                <a:lnTo>
                  <a:pt x="354160" y="65656"/>
                </a:lnTo>
                <a:cubicBezTo>
                  <a:pt x="272180" y="311007"/>
                  <a:pt x="108679" y="519263"/>
                  <a:pt x="21325" y="763628"/>
                </a:cubicBezTo>
                <a:cubicBezTo>
                  <a:pt x="18671" y="771035"/>
                  <a:pt x="13191" y="778653"/>
                  <a:pt x="6426" y="785104"/>
                </a:cubicBezTo>
                <a:lnTo>
                  <a:pt x="0" y="789215"/>
                </a:lnTo>
                <a:lnTo>
                  <a:pt x="0" y="163142"/>
                </a:lnTo>
                <a:lnTo>
                  <a:pt x="20220" y="37416"/>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8" name="Rectangle 17">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990600"/>
            <a:ext cx="117348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itle 1">
            <a:extLst>
              <a:ext uri="{FF2B5EF4-FFF2-40B4-BE49-F238E27FC236}">
                <a16:creationId xmlns:a16="http://schemas.microsoft.com/office/drawing/2014/main" id="{0B0BBA2F-ABE5-40A0-80B5-1BD3A92A379D}"/>
              </a:ext>
            </a:extLst>
          </p:cNvPr>
          <p:cNvSpPr>
            <a:spLocks noGrp="1"/>
          </p:cNvSpPr>
          <p:nvPr>
            <p:ph type="title"/>
          </p:nvPr>
        </p:nvSpPr>
        <p:spPr>
          <a:xfrm>
            <a:off x="685801" y="1409318"/>
            <a:ext cx="4953000" cy="1216153"/>
          </a:xfrm>
        </p:spPr>
        <p:txBody>
          <a:bodyPr anchor="t">
            <a:normAutofit fontScale="90000"/>
          </a:bodyPr>
          <a:lstStyle/>
          <a:p>
            <a:br>
              <a:rPr lang="en-GB" sz="1600" dirty="0"/>
            </a:br>
            <a:br>
              <a:rPr lang="en-GB" sz="1600" dirty="0"/>
            </a:br>
            <a:r>
              <a:rPr lang="en-GB" sz="4000" dirty="0"/>
              <a:t>Skills to practise before starting Reception</a:t>
            </a:r>
            <a:br>
              <a:rPr lang="en-GB" sz="1600" dirty="0"/>
            </a:br>
            <a:br>
              <a:rPr lang="en-GB" sz="1600" dirty="0"/>
            </a:br>
            <a:endParaRPr lang="en-GB" sz="1600" dirty="0"/>
          </a:p>
        </p:txBody>
      </p:sp>
      <p:sp>
        <p:nvSpPr>
          <p:cNvPr id="3" name="Content Placeholder 2">
            <a:extLst>
              <a:ext uri="{FF2B5EF4-FFF2-40B4-BE49-F238E27FC236}">
                <a16:creationId xmlns:a16="http://schemas.microsoft.com/office/drawing/2014/main" id="{94211988-FE62-4655-B253-A657DB15E0A9}"/>
              </a:ext>
            </a:extLst>
          </p:cNvPr>
          <p:cNvSpPr>
            <a:spLocks noGrp="1"/>
          </p:cNvSpPr>
          <p:nvPr>
            <p:ph idx="1"/>
          </p:nvPr>
        </p:nvSpPr>
        <p:spPr>
          <a:xfrm>
            <a:off x="685801" y="2971800"/>
            <a:ext cx="4953000" cy="2209799"/>
          </a:xfrm>
        </p:spPr>
        <p:txBody>
          <a:bodyPr>
            <a:normAutofit fontScale="25000" lnSpcReduction="20000"/>
          </a:bodyPr>
          <a:lstStyle/>
          <a:p>
            <a:pPr marL="0" indent="0">
              <a:buNone/>
            </a:pPr>
            <a:r>
              <a:rPr lang="en-GB" sz="5600" dirty="0">
                <a:solidFill>
                  <a:schemeClr val="tx1">
                    <a:alpha val="55000"/>
                  </a:schemeClr>
                </a:solidFill>
                <a:hlinkClick r:id="rId2"/>
              </a:rPr>
              <a:t>Library Book Bags</a:t>
            </a:r>
          </a:p>
          <a:p>
            <a:pPr marL="0" indent="0">
              <a:buNone/>
            </a:pPr>
            <a:endParaRPr lang="en-GB" sz="5600" dirty="0">
              <a:solidFill>
                <a:schemeClr val="tx1">
                  <a:alpha val="55000"/>
                </a:schemeClr>
              </a:solidFill>
              <a:hlinkClick r:id="rId2"/>
            </a:endParaRPr>
          </a:p>
          <a:p>
            <a:pPr marL="0" indent="0">
              <a:buNone/>
            </a:pPr>
            <a:r>
              <a:rPr lang="en-GB" sz="5600" dirty="0">
                <a:solidFill>
                  <a:schemeClr val="tx1">
                    <a:alpha val="55000"/>
                  </a:schemeClr>
                </a:solidFill>
                <a:hlinkClick r:id="rId2"/>
              </a:rPr>
              <a:t>https://startingreception.co.uk/</a:t>
            </a:r>
            <a:r>
              <a:rPr lang="en-GB" sz="5600" dirty="0">
                <a:solidFill>
                  <a:schemeClr val="tx1">
                    <a:alpha val="55000"/>
                  </a:schemeClr>
                </a:solidFill>
              </a:rPr>
              <a:t> </a:t>
            </a:r>
          </a:p>
          <a:p>
            <a:pPr marL="0" indent="0">
              <a:buNone/>
            </a:pPr>
            <a:endParaRPr lang="en-GB" sz="5600" dirty="0">
              <a:solidFill>
                <a:schemeClr val="tx1">
                  <a:alpha val="55000"/>
                </a:schemeClr>
              </a:solidFill>
            </a:endParaRPr>
          </a:p>
          <a:p>
            <a:pPr marL="0" indent="0">
              <a:buNone/>
            </a:pPr>
            <a:r>
              <a:rPr lang="en-GB" sz="5600" dirty="0">
                <a:solidFill>
                  <a:schemeClr val="tx1">
                    <a:alpha val="55000"/>
                  </a:schemeClr>
                </a:solidFill>
                <a:hlinkClick r:id="rId3"/>
              </a:rPr>
              <a:t>https://www.startingwell.org.uk/school-readiness</a:t>
            </a:r>
            <a:r>
              <a:rPr lang="en-GB" sz="5600" dirty="0">
                <a:solidFill>
                  <a:schemeClr val="tx1">
                    <a:alpha val="55000"/>
                  </a:schemeClr>
                </a:solidFill>
              </a:rPr>
              <a:t> </a:t>
            </a:r>
          </a:p>
          <a:p>
            <a:pPr marL="0" indent="0">
              <a:buNone/>
            </a:pPr>
            <a:endParaRPr lang="en-GB" sz="5600" dirty="0">
              <a:solidFill>
                <a:schemeClr val="tx1">
                  <a:alpha val="55000"/>
                </a:schemeClr>
              </a:solidFill>
            </a:endParaRPr>
          </a:p>
          <a:p>
            <a:pPr marL="0" indent="0">
              <a:buNone/>
            </a:pPr>
            <a:r>
              <a:rPr lang="en-GB" sz="5600" dirty="0">
                <a:solidFill>
                  <a:schemeClr val="tx1">
                    <a:alpha val="55000"/>
                  </a:schemeClr>
                </a:solidFill>
                <a:hlinkClick r:id="rId4"/>
              </a:rPr>
              <a:t>https://www.youtube.com/playlist?list=PLcp5OqhKUk5V7n5M-6Enw07QGyK41wmOR</a:t>
            </a:r>
            <a:r>
              <a:rPr lang="en-GB" sz="5600" dirty="0">
                <a:solidFill>
                  <a:schemeClr val="tx1">
                    <a:alpha val="55000"/>
                  </a:schemeClr>
                </a:solidFill>
              </a:rPr>
              <a:t> </a:t>
            </a:r>
          </a:p>
          <a:p>
            <a:pPr marL="0" indent="0">
              <a:buNone/>
            </a:pPr>
            <a:r>
              <a:rPr lang="en-GB" sz="2400" dirty="0">
                <a:solidFill>
                  <a:schemeClr val="tx1">
                    <a:alpha val="55000"/>
                  </a:schemeClr>
                </a:solidFill>
              </a:rPr>
              <a:t>  </a:t>
            </a:r>
          </a:p>
        </p:txBody>
      </p:sp>
      <p:pic>
        <p:nvPicPr>
          <p:cNvPr id="5" name="Picture 4">
            <a:extLst>
              <a:ext uri="{FF2B5EF4-FFF2-40B4-BE49-F238E27FC236}">
                <a16:creationId xmlns:a16="http://schemas.microsoft.com/office/drawing/2014/main" id="{2A15DA50-B421-473E-938B-B94C72094F24}"/>
              </a:ext>
            </a:extLst>
          </p:cNvPr>
          <p:cNvPicPr>
            <a:picLocks noChangeAspect="1"/>
          </p:cNvPicPr>
          <p:nvPr/>
        </p:nvPicPr>
        <p:blipFill>
          <a:blip r:embed="rId5"/>
          <a:stretch>
            <a:fillRect/>
          </a:stretch>
        </p:blipFill>
        <p:spPr>
          <a:xfrm>
            <a:off x="8007807" y="3470333"/>
            <a:ext cx="3330754" cy="1898529"/>
          </a:xfrm>
          <a:prstGeom prst="rect">
            <a:avLst/>
          </a:prstGeom>
        </p:spPr>
      </p:pic>
      <p:pic>
        <p:nvPicPr>
          <p:cNvPr id="7" name="Picture 6">
            <a:extLst>
              <a:ext uri="{FF2B5EF4-FFF2-40B4-BE49-F238E27FC236}">
                <a16:creationId xmlns:a16="http://schemas.microsoft.com/office/drawing/2014/main" id="{6D0CA321-7D92-3379-659C-E5AC97E78AA4}"/>
              </a:ext>
            </a:extLst>
          </p:cNvPr>
          <p:cNvPicPr>
            <a:picLocks noChangeAspect="1"/>
          </p:cNvPicPr>
          <p:nvPr/>
        </p:nvPicPr>
        <p:blipFill>
          <a:blip r:embed="rId6"/>
          <a:stretch>
            <a:fillRect/>
          </a:stretch>
        </p:blipFill>
        <p:spPr>
          <a:xfrm>
            <a:off x="5443255" y="1133154"/>
            <a:ext cx="4048690" cy="2295845"/>
          </a:xfrm>
          <a:prstGeom prst="rect">
            <a:avLst/>
          </a:prstGeom>
        </p:spPr>
      </p:pic>
    </p:spTree>
    <p:extLst>
      <p:ext uri="{BB962C8B-B14F-4D97-AF65-F5344CB8AC3E}">
        <p14:creationId xmlns:p14="http://schemas.microsoft.com/office/powerpoint/2010/main" val="908027158"/>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41" name="Rectangle 40">
            <a:extLst>
              <a:ext uri="{FF2B5EF4-FFF2-40B4-BE49-F238E27FC236}">
                <a16:creationId xmlns:a16="http://schemas.microsoft.com/office/drawing/2014/main" id="{5D745267-269D-4693-9039-3C9849D0F02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useBgFill="1">
        <p:nvSpPr>
          <p:cNvPr id="43" name="Rectangle 42">
            <a:extLst>
              <a:ext uri="{FF2B5EF4-FFF2-40B4-BE49-F238E27FC236}">
                <a16:creationId xmlns:a16="http://schemas.microsoft.com/office/drawing/2014/main" id="{0ADDB668-2CA4-4D2B-9C34-3487CA330BA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51553" y="304802"/>
            <a:ext cx="11097349" cy="1573149"/>
          </a:xfrm>
          <a:prstGeom prst="rect">
            <a:avLst/>
          </a:prstGeom>
          <a:ln w="12700">
            <a:solidFill>
              <a:srgbClr val="DEDEDE"/>
            </a:solidFill>
          </a:ln>
          <a:effectLst>
            <a:outerShdw blurRad="50800" dist="38100" dir="2700000" algn="tl" rotWithShape="0">
              <a:schemeClr val="bg2">
                <a:lumMod val="85000"/>
                <a:alpha val="5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AB84FDE6-53CC-4C26-A19D-8FD574B1D9B6}"/>
              </a:ext>
            </a:extLst>
          </p:cNvPr>
          <p:cNvSpPr>
            <a:spLocks noGrp="1"/>
          </p:cNvSpPr>
          <p:nvPr>
            <p:ph type="title"/>
          </p:nvPr>
        </p:nvSpPr>
        <p:spPr>
          <a:xfrm>
            <a:off x="868680" y="405575"/>
            <a:ext cx="5001768" cy="1371600"/>
          </a:xfrm>
        </p:spPr>
        <p:txBody>
          <a:bodyPr vert="horz" lIns="91440" tIns="45720" rIns="91440" bIns="45720" rtlCol="0" anchor="ctr">
            <a:normAutofit/>
          </a:bodyPr>
          <a:lstStyle/>
          <a:p>
            <a:r>
              <a:rPr lang="en-US" sz="3600" kern="1200">
                <a:solidFill>
                  <a:schemeClr val="tx1"/>
                </a:solidFill>
                <a:latin typeface="+mj-lt"/>
                <a:ea typeface="+mj-ea"/>
                <a:cs typeface="+mj-cs"/>
              </a:rPr>
              <a:t>Introductions…</a:t>
            </a:r>
          </a:p>
        </p:txBody>
      </p:sp>
      <p:sp>
        <p:nvSpPr>
          <p:cNvPr id="45" name="Rectangle 44">
            <a:extLst>
              <a:ext uri="{FF2B5EF4-FFF2-40B4-BE49-F238E27FC236}">
                <a16:creationId xmlns:a16="http://schemas.microsoft.com/office/drawing/2014/main" id="{2568BC19-F052-4108-93E1-6A3D1DEC072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94784" y="764424"/>
            <a:ext cx="128016" cy="65390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7" name="Rectangle 46">
            <a:extLst>
              <a:ext uri="{FF2B5EF4-FFF2-40B4-BE49-F238E27FC236}">
                <a16:creationId xmlns:a16="http://schemas.microsoft.com/office/drawing/2014/main" id="{D5FD337D-4D6B-4C8B-B6F5-121097E0988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5582412" y="1067264"/>
            <a:ext cx="1021458" cy="18288"/>
          </a:xfrm>
          <a:prstGeom prst="rect">
            <a:avLst/>
          </a:prstGeom>
          <a:solidFill>
            <a:srgbClr val="D5D5D5"/>
          </a:solidFill>
          <a:ln w="317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16" name="Picture 15">
            <a:extLst>
              <a:ext uri="{FF2B5EF4-FFF2-40B4-BE49-F238E27FC236}">
                <a16:creationId xmlns:a16="http://schemas.microsoft.com/office/drawing/2014/main" id="{09F019E0-51AC-4D99-8C86-814F70FB5E88}"/>
              </a:ext>
            </a:extLst>
          </p:cNvPr>
          <p:cNvPicPr>
            <a:picLocks noChangeAspect="1"/>
          </p:cNvPicPr>
          <p:nvPr/>
        </p:nvPicPr>
        <p:blipFill rotWithShape="1">
          <a:blip r:embed="rId3"/>
          <a:srcRect r="1" b="10124"/>
          <a:stretch>
            <a:fillRect/>
          </a:stretch>
        </p:blipFill>
        <p:spPr>
          <a:xfrm>
            <a:off x="4120515" y="2091095"/>
            <a:ext cx="3703320" cy="4160520"/>
          </a:xfrm>
          <a:prstGeom prst="rect">
            <a:avLst/>
          </a:prstGeom>
        </p:spPr>
      </p:pic>
      <p:pic>
        <p:nvPicPr>
          <p:cNvPr id="14" name="Picture 13">
            <a:extLst>
              <a:ext uri="{FF2B5EF4-FFF2-40B4-BE49-F238E27FC236}">
                <a16:creationId xmlns:a16="http://schemas.microsoft.com/office/drawing/2014/main" id="{FEE8E705-20A2-4276-86BF-9FCE86A95E5D}"/>
              </a:ext>
            </a:extLst>
          </p:cNvPr>
          <p:cNvPicPr>
            <a:picLocks noChangeAspect="1"/>
          </p:cNvPicPr>
          <p:nvPr/>
        </p:nvPicPr>
        <p:blipFill rotWithShape="1">
          <a:blip r:embed="rId4"/>
          <a:srcRect r="1" b="10124"/>
          <a:stretch>
            <a:fillRect/>
          </a:stretch>
        </p:blipFill>
        <p:spPr>
          <a:xfrm>
            <a:off x="7945582" y="2091095"/>
            <a:ext cx="3703320" cy="4160520"/>
          </a:xfrm>
          <a:prstGeom prst="rect">
            <a:avLst/>
          </a:prstGeom>
        </p:spPr>
      </p:pic>
      <p:pic>
        <p:nvPicPr>
          <p:cNvPr id="4" name="Picture 3">
            <a:extLst>
              <a:ext uri="{FF2B5EF4-FFF2-40B4-BE49-F238E27FC236}">
                <a16:creationId xmlns:a16="http://schemas.microsoft.com/office/drawing/2014/main" id="{1EA503AB-6CF2-6659-0F37-1F80AACF2D97}"/>
              </a:ext>
            </a:extLst>
          </p:cNvPr>
          <p:cNvPicPr>
            <a:picLocks noChangeAspect="1"/>
          </p:cNvPicPr>
          <p:nvPr/>
        </p:nvPicPr>
        <p:blipFill>
          <a:blip r:embed="rId5">
            <a:extLst>
              <a:ext uri="{28A0092B-C50C-407E-A947-70E740481C1C}">
                <a14:useLocalDpi xmlns:a14="http://schemas.microsoft.com/office/drawing/2010/main" val="0"/>
              </a:ext>
            </a:extLst>
          </a:blip>
          <a:srcRect t="505" r="-1" b="24504"/>
          <a:stretch>
            <a:fillRect/>
          </a:stretch>
        </p:blipFill>
        <p:spPr>
          <a:xfrm>
            <a:off x="295448" y="2091095"/>
            <a:ext cx="3703320" cy="4160520"/>
          </a:xfrm>
          <a:prstGeom prst="rect">
            <a:avLst/>
          </a:prstGeom>
        </p:spPr>
      </p:pic>
    </p:spTree>
    <p:extLst>
      <p:ext uri="{BB962C8B-B14F-4D97-AF65-F5344CB8AC3E}">
        <p14:creationId xmlns:p14="http://schemas.microsoft.com/office/powerpoint/2010/main" val="18676101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000"/>
                                  </p:stCondLst>
                                  <p:iterate>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7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2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2" name="Rectangle 21">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24" name="Group 23">
            <a:extLst>
              <a:ext uri="{FF2B5EF4-FFF2-40B4-BE49-F238E27FC236}">
                <a16:creationId xmlns:a16="http://schemas.microsoft.com/office/drawing/2014/main" id="{514E1141-65DC-4F54-8399-7221AE6F83D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6096000" cy="6858000"/>
            <a:chOff x="7467600" y="0"/>
            <a:chExt cx="4724400" cy="6858000"/>
          </a:xfrm>
        </p:grpSpPr>
        <p:sp>
          <p:nvSpPr>
            <p:cNvPr id="25" name="Rectangle 24">
              <a:extLst>
                <a:ext uri="{FF2B5EF4-FFF2-40B4-BE49-F238E27FC236}">
                  <a16:creationId xmlns:a16="http://schemas.microsoft.com/office/drawing/2014/main" id="{DD75B897-7127-4AAC-A078-70739204B54F}"/>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6" name="Rectangle 25">
              <a:extLst>
                <a:ext uri="{FF2B5EF4-FFF2-40B4-BE49-F238E27FC236}">
                  <a16:creationId xmlns:a16="http://schemas.microsoft.com/office/drawing/2014/main" id="{BDCFF188-DB07-46AA-A2B3-71E936EABEA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8" name="Freeform: Shape 27">
            <a:extLst>
              <a:ext uri="{FF2B5EF4-FFF2-40B4-BE49-F238E27FC236}">
                <a16:creationId xmlns:a16="http://schemas.microsoft.com/office/drawing/2014/main" id="{215A9370-15D3-4C30-8BA1-2059A74C999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7369701"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30" name="Rectangle 29">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itle 1">
            <a:extLst>
              <a:ext uri="{FF2B5EF4-FFF2-40B4-BE49-F238E27FC236}">
                <a16:creationId xmlns:a16="http://schemas.microsoft.com/office/drawing/2014/main" id="{12B5E2EB-0061-4948-8B87-58291FA3E133}"/>
              </a:ext>
            </a:extLst>
          </p:cNvPr>
          <p:cNvSpPr>
            <a:spLocks noGrp="1"/>
          </p:cNvSpPr>
          <p:nvPr>
            <p:ph type="title"/>
          </p:nvPr>
        </p:nvSpPr>
        <p:spPr>
          <a:xfrm>
            <a:off x="704853" y="1231773"/>
            <a:ext cx="4514850" cy="1216153"/>
          </a:xfrm>
        </p:spPr>
        <p:txBody>
          <a:bodyPr anchor="t">
            <a:normAutofit/>
          </a:bodyPr>
          <a:lstStyle/>
          <a:p>
            <a:r>
              <a:rPr lang="en-GB" sz="4000" dirty="0"/>
              <a:t>Being school ready…</a:t>
            </a:r>
          </a:p>
        </p:txBody>
      </p:sp>
      <p:sp>
        <p:nvSpPr>
          <p:cNvPr id="3" name="Content Placeholder 2">
            <a:extLst>
              <a:ext uri="{FF2B5EF4-FFF2-40B4-BE49-F238E27FC236}">
                <a16:creationId xmlns:a16="http://schemas.microsoft.com/office/drawing/2014/main" id="{5A46CE24-1A33-48DF-9A80-ADDD4EC6C43F}"/>
              </a:ext>
            </a:extLst>
          </p:cNvPr>
          <p:cNvSpPr>
            <a:spLocks noGrp="1"/>
          </p:cNvSpPr>
          <p:nvPr>
            <p:ph idx="1"/>
          </p:nvPr>
        </p:nvSpPr>
        <p:spPr>
          <a:xfrm>
            <a:off x="809625" y="1971675"/>
            <a:ext cx="4143377" cy="3654551"/>
          </a:xfrm>
        </p:spPr>
        <p:txBody>
          <a:bodyPr>
            <a:normAutofit fontScale="92500" lnSpcReduction="10000"/>
          </a:bodyPr>
          <a:lstStyle/>
          <a:p>
            <a:r>
              <a:rPr lang="en-GB" sz="1700" dirty="0">
                <a:solidFill>
                  <a:schemeClr val="tx1">
                    <a:alpha val="55000"/>
                  </a:schemeClr>
                </a:solidFill>
              </a:rPr>
              <a:t>Red books – please complete over the summer</a:t>
            </a:r>
          </a:p>
          <a:p>
            <a:r>
              <a:rPr lang="en-GB" sz="1700" dirty="0">
                <a:solidFill>
                  <a:schemeClr val="tx1">
                    <a:alpha val="55000"/>
                  </a:schemeClr>
                </a:solidFill>
              </a:rPr>
              <a:t>All about me – paperwork within pack</a:t>
            </a:r>
          </a:p>
          <a:p>
            <a:r>
              <a:rPr lang="en-GB" sz="1700" dirty="0">
                <a:solidFill>
                  <a:schemeClr val="tx1">
                    <a:alpha val="55000"/>
                  </a:schemeClr>
                </a:solidFill>
              </a:rPr>
              <a:t>Speak to a member of the team this evening about any additional needs/concerns</a:t>
            </a:r>
          </a:p>
          <a:p>
            <a:r>
              <a:rPr lang="en-GB" sz="1700" dirty="0">
                <a:solidFill>
                  <a:schemeClr val="tx1">
                    <a:alpha val="55000"/>
                  </a:schemeClr>
                </a:solidFill>
              </a:rPr>
              <a:t>Toileting</a:t>
            </a:r>
          </a:p>
          <a:p>
            <a:r>
              <a:rPr lang="en-GB" sz="1700" dirty="0">
                <a:solidFill>
                  <a:schemeClr val="tx1">
                    <a:alpha val="55000"/>
                  </a:schemeClr>
                </a:solidFill>
              </a:rPr>
              <a:t>Dressing – coats/shoes</a:t>
            </a:r>
          </a:p>
          <a:p>
            <a:r>
              <a:rPr lang="en-GB" sz="1700" dirty="0">
                <a:solidFill>
                  <a:schemeClr val="tx1">
                    <a:alpha val="55000"/>
                  </a:schemeClr>
                </a:solidFill>
              </a:rPr>
              <a:t>Label EVERYTHING!</a:t>
            </a:r>
          </a:p>
          <a:p>
            <a:r>
              <a:rPr lang="en-GB" sz="1700" dirty="0">
                <a:solidFill>
                  <a:schemeClr val="tx1">
                    <a:alpha val="55000"/>
                  </a:schemeClr>
                </a:solidFill>
              </a:rPr>
              <a:t>Lunch boxes</a:t>
            </a:r>
          </a:p>
          <a:p>
            <a:r>
              <a:rPr lang="en-GB" sz="1700" dirty="0">
                <a:solidFill>
                  <a:schemeClr val="tx1">
                    <a:alpha val="55000"/>
                  </a:schemeClr>
                </a:solidFill>
              </a:rPr>
              <a:t>Share all information – however small</a:t>
            </a:r>
          </a:p>
          <a:p>
            <a:r>
              <a:rPr lang="en-GB" sz="1700" dirty="0">
                <a:solidFill>
                  <a:schemeClr val="tx1">
                    <a:alpha val="55000"/>
                  </a:schemeClr>
                </a:solidFill>
              </a:rPr>
              <a:t>When in school – support with reading, be prepared, homework and sharing achievements.</a:t>
            </a:r>
          </a:p>
          <a:p>
            <a:pPr marL="0" indent="0">
              <a:buNone/>
            </a:pPr>
            <a:endParaRPr lang="en-GB" sz="500" dirty="0">
              <a:solidFill>
                <a:schemeClr val="tx1">
                  <a:alpha val="55000"/>
                </a:schemeClr>
              </a:solidFill>
            </a:endParaRPr>
          </a:p>
        </p:txBody>
      </p:sp>
      <p:pic>
        <p:nvPicPr>
          <p:cNvPr id="4" name="Picture 3">
            <a:extLst>
              <a:ext uri="{FF2B5EF4-FFF2-40B4-BE49-F238E27FC236}">
                <a16:creationId xmlns:a16="http://schemas.microsoft.com/office/drawing/2014/main" id="{C0491A1F-E41D-4584-BBF6-32B585300513}"/>
              </a:ext>
            </a:extLst>
          </p:cNvPr>
          <p:cNvPicPr>
            <a:picLocks noChangeAspect="1"/>
          </p:cNvPicPr>
          <p:nvPr/>
        </p:nvPicPr>
        <p:blipFill>
          <a:blip r:embed="rId3"/>
          <a:stretch>
            <a:fillRect/>
          </a:stretch>
        </p:blipFill>
        <p:spPr>
          <a:xfrm>
            <a:off x="5410202" y="2117980"/>
            <a:ext cx="5638798" cy="2622040"/>
          </a:xfrm>
          <a:prstGeom prst="rect">
            <a:avLst/>
          </a:prstGeom>
        </p:spPr>
      </p:pic>
    </p:spTree>
    <p:extLst>
      <p:ext uri="{BB962C8B-B14F-4D97-AF65-F5344CB8AC3E}">
        <p14:creationId xmlns:p14="http://schemas.microsoft.com/office/powerpoint/2010/main" val="3911674368"/>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3" name="Rectangle 16">
            <a:extLst>
              <a:ext uri="{FF2B5EF4-FFF2-40B4-BE49-F238E27FC236}">
                <a16:creationId xmlns:a16="http://schemas.microsoft.com/office/drawing/2014/main" id="{99F1FFA9-D672-408C-9220-ADEEC6ABDD0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FE099924-8BCD-1C87-3616-6304355287B3}"/>
              </a:ext>
            </a:extLst>
          </p:cNvPr>
          <p:cNvSpPr>
            <a:spLocks noGrp="1"/>
          </p:cNvSpPr>
          <p:nvPr>
            <p:ph type="title"/>
          </p:nvPr>
        </p:nvSpPr>
        <p:spPr>
          <a:xfrm>
            <a:off x="838201" y="365125"/>
            <a:ext cx="3816095" cy="1938076"/>
          </a:xfrm>
        </p:spPr>
        <p:txBody>
          <a:bodyPr>
            <a:normAutofit/>
          </a:bodyPr>
          <a:lstStyle/>
          <a:p>
            <a:r>
              <a:rPr lang="en-US"/>
              <a:t>The year ahead…</a:t>
            </a:r>
            <a:endParaRPr lang="en-GB"/>
          </a:p>
        </p:txBody>
      </p:sp>
      <p:sp>
        <p:nvSpPr>
          <p:cNvPr id="3" name="Content Placeholder 2">
            <a:extLst>
              <a:ext uri="{FF2B5EF4-FFF2-40B4-BE49-F238E27FC236}">
                <a16:creationId xmlns:a16="http://schemas.microsoft.com/office/drawing/2014/main" id="{F71A8E8A-D9BB-6F19-2D50-37F52062C488}"/>
              </a:ext>
            </a:extLst>
          </p:cNvPr>
          <p:cNvSpPr>
            <a:spLocks noGrp="1"/>
          </p:cNvSpPr>
          <p:nvPr>
            <p:ph idx="1"/>
          </p:nvPr>
        </p:nvSpPr>
        <p:spPr>
          <a:xfrm>
            <a:off x="838201" y="2482589"/>
            <a:ext cx="3816096" cy="3694373"/>
          </a:xfrm>
        </p:spPr>
        <p:txBody>
          <a:bodyPr>
            <a:normAutofit/>
          </a:bodyPr>
          <a:lstStyle/>
          <a:p>
            <a:r>
              <a:rPr lang="en-US" sz="2000" dirty="0"/>
              <a:t>Trips</a:t>
            </a:r>
          </a:p>
          <a:p>
            <a:r>
              <a:rPr lang="en-US" sz="2000" dirty="0"/>
              <a:t>Christmas</a:t>
            </a:r>
          </a:p>
          <a:p>
            <a:r>
              <a:rPr lang="en-US" sz="2000" dirty="0"/>
              <a:t>Buddy Readers </a:t>
            </a:r>
          </a:p>
          <a:p>
            <a:r>
              <a:rPr lang="en-US" sz="2000" dirty="0"/>
              <a:t>Come dine with me</a:t>
            </a:r>
          </a:p>
          <a:p>
            <a:r>
              <a:rPr lang="en-US" sz="2000" dirty="0"/>
              <a:t>Stay and play</a:t>
            </a:r>
          </a:p>
          <a:p>
            <a:r>
              <a:rPr lang="en-US" sz="2000" dirty="0"/>
              <a:t>Forest schools</a:t>
            </a:r>
          </a:p>
          <a:p>
            <a:r>
              <a:rPr lang="en-US" sz="2000" dirty="0"/>
              <a:t>World book day</a:t>
            </a:r>
          </a:p>
          <a:p>
            <a:r>
              <a:rPr lang="en-US" sz="2000" dirty="0"/>
              <a:t>PTA events </a:t>
            </a:r>
          </a:p>
          <a:p>
            <a:r>
              <a:rPr lang="en-US" sz="2000" dirty="0"/>
              <a:t>Sports Day</a:t>
            </a:r>
            <a:endParaRPr lang="en-GB" sz="2000" dirty="0"/>
          </a:p>
        </p:txBody>
      </p:sp>
      <p:pic>
        <p:nvPicPr>
          <p:cNvPr id="5" name="Picture 4">
            <a:extLst>
              <a:ext uri="{FF2B5EF4-FFF2-40B4-BE49-F238E27FC236}">
                <a16:creationId xmlns:a16="http://schemas.microsoft.com/office/drawing/2014/main" id="{6BAFFB17-2CDC-5367-28A6-664B5FBEA172}"/>
              </a:ext>
            </a:extLst>
          </p:cNvPr>
          <p:cNvPicPr>
            <a:picLocks noChangeAspect="1"/>
          </p:cNvPicPr>
          <p:nvPr/>
        </p:nvPicPr>
        <p:blipFill rotWithShape="1">
          <a:blip r:embed="rId3"/>
          <a:srcRect t="8469" r="-1" b="23713"/>
          <a:stretch/>
        </p:blipFill>
        <p:spPr>
          <a:xfrm>
            <a:off x="4904316" y="-4"/>
            <a:ext cx="7287684" cy="3694372"/>
          </a:xfrm>
          <a:custGeom>
            <a:avLst/>
            <a:gdLst/>
            <a:ahLst/>
            <a:cxnLst/>
            <a:rect l="l" t="t" r="r" b="b"/>
            <a:pathLst>
              <a:path w="7287684" h="3694372">
                <a:moveTo>
                  <a:pt x="1047969" y="0"/>
                </a:moveTo>
                <a:lnTo>
                  <a:pt x="7287684" y="0"/>
                </a:lnTo>
                <a:lnTo>
                  <a:pt x="7287684" y="814388"/>
                </a:lnTo>
                <a:lnTo>
                  <a:pt x="7287684" y="3694372"/>
                </a:lnTo>
                <a:lnTo>
                  <a:pt x="471411" y="3694372"/>
                </a:lnTo>
                <a:lnTo>
                  <a:pt x="470992" y="3686621"/>
                </a:lnTo>
                <a:cubicBezTo>
                  <a:pt x="458999" y="3642419"/>
                  <a:pt x="427907" y="3602236"/>
                  <a:pt x="376383" y="3554015"/>
                </a:cubicBezTo>
                <a:cubicBezTo>
                  <a:pt x="315976" y="3500438"/>
                  <a:pt x="255568" y="3454003"/>
                  <a:pt x="170288" y="3407569"/>
                </a:cubicBezTo>
                <a:cubicBezTo>
                  <a:pt x="365723" y="3382565"/>
                  <a:pt x="163181" y="3296841"/>
                  <a:pt x="230695" y="3243263"/>
                </a:cubicBezTo>
                <a:cubicBezTo>
                  <a:pt x="369276" y="3221831"/>
                  <a:pt x="479431" y="3393282"/>
                  <a:pt x="667759" y="3343275"/>
                </a:cubicBezTo>
                <a:cubicBezTo>
                  <a:pt x="440344" y="3196828"/>
                  <a:pt x="184501" y="3150393"/>
                  <a:pt x="17493" y="2953940"/>
                </a:cubicBezTo>
                <a:cubicBezTo>
                  <a:pt x="56580" y="2911078"/>
                  <a:pt x="95667" y="2953940"/>
                  <a:pt x="127647" y="2936081"/>
                </a:cubicBezTo>
                <a:cubicBezTo>
                  <a:pt x="127647" y="2925365"/>
                  <a:pt x="500751" y="2993232"/>
                  <a:pt x="522071" y="2714625"/>
                </a:cubicBezTo>
                <a:cubicBezTo>
                  <a:pt x="529178" y="2714625"/>
                  <a:pt x="536285" y="2714625"/>
                  <a:pt x="543391" y="2703909"/>
                </a:cubicBezTo>
                <a:cubicBezTo>
                  <a:pt x="582478" y="2664619"/>
                  <a:pt x="546945" y="2571750"/>
                  <a:pt x="610905" y="2564606"/>
                </a:cubicBezTo>
                <a:cubicBezTo>
                  <a:pt x="681973" y="2557462"/>
                  <a:pt x="749487" y="2525315"/>
                  <a:pt x="824107" y="2543175"/>
                </a:cubicBezTo>
                <a:cubicBezTo>
                  <a:pt x="880961" y="2557462"/>
                  <a:pt x="941368" y="2575322"/>
                  <a:pt x="1001776" y="2575322"/>
                </a:cubicBezTo>
                <a:cubicBezTo>
                  <a:pt x="1065736" y="2575322"/>
                  <a:pt x="1154570" y="2696766"/>
                  <a:pt x="1193658" y="2536031"/>
                </a:cubicBezTo>
                <a:cubicBezTo>
                  <a:pt x="1193658" y="2528888"/>
                  <a:pt x="1303812" y="2546747"/>
                  <a:pt x="1364219" y="2553891"/>
                </a:cubicBezTo>
                <a:cubicBezTo>
                  <a:pt x="1413966" y="2561035"/>
                  <a:pt x="1474374" y="2593181"/>
                  <a:pt x="1509907" y="2528888"/>
                </a:cubicBezTo>
                <a:cubicBezTo>
                  <a:pt x="1527674" y="2489596"/>
                  <a:pt x="1442393" y="2418159"/>
                  <a:pt x="1367772" y="2411015"/>
                </a:cubicBezTo>
                <a:cubicBezTo>
                  <a:pt x="1300259" y="2403872"/>
                  <a:pt x="1232745" y="2396728"/>
                  <a:pt x="1168784" y="2411015"/>
                </a:cubicBezTo>
                <a:cubicBezTo>
                  <a:pt x="1090610" y="2428875"/>
                  <a:pt x="1047969" y="2400300"/>
                  <a:pt x="1026649" y="2336007"/>
                </a:cubicBezTo>
                <a:cubicBezTo>
                  <a:pt x="1001776" y="2268141"/>
                  <a:pt x="955582" y="2232422"/>
                  <a:pt x="891621" y="2200275"/>
                </a:cubicBezTo>
                <a:cubicBezTo>
                  <a:pt x="735273" y="2121694"/>
                  <a:pt x="586032" y="2028825"/>
                  <a:pt x="415470" y="1982390"/>
                </a:cubicBezTo>
                <a:cubicBezTo>
                  <a:pt x="383490" y="1975246"/>
                  <a:pt x="344403" y="1960959"/>
                  <a:pt x="330189" y="1900238"/>
                </a:cubicBezTo>
                <a:cubicBezTo>
                  <a:pt x="792127" y="1993106"/>
                  <a:pt x="1211424" y="2232422"/>
                  <a:pt x="1687576" y="2218135"/>
                </a:cubicBezTo>
                <a:cubicBezTo>
                  <a:pt x="1559654" y="2143125"/>
                  <a:pt x="1406860" y="2139554"/>
                  <a:pt x="1268278" y="2085975"/>
                </a:cubicBezTo>
                <a:cubicBezTo>
                  <a:pt x="1367772" y="2046685"/>
                  <a:pt x="1460160" y="2089547"/>
                  <a:pt x="1552548" y="2110978"/>
                </a:cubicBezTo>
                <a:cubicBezTo>
                  <a:pt x="1630722" y="2128837"/>
                  <a:pt x="1701789" y="2132410"/>
                  <a:pt x="1708896" y="2021681"/>
                </a:cubicBezTo>
                <a:cubicBezTo>
                  <a:pt x="1708896" y="2010965"/>
                  <a:pt x="1708896" y="2003821"/>
                  <a:pt x="1708896" y="1993106"/>
                </a:cubicBezTo>
                <a:cubicBezTo>
                  <a:pt x="1680469" y="1946672"/>
                  <a:pt x="1641382" y="1925240"/>
                  <a:pt x="1591635" y="1910953"/>
                </a:cubicBezTo>
                <a:cubicBezTo>
                  <a:pt x="1563208" y="1903809"/>
                  <a:pt x="1524121" y="1889522"/>
                  <a:pt x="1524121" y="1857375"/>
                </a:cubicBezTo>
                <a:cubicBezTo>
                  <a:pt x="1527674" y="1735931"/>
                  <a:pt x="1431733" y="1700212"/>
                  <a:pt x="1339346" y="1664493"/>
                </a:cubicBezTo>
                <a:cubicBezTo>
                  <a:pt x="1389093" y="1603772"/>
                  <a:pt x="1431733" y="1646635"/>
                  <a:pt x="1470820" y="1643062"/>
                </a:cubicBezTo>
                <a:cubicBezTo>
                  <a:pt x="1495694" y="1639491"/>
                  <a:pt x="1520567" y="1635919"/>
                  <a:pt x="1520567" y="1603772"/>
                </a:cubicBezTo>
                <a:cubicBezTo>
                  <a:pt x="1520567" y="1578769"/>
                  <a:pt x="1509907" y="1546622"/>
                  <a:pt x="1485034" y="1546622"/>
                </a:cubicBezTo>
                <a:cubicBezTo>
                  <a:pt x="1328686" y="1543050"/>
                  <a:pt x="1239851" y="1371600"/>
                  <a:pt x="1076396" y="1371600"/>
                </a:cubicBezTo>
                <a:cubicBezTo>
                  <a:pt x="976902" y="1371600"/>
                  <a:pt x="1126144" y="1275159"/>
                  <a:pt x="1044416" y="1235869"/>
                </a:cubicBezTo>
                <a:cubicBezTo>
                  <a:pt x="1026649" y="1225153"/>
                  <a:pt x="1094163" y="1210866"/>
                  <a:pt x="1122590" y="1214437"/>
                </a:cubicBezTo>
                <a:cubicBezTo>
                  <a:pt x="1151017" y="1218009"/>
                  <a:pt x="1175891" y="1243013"/>
                  <a:pt x="1211424" y="1225153"/>
                </a:cubicBezTo>
                <a:cubicBezTo>
                  <a:pt x="1229191" y="1160860"/>
                  <a:pt x="1182997" y="1135856"/>
                  <a:pt x="1140357" y="1117997"/>
                </a:cubicBezTo>
                <a:cubicBezTo>
                  <a:pt x="1047969" y="1075135"/>
                  <a:pt x="955582" y="1025129"/>
                  <a:pt x="852534" y="1010841"/>
                </a:cubicBezTo>
                <a:cubicBezTo>
                  <a:pt x="817001" y="1007269"/>
                  <a:pt x="795680" y="989409"/>
                  <a:pt x="799234" y="953690"/>
                </a:cubicBezTo>
                <a:cubicBezTo>
                  <a:pt x="806340" y="907256"/>
                  <a:pt x="841874" y="921544"/>
                  <a:pt x="870301" y="925115"/>
                </a:cubicBezTo>
                <a:cubicBezTo>
                  <a:pt x="888068" y="928688"/>
                  <a:pt x="905835" y="939403"/>
                  <a:pt x="923602" y="914400"/>
                </a:cubicBezTo>
                <a:cubicBezTo>
                  <a:pt x="611794" y="724198"/>
                  <a:pt x="409919" y="684684"/>
                  <a:pt x="132090" y="589415"/>
                </a:cubicBezTo>
                <a:lnTo>
                  <a:pt x="31922" y="552917"/>
                </a:lnTo>
                <a:lnTo>
                  <a:pt x="26859" y="541335"/>
                </a:lnTo>
                <a:cubicBezTo>
                  <a:pt x="20137" y="534929"/>
                  <a:pt x="8953" y="532232"/>
                  <a:pt x="0" y="527681"/>
                </a:cubicBezTo>
                <a:cubicBezTo>
                  <a:pt x="5969" y="516305"/>
                  <a:pt x="7617" y="502963"/>
                  <a:pt x="17905" y="493550"/>
                </a:cubicBezTo>
                <a:cubicBezTo>
                  <a:pt x="23947" y="488022"/>
                  <a:pt x="35344" y="487159"/>
                  <a:pt x="44763" y="486724"/>
                </a:cubicBezTo>
                <a:lnTo>
                  <a:pt x="165722" y="483650"/>
                </a:lnTo>
                <a:lnTo>
                  <a:pt x="193385" y="498723"/>
                </a:lnTo>
                <a:cubicBezTo>
                  <a:pt x="210263" y="511671"/>
                  <a:pt x="227142" y="525066"/>
                  <a:pt x="315976" y="535781"/>
                </a:cubicBezTo>
                <a:cubicBezTo>
                  <a:pt x="401257" y="546497"/>
                  <a:pt x="479431" y="582216"/>
                  <a:pt x="575372" y="525066"/>
                </a:cubicBezTo>
                <a:cubicBezTo>
                  <a:pt x="639332" y="485775"/>
                  <a:pt x="742380" y="528637"/>
                  <a:pt x="820554" y="560785"/>
                </a:cubicBezTo>
                <a:cubicBezTo>
                  <a:pt x="884515" y="589360"/>
                  <a:pt x="948475" y="596503"/>
                  <a:pt x="1033756" y="560785"/>
                </a:cubicBezTo>
                <a:cubicBezTo>
                  <a:pt x="955582" y="539354"/>
                  <a:pt x="895175" y="521494"/>
                  <a:pt x="834767" y="507206"/>
                </a:cubicBezTo>
                <a:cubicBezTo>
                  <a:pt x="785020" y="496491"/>
                  <a:pt x="756593" y="471488"/>
                  <a:pt x="760147" y="417909"/>
                </a:cubicBezTo>
                <a:cubicBezTo>
                  <a:pt x="760147" y="389334"/>
                  <a:pt x="749487" y="350044"/>
                  <a:pt x="785020" y="335757"/>
                </a:cubicBezTo>
                <a:cubicBezTo>
                  <a:pt x="813447" y="321469"/>
                  <a:pt x="852534" y="335757"/>
                  <a:pt x="866748" y="360759"/>
                </a:cubicBezTo>
                <a:cubicBezTo>
                  <a:pt x="884515" y="407194"/>
                  <a:pt x="902281" y="450056"/>
                  <a:pt x="962689" y="453629"/>
                </a:cubicBezTo>
                <a:cubicBezTo>
                  <a:pt x="1044416" y="460771"/>
                  <a:pt x="998222" y="432197"/>
                  <a:pt x="984009" y="396478"/>
                </a:cubicBezTo>
                <a:cubicBezTo>
                  <a:pt x="969795" y="357188"/>
                  <a:pt x="1012436" y="346472"/>
                  <a:pt x="1040863" y="353615"/>
                </a:cubicBezTo>
                <a:cubicBezTo>
                  <a:pt x="1147464" y="385763"/>
                  <a:pt x="1257618" y="328613"/>
                  <a:pt x="1367772" y="375047"/>
                </a:cubicBezTo>
                <a:cubicBezTo>
                  <a:pt x="1339346" y="260747"/>
                  <a:pt x="1278938" y="210741"/>
                  <a:pt x="1151017" y="192881"/>
                </a:cubicBezTo>
                <a:cubicBezTo>
                  <a:pt x="1104823" y="189310"/>
                  <a:pt x="1055076" y="196453"/>
                  <a:pt x="1012436" y="164306"/>
                </a:cubicBezTo>
                <a:cubicBezTo>
                  <a:pt x="987562" y="146447"/>
                  <a:pt x="962689" y="125016"/>
                  <a:pt x="980456" y="89297"/>
                </a:cubicBezTo>
                <a:cubicBezTo>
                  <a:pt x="991116" y="64294"/>
                  <a:pt x="1019542" y="64294"/>
                  <a:pt x="1044416" y="71437"/>
                </a:cubicBezTo>
                <a:cubicBezTo>
                  <a:pt x="1147464" y="110728"/>
                  <a:pt x="1257618" y="121444"/>
                  <a:pt x="1364219" y="135731"/>
                </a:cubicBezTo>
                <a:cubicBezTo>
                  <a:pt x="1381986" y="139303"/>
                  <a:pt x="1399753" y="146447"/>
                  <a:pt x="1417520" y="110728"/>
                </a:cubicBezTo>
                <a:cubicBezTo>
                  <a:pt x="1293152" y="78581"/>
                  <a:pt x="1172337" y="35719"/>
                  <a:pt x="1047969" y="0"/>
                </a:cubicBezTo>
                <a:close/>
              </a:path>
            </a:pathLst>
          </a:custGeom>
        </p:spPr>
      </p:pic>
      <p:pic>
        <p:nvPicPr>
          <p:cNvPr id="6" name="Picture 5">
            <a:extLst>
              <a:ext uri="{FF2B5EF4-FFF2-40B4-BE49-F238E27FC236}">
                <a16:creationId xmlns:a16="http://schemas.microsoft.com/office/drawing/2014/main" id="{09037475-7AE0-D706-3F0B-3DCB36FD360B}"/>
              </a:ext>
            </a:extLst>
          </p:cNvPr>
          <p:cNvPicPr>
            <a:picLocks noChangeAspect="1"/>
          </p:cNvPicPr>
          <p:nvPr/>
        </p:nvPicPr>
        <p:blipFill rotWithShape="1">
          <a:blip r:embed="rId4"/>
          <a:srcRect t="18141" b="27164"/>
          <a:stretch/>
        </p:blipFill>
        <p:spPr>
          <a:xfrm>
            <a:off x="4726728" y="3802961"/>
            <a:ext cx="7472381" cy="3055043"/>
          </a:xfrm>
          <a:custGeom>
            <a:avLst/>
            <a:gdLst/>
            <a:ahLst/>
            <a:cxnLst/>
            <a:rect l="l" t="t" r="r" b="b"/>
            <a:pathLst>
              <a:path w="7472381" h="3055043">
                <a:moveTo>
                  <a:pt x="638975" y="0"/>
                </a:moveTo>
                <a:lnTo>
                  <a:pt x="7472381" y="0"/>
                </a:lnTo>
                <a:lnTo>
                  <a:pt x="7472381" y="2579984"/>
                </a:lnTo>
                <a:lnTo>
                  <a:pt x="7472381" y="3055043"/>
                </a:lnTo>
                <a:lnTo>
                  <a:pt x="6992676" y="3055043"/>
                </a:lnTo>
                <a:lnTo>
                  <a:pt x="1946893" y="3055043"/>
                </a:lnTo>
                <a:cubicBezTo>
                  <a:pt x="1801205" y="2983605"/>
                  <a:pt x="1662624" y="2897880"/>
                  <a:pt x="1506276" y="2855018"/>
                </a:cubicBezTo>
                <a:cubicBezTo>
                  <a:pt x="1399675" y="2826443"/>
                  <a:pt x="1296627" y="2776437"/>
                  <a:pt x="1314394" y="2626417"/>
                </a:cubicBezTo>
                <a:cubicBezTo>
                  <a:pt x="1317947" y="2583555"/>
                  <a:pt x="1289520" y="2551409"/>
                  <a:pt x="1246880" y="2562124"/>
                </a:cubicBezTo>
                <a:cubicBezTo>
                  <a:pt x="1165153" y="2583555"/>
                  <a:pt x="1126065" y="2522833"/>
                  <a:pt x="1079872" y="2476399"/>
                </a:cubicBezTo>
                <a:cubicBezTo>
                  <a:pt x="998144" y="2394247"/>
                  <a:pt x="919970" y="2308520"/>
                  <a:pt x="788495" y="2294233"/>
                </a:cubicBezTo>
                <a:cubicBezTo>
                  <a:pt x="813369" y="2229939"/>
                  <a:pt x="856009" y="2237083"/>
                  <a:pt x="895097" y="2251371"/>
                </a:cubicBezTo>
                <a:cubicBezTo>
                  <a:pt x="998144" y="2287090"/>
                  <a:pt x="1101192" y="2326380"/>
                  <a:pt x="1204239" y="2362099"/>
                </a:cubicBezTo>
                <a:cubicBezTo>
                  <a:pt x="1271754" y="2383530"/>
                  <a:pt x="1339267" y="2415677"/>
                  <a:pt x="1428102" y="2390674"/>
                </a:cubicBezTo>
                <a:cubicBezTo>
                  <a:pt x="1349928" y="2262087"/>
                  <a:pt x="1218453" y="2237083"/>
                  <a:pt x="1111852" y="2197793"/>
                </a:cubicBezTo>
                <a:cubicBezTo>
                  <a:pt x="980377" y="2147787"/>
                  <a:pt x="902203" y="2054918"/>
                  <a:pt x="806262" y="1947762"/>
                </a:cubicBezTo>
                <a:cubicBezTo>
                  <a:pt x="902203" y="1919187"/>
                  <a:pt x="962610" y="1997768"/>
                  <a:pt x="1040785" y="1994196"/>
                </a:cubicBezTo>
                <a:cubicBezTo>
                  <a:pt x="1044338" y="1983480"/>
                  <a:pt x="1051445" y="1962049"/>
                  <a:pt x="1051445" y="1962049"/>
                </a:cubicBezTo>
                <a:cubicBezTo>
                  <a:pt x="923523" y="1904899"/>
                  <a:pt x="866670" y="1797743"/>
                  <a:pt x="845349" y="1665583"/>
                </a:cubicBezTo>
                <a:cubicBezTo>
                  <a:pt x="838243" y="1597718"/>
                  <a:pt x="792049" y="1576287"/>
                  <a:pt x="745855" y="1544140"/>
                </a:cubicBezTo>
                <a:cubicBezTo>
                  <a:pt x="589507" y="1433411"/>
                  <a:pt x="422499" y="1333399"/>
                  <a:pt x="291024" y="1183381"/>
                </a:cubicBezTo>
                <a:cubicBezTo>
                  <a:pt x="443819" y="1201239"/>
                  <a:pt x="564633" y="1301252"/>
                  <a:pt x="724535" y="1344115"/>
                </a:cubicBezTo>
                <a:cubicBezTo>
                  <a:pt x="596614" y="1179808"/>
                  <a:pt x="429605" y="1094083"/>
                  <a:pt x="276811" y="994071"/>
                </a:cubicBezTo>
                <a:cubicBezTo>
                  <a:pt x="205743" y="947637"/>
                  <a:pt x="141783" y="890486"/>
                  <a:pt x="60055" y="865484"/>
                </a:cubicBezTo>
                <a:cubicBezTo>
                  <a:pt x="31628" y="858340"/>
                  <a:pt x="-18119" y="840481"/>
                  <a:pt x="6755" y="790474"/>
                </a:cubicBezTo>
                <a:cubicBezTo>
                  <a:pt x="28075" y="747612"/>
                  <a:pt x="67162" y="761900"/>
                  <a:pt x="102696" y="772614"/>
                </a:cubicBezTo>
                <a:cubicBezTo>
                  <a:pt x="187976" y="801190"/>
                  <a:pt x="280364" y="801190"/>
                  <a:pt x="397625" y="801190"/>
                </a:cubicBezTo>
                <a:cubicBezTo>
                  <a:pt x="298131" y="665458"/>
                  <a:pt x="116909" y="708321"/>
                  <a:pt x="31628" y="565446"/>
                </a:cubicBezTo>
                <a:cubicBezTo>
                  <a:pt x="138229" y="540444"/>
                  <a:pt x="219957" y="590450"/>
                  <a:pt x="305237" y="601165"/>
                </a:cubicBezTo>
                <a:cubicBezTo>
                  <a:pt x="383412" y="611881"/>
                  <a:pt x="401178" y="586877"/>
                  <a:pt x="383412" y="508296"/>
                </a:cubicBezTo>
                <a:cubicBezTo>
                  <a:pt x="354985" y="386853"/>
                  <a:pt x="397625" y="326130"/>
                  <a:pt x="511333" y="358278"/>
                </a:cubicBezTo>
                <a:cubicBezTo>
                  <a:pt x="617934" y="390424"/>
                  <a:pt x="628594" y="343990"/>
                  <a:pt x="600167" y="276124"/>
                </a:cubicBezTo>
                <a:cubicBezTo>
                  <a:pt x="557527" y="176112"/>
                  <a:pt x="603720" y="97531"/>
                  <a:pt x="635701" y="11805"/>
                </a:cubicBezTo>
                <a:close/>
              </a:path>
            </a:pathLst>
          </a:custGeom>
        </p:spPr>
      </p:pic>
    </p:spTree>
    <p:extLst>
      <p:ext uri="{BB962C8B-B14F-4D97-AF65-F5344CB8AC3E}">
        <p14:creationId xmlns:p14="http://schemas.microsoft.com/office/powerpoint/2010/main" val="1483512303"/>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0" name="Rectangle 9">
            <a:extLst>
              <a:ext uri="{FF2B5EF4-FFF2-40B4-BE49-F238E27FC236}">
                <a16:creationId xmlns:a16="http://schemas.microsoft.com/office/drawing/2014/main" id="{23E547B5-89CF-4EC0-96DE-25771AED079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3F0B8CEB-8279-4E5E-A0CE-1FC9F71736F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770782" y="0"/>
            <a:ext cx="7421217" cy="6857999"/>
          </a:xfrm>
          <a:prstGeom prst="rect">
            <a:avLst/>
          </a:prstGeom>
          <a:solidFill>
            <a:srgbClr val="82766A">
              <a:alpha val="1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5" name="Picture 4">
            <a:extLst>
              <a:ext uri="{FF2B5EF4-FFF2-40B4-BE49-F238E27FC236}">
                <a16:creationId xmlns:a16="http://schemas.microsoft.com/office/drawing/2014/main" id="{8FBF6E20-793A-425B-8E1F-AB3E0AFB4DBC}"/>
              </a:ext>
            </a:extLst>
          </p:cNvPr>
          <p:cNvPicPr>
            <a:picLocks noChangeAspect="1"/>
          </p:cNvPicPr>
          <p:nvPr/>
        </p:nvPicPr>
        <p:blipFill rotWithShape="1">
          <a:blip r:embed="rId3"/>
          <a:srcRect l="921" r="201" b="-2"/>
          <a:stretch/>
        </p:blipFill>
        <p:spPr>
          <a:xfrm>
            <a:off x="20" y="10"/>
            <a:ext cx="6211539" cy="6172190"/>
          </a:xfrm>
          <a:custGeom>
            <a:avLst/>
            <a:gdLst/>
            <a:ahLst/>
            <a:cxnLst/>
            <a:rect l="l" t="t" r="r" b="b"/>
            <a:pathLst>
              <a:path w="6901731" h="6858000">
                <a:moveTo>
                  <a:pt x="0" y="0"/>
                </a:moveTo>
                <a:lnTo>
                  <a:pt x="6897896" y="5958"/>
                </a:lnTo>
                <a:lnTo>
                  <a:pt x="6866823" y="62592"/>
                </a:lnTo>
                <a:lnTo>
                  <a:pt x="6901731" y="89476"/>
                </a:lnTo>
                <a:lnTo>
                  <a:pt x="6901731" y="103833"/>
                </a:lnTo>
                <a:lnTo>
                  <a:pt x="6900034" y="110092"/>
                </a:lnTo>
                <a:lnTo>
                  <a:pt x="6901731" y="113679"/>
                </a:lnTo>
                <a:lnTo>
                  <a:pt x="6901731" y="405560"/>
                </a:lnTo>
                <a:lnTo>
                  <a:pt x="6900456" y="429509"/>
                </a:lnTo>
                <a:cubicBezTo>
                  <a:pt x="6892773" y="535647"/>
                  <a:pt x="6878314" y="537918"/>
                  <a:pt x="6886342" y="636808"/>
                </a:cubicBezTo>
                <a:cubicBezTo>
                  <a:pt x="6892506" y="756883"/>
                  <a:pt x="6864504" y="771443"/>
                  <a:pt x="6851784" y="839073"/>
                </a:cubicBezTo>
                <a:cubicBezTo>
                  <a:pt x="6838675" y="892655"/>
                  <a:pt x="6864124" y="961738"/>
                  <a:pt x="6845760" y="994930"/>
                </a:cubicBezTo>
                <a:cubicBezTo>
                  <a:pt x="6833572" y="1024166"/>
                  <a:pt x="6859282" y="1058905"/>
                  <a:pt x="6845601" y="1112932"/>
                </a:cubicBezTo>
                <a:cubicBezTo>
                  <a:pt x="6838700" y="1149910"/>
                  <a:pt x="6829138" y="1151035"/>
                  <a:pt x="6820235" y="1187433"/>
                </a:cubicBezTo>
                <a:cubicBezTo>
                  <a:pt x="6815504" y="1196464"/>
                  <a:pt x="6777707" y="1338549"/>
                  <a:pt x="6759643" y="1337010"/>
                </a:cubicBezTo>
                <a:cubicBezTo>
                  <a:pt x="6737660" y="1337296"/>
                  <a:pt x="6760650" y="1396341"/>
                  <a:pt x="6736375" y="1382272"/>
                </a:cubicBezTo>
                <a:cubicBezTo>
                  <a:pt x="6755741" y="1415836"/>
                  <a:pt x="6714675" y="1414567"/>
                  <a:pt x="6701292" y="1432111"/>
                </a:cubicBezTo>
                <a:cubicBezTo>
                  <a:pt x="6721110" y="1460185"/>
                  <a:pt x="6692106" y="1490815"/>
                  <a:pt x="6686578" y="1518624"/>
                </a:cubicBezTo>
                <a:cubicBezTo>
                  <a:pt x="6682512" y="1567002"/>
                  <a:pt x="6679579" y="1571443"/>
                  <a:pt x="6670824" y="1607743"/>
                </a:cubicBezTo>
                <a:cubicBezTo>
                  <a:pt x="6671133" y="1629590"/>
                  <a:pt x="6663161" y="1656870"/>
                  <a:pt x="6664392" y="1696405"/>
                </a:cubicBezTo>
                <a:cubicBezTo>
                  <a:pt x="6655686" y="1770486"/>
                  <a:pt x="6641938" y="1757082"/>
                  <a:pt x="6642880" y="1812372"/>
                </a:cubicBezTo>
                <a:cubicBezTo>
                  <a:pt x="6638579" y="1872475"/>
                  <a:pt x="6619231" y="1825476"/>
                  <a:pt x="6612547" y="1876437"/>
                </a:cubicBezTo>
                <a:cubicBezTo>
                  <a:pt x="6600695" y="1913834"/>
                  <a:pt x="6591061" y="1923231"/>
                  <a:pt x="6571760" y="1953331"/>
                </a:cubicBezTo>
                <a:cubicBezTo>
                  <a:pt x="6561039" y="1989021"/>
                  <a:pt x="6544090" y="2087896"/>
                  <a:pt x="6520213" y="2096455"/>
                </a:cubicBezTo>
                <a:lnTo>
                  <a:pt x="6492461" y="2188148"/>
                </a:lnTo>
                <a:cubicBezTo>
                  <a:pt x="6504372" y="2211333"/>
                  <a:pt x="6489131" y="2253220"/>
                  <a:pt x="6471854" y="2259117"/>
                </a:cubicBezTo>
                <a:cubicBezTo>
                  <a:pt x="6466151" y="2287829"/>
                  <a:pt x="6440452" y="2301346"/>
                  <a:pt x="6439832" y="2328334"/>
                </a:cubicBezTo>
                <a:cubicBezTo>
                  <a:pt x="6431013" y="2351201"/>
                  <a:pt x="6444250" y="2396409"/>
                  <a:pt x="6425162" y="2408211"/>
                </a:cubicBezTo>
                <a:lnTo>
                  <a:pt x="6417221" y="2427382"/>
                </a:lnTo>
                <a:lnTo>
                  <a:pt x="6425030" y="2464387"/>
                </a:lnTo>
                <a:lnTo>
                  <a:pt x="6406293" y="2472223"/>
                </a:lnTo>
                <a:cubicBezTo>
                  <a:pt x="6406862" y="2477277"/>
                  <a:pt x="6406486" y="2491723"/>
                  <a:pt x="6405400" y="2493547"/>
                </a:cubicBezTo>
                <a:lnTo>
                  <a:pt x="6374829" y="2532070"/>
                </a:lnTo>
                <a:cubicBezTo>
                  <a:pt x="6374597" y="2545374"/>
                  <a:pt x="6360976" y="2563797"/>
                  <a:pt x="6350864" y="2577422"/>
                </a:cubicBezTo>
                <a:cubicBezTo>
                  <a:pt x="6327056" y="2632768"/>
                  <a:pt x="6341262" y="2616275"/>
                  <a:pt x="6329174" y="2663854"/>
                </a:cubicBezTo>
                <a:cubicBezTo>
                  <a:pt x="6326303" y="2703642"/>
                  <a:pt x="6332854" y="2709643"/>
                  <a:pt x="6315095" y="2741507"/>
                </a:cubicBezTo>
                <a:cubicBezTo>
                  <a:pt x="6319921" y="2740191"/>
                  <a:pt x="6321925" y="2742004"/>
                  <a:pt x="6322463" y="2745641"/>
                </a:cubicBezTo>
                <a:cubicBezTo>
                  <a:pt x="6322245" y="2747982"/>
                  <a:pt x="6322027" y="2750323"/>
                  <a:pt x="6321808" y="2752663"/>
                </a:cubicBezTo>
                <a:lnTo>
                  <a:pt x="6314569" y="2756718"/>
                </a:lnTo>
                <a:cubicBezTo>
                  <a:pt x="6289324" y="2773686"/>
                  <a:pt x="6317551" y="2780051"/>
                  <a:pt x="6315211" y="2811618"/>
                </a:cubicBezTo>
                <a:cubicBezTo>
                  <a:pt x="6315620" y="2826627"/>
                  <a:pt x="6296047" y="2885298"/>
                  <a:pt x="6302211" y="2882314"/>
                </a:cubicBezTo>
                <a:lnTo>
                  <a:pt x="6286167" y="2949597"/>
                </a:lnTo>
                <a:cubicBezTo>
                  <a:pt x="6286401" y="2994618"/>
                  <a:pt x="6286615" y="2971464"/>
                  <a:pt x="6287037" y="3008578"/>
                </a:cubicBezTo>
                <a:cubicBezTo>
                  <a:pt x="6293795" y="3029535"/>
                  <a:pt x="6274405" y="3114154"/>
                  <a:pt x="6259150" y="3123139"/>
                </a:cubicBezTo>
                <a:cubicBezTo>
                  <a:pt x="6250085" y="3189063"/>
                  <a:pt x="6269067" y="3151280"/>
                  <a:pt x="6272249" y="3227854"/>
                </a:cubicBezTo>
                <a:cubicBezTo>
                  <a:pt x="6278775" y="3295842"/>
                  <a:pt x="6289216" y="3303765"/>
                  <a:pt x="6292288" y="3378383"/>
                </a:cubicBezTo>
                <a:cubicBezTo>
                  <a:pt x="6303894" y="3395995"/>
                  <a:pt x="6287498" y="3432581"/>
                  <a:pt x="6288328" y="3459618"/>
                </a:cubicBezTo>
                <a:cubicBezTo>
                  <a:pt x="6289158" y="3486653"/>
                  <a:pt x="6299937" y="3538735"/>
                  <a:pt x="6297272" y="3540603"/>
                </a:cubicBezTo>
                <a:cubicBezTo>
                  <a:pt x="6296849" y="3577379"/>
                  <a:pt x="6294184" y="3587943"/>
                  <a:pt x="6291001" y="3638374"/>
                </a:cubicBezTo>
                <a:cubicBezTo>
                  <a:pt x="6283026" y="3666794"/>
                  <a:pt x="6265833" y="3731744"/>
                  <a:pt x="6283592" y="3763609"/>
                </a:cubicBezTo>
                <a:cubicBezTo>
                  <a:pt x="6264286" y="3758340"/>
                  <a:pt x="6290177" y="3803150"/>
                  <a:pt x="6274068" y="3814506"/>
                </a:cubicBezTo>
                <a:cubicBezTo>
                  <a:pt x="6260645" y="3821643"/>
                  <a:pt x="6265372" y="3836902"/>
                  <a:pt x="6262850" y="3850454"/>
                </a:cubicBezTo>
                <a:cubicBezTo>
                  <a:pt x="6250418" y="3863479"/>
                  <a:pt x="6250660" y="3955243"/>
                  <a:pt x="6257357" y="3975474"/>
                </a:cubicBezTo>
                <a:cubicBezTo>
                  <a:pt x="6245091" y="4036737"/>
                  <a:pt x="6237535" y="4029237"/>
                  <a:pt x="6257889" y="4073155"/>
                </a:cubicBezTo>
                <a:cubicBezTo>
                  <a:pt x="6259272" y="4085906"/>
                  <a:pt x="6239882" y="4116397"/>
                  <a:pt x="6237441" y="4126638"/>
                </a:cubicBezTo>
                <a:lnTo>
                  <a:pt x="6245587" y="4172738"/>
                </a:lnTo>
                <a:lnTo>
                  <a:pt x="6235772" y="4176721"/>
                </a:lnTo>
                <a:lnTo>
                  <a:pt x="6233287" y="4195136"/>
                </a:lnTo>
                <a:lnTo>
                  <a:pt x="6234619" y="4280850"/>
                </a:lnTo>
                <a:cubicBezTo>
                  <a:pt x="6239453" y="4320763"/>
                  <a:pt x="6223309" y="4337596"/>
                  <a:pt x="6219318" y="4402526"/>
                </a:cubicBezTo>
                <a:cubicBezTo>
                  <a:pt x="6205466" y="4516209"/>
                  <a:pt x="6216183" y="4588729"/>
                  <a:pt x="6216810" y="4651172"/>
                </a:cubicBezTo>
                <a:cubicBezTo>
                  <a:pt x="6217673" y="4756959"/>
                  <a:pt x="6228654" y="4824005"/>
                  <a:pt x="6225945" y="4916779"/>
                </a:cubicBezTo>
                <a:cubicBezTo>
                  <a:pt x="6217032" y="4993010"/>
                  <a:pt x="6264271" y="4984591"/>
                  <a:pt x="6230174" y="5051379"/>
                </a:cubicBezTo>
                <a:cubicBezTo>
                  <a:pt x="6235713" y="5056951"/>
                  <a:pt x="6239420" y="5163714"/>
                  <a:pt x="6242600" y="5170879"/>
                </a:cubicBezTo>
                <a:lnTo>
                  <a:pt x="6235996" y="5216428"/>
                </a:lnTo>
                <a:lnTo>
                  <a:pt x="6214638" y="5285298"/>
                </a:lnTo>
                <a:cubicBezTo>
                  <a:pt x="6211392" y="5297492"/>
                  <a:pt x="6225576" y="5312063"/>
                  <a:pt x="6228432" y="5317696"/>
                </a:cubicBezTo>
                <a:lnTo>
                  <a:pt x="6246496" y="5398787"/>
                </a:lnTo>
                <a:lnTo>
                  <a:pt x="6244793" y="5399530"/>
                </a:lnTo>
                <a:lnTo>
                  <a:pt x="6241695" y="5406948"/>
                </a:lnTo>
                <a:lnTo>
                  <a:pt x="6267461" y="5499413"/>
                </a:lnTo>
                <a:cubicBezTo>
                  <a:pt x="6285387" y="5533848"/>
                  <a:pt x="6284888" y="5550029"/>
                  <a:pt x="6295987" y="5582659"/>
                </a:cubicBezTo>
                <a:cubicBezTo>
                  <a:pt x="6311253" y="5681724"/>
                  <a:pt x="6295439" y="5695558"/>
                  <a:pt x="6364803" y="5784263"/>
                </a:cubicBezTo>
                <a:cubicBezTo>
                  <a:pt x="6379348" y="5818651"/>
                  <a:pt x="6412475" y="5906802"/>
                  <a:pt x="6423050" y="5922637"/>
                </a:cubicBezTo>
                <a:cubicBezTo>
                  <a:pt x="6445210" y="5973612"/>
                  <a:pt x="6468179" y="6023873"/>
                  <a:pt x="6497767" y="6090108"/>
                </a:cubicBezTo>
                <a:cubicBezTo>
                  <a:pt x="6571895" y="6150548"/>
                  <a:pt x="6572491" y="6236583"/>
                  <a:pt x="6606710" y="6281543"/>
                </a:cubicBezTo>
                <a:cubicBezTo>
                  <a:pt x="6633675" y="6335892"/>
                  <a:pt x="6654357" y="6388782"/>
                  <a:pt x="6667540" y="6443715"/>
                </a:cubicBezTo>
                <a:cubicBezTo>
                  <a:pt x="6685192" y="6466826"/>
                  <a:pt x="6650500" y="6508701"/>
                  <a:pt x="6659722" y="6550105"/>
                </a:cubicBezTo>
                <a:cubicBezTo>
                  <a:pt x="6665926" y="6645044"/>
                  <a:pt x="6669126" y="6627536"/>
                  <a:pt x="6671805" y="6687397"/>
                </a:cubicBezTo>
                <a:cubicBezTo>
                  <a:pt x="6682671" y="6733683"/>
                  <a:pt x="6665210" y="6772117"/>
                  <a:pt x="6669658" y="6806602"/>
                </a:cubicBezTo>
                <a:cubicBezTo>
                  <a:pt x="6661174" y="6812658"/>
                  <a:pt x="6667097" y="6831470"/>
                  <a:pt x="6675783" y="6850325"/>
                </a:cubicBezTo>
                <a:lnTo>
                  <a:pt x="6679704" y="6858000"/>
                </a:lnTo>
                <a:lnTo>
                  <a:pt x="4532241" y="6858000"/>
                </a:lnTo>
                <a:lnTo>
                  <a:pt x="1208596" y="6858000"/>
                </a:lnTo>
                <a:lnTo>
                  <a:pt x="0" y="6858000"/>
                </a:lnTo>
                <a:close/>
              </a:path>
            </a:pathLst>
          </a:custGeom>
        </p:spPr>
      </p:pic>
      <p:sp>
        <p:nvSpPr>
          <p:cNvPr id="3" name="Content Placeholder 2">
            <a:extLst>
              <a:ext uri="{FF2B5EF4-FFF2-40B4-BE49-F238E27FC236}">
                <a16:creationId xmlns:a16="http://schemas.microsoft.com/office/drawing/2014/main" id="{D973426D-48D7-48E4-BB50-051B335852AF}"/>
              </a:ext>
            </a:extLst>
          </p:cNvPr>
          <p:cNvSpPr>
            <a:spLocks noGrp="1"/>
          </p:cNvSpPr>
          <p:nvPr>
            <p:ph idx="1"/>
          </p:nvPr>
        </p:nvSpPr>
        <p:spPr>
          <a:xfrm>
            <a:off x="6210929" y="210606"/>
            <a:ext cx="5981701" cy="6354785"/>
          </a:xfrm>
        </p:spPr>
        <p:txBody>
          <a:bodyPr>
            <a:noAutofit/>
          </a:bodyPr>
          <a:lstStyle/>
          <a:p>
            <a:pPr marL="0" indent="0">
              <a:buNone/>
            </a:pPr>
            <a:r>
              <a:rPr lang="en-GB" sz="1400" b="1" dirty="0"/>
              <a:t>Who are we?</a:t>
            </a:r>
          </a:p>
          <a:p>
            <a:pPr marL="0" indent="0">
              <a:buNone/>
            </a:pPr>
            <a:r>
              <a:rPr lang="en-GB" sz="1400" dirty="0"/>
              <a:t>All parents are automatically members</a:t>
            </a:r>
          </a:p>
          <a:p>
            <a:pPr marL="0" indent="0">
              <a:buNone/>
            </a:pPr>
            <a:r>
              <a:rPr lang="en-GB" sz="1400" dirty="0"/>
              <a:t>Small committee of 4 parents, &amp; a larger number of volunteers We meet generally once per term and try to vary the times and dates of these meetings to make them accessible to the widest possible audience</a:t>
            </a:r>
          </a:p>
          <a:p>
            <a:pPr marL="0" indent="0">
              <a:buNone/>
            </a:pPr>
            <a:r>
              <a:rPr lang="en-GB" sz="1400" b="1" dirty="0"/>
              <a:t>What do we do? </a:t>
            </a:r>
          </a:p>
          <a:p>
            <a:pPr marL="0" indent="0">
              <a:buNone/>
            </a:pPr>
            <a:r>
              <a:rPr lang="en-GB" sz="1400" dirty="0"/>
              <a:t>Organise events and fundraising to enrich the school environment with things that the school would not otherwise be able to provide This year our focus was creating an allotment and funding the school library service. We also fund transport for school trips, leavers hoodies for year 6, Christmas parties the list goes on. </a:t>
            </a:r>
          </a:p>
          <a:p>
            <a:pPr marL="0" indent="0">
              <a:buNone/>
            </a:pPr>
            <a:r>
              <a:rPr lang="en-GB" sz="1400" dirty="0"/>
              <a:t>We offer a Preloved uniform service - This is free, but are happy to accept a small donation for the items if people want to (there is no obligation at all)</a:t>
            </a:r>
          </a:p>
          <a:p>
            <a:pPr marL="0" indent="0">
              <a:buNone/>
            </a:pPr>
            <a:r>
              <a:rPr lang="en-GB" sz="1400" b="1" dirty="0"/>
              <a:t>How do we fundraise? </a:t>
            </a:r>
          </a:p>
          <a:p>
            <a:pPr marL="0" indent="0">
              <a:buNone/>
            </a:pPr>
            <a:r>
              <a:rPr lang="en-GB" sz="1400" dirty="0"/>
              <a:t>Mostly by organising events for the children or the entire family, things like silent disco, free dress days, doughnut sales, ice cream Fridays and our bigger events, like a summer colour run and our Christmas event which will be the 27th November. We also raise money using Easy Fundraising.  </a:t>
            </a:r>
          </a:p>
          <a:p>
            <a:pPr marL="0" indent="0">
              <a:buNone/>
            </a:pPr>
            <a:r>
              <a:rPr lang="en-GB" sz="1400" b="1" dirty="0"/>
              <a:t>How can you help? </a:t>
            </a:r>
          </a:p>
          <a:p>
            <a:pPr marL="0" indent="0">
              <a:buNone/>
            </a:pPr>
            <a:r>
              <a:rPr lang="en-GB" sz="1400" dirty="0"/>
              <a:t>Join us - We will be creating a new committee at the AGM in September, volunteer your time to support one of our events If you work for a company who offers match funding (so they match any money that you raise for a charity up to a set about for example Barclays, Cisco please let us know this sort of scheme really helps us to make some of the projects we support successful.</a:t>
            </a:r>
          </a:p>
          <a:p>
            <a:pPr marL="0" indent="0">
              <a:buNone/>
            </a:pPr>
            <a:endParaRPr lang="en-GB" sz="1400" dirty="0"/>
          </a:p>
          <a:p>
            <a:pPr marL="0" indent="0">
              <a:buNone/>
            </a:pPr>
            <a:endParaRPr lang="en-GB" sz="1400" dirty="0"/>
          </a:p>
          <a:p>
            <a:pPr marL="0" indent="0">
              <a:buNone/>
            </a:pPr>
            <a:endParaRPr lang="en-GB" sz="1400" dirty="0"/>
          </a:p>
          <a:p>
            <a:pPr marL="0" indent="0">
              <a:buNone/>
            </a:pPr>
            <a:endParaRPr lang="en-GB" sz="1400" dirty="0"/>
          </a:p>
          <a:p>
            <a:pPr marL="0" indent="0">
              <a:buNone/>
            </a:pPr>
            <a:endParaRPr lang="en-GB" sz="1400" dirty="0"/>
          </a:p>
          <a:p>
            <a:pPr marL="0" indent="0">
              <a:buNone/>
            </a:pPr>
            <a:endParaRPr lang="en-GB" sz="1400" dirty="0"/>
          </a:p>
        </p:txBody>
      </p:sp>
    </p:spTree>
    <p:extLst>
      <p:ext uri="{BB962C8B-B14F-4D97-AF65-F5344CB8AC3E}">
        <p14:creationId xmlns:p14="http://schemas.microsoft.com/office/powerpoint/2010/main" val="3260527297"/>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53" name="Rectangle 52">
            <a:extLst>
              <a:ext uri="{FF2B5EF4-FFF2-40B4-BE49-F238E27FC236}">
                <a16:creationId xmlns:a16="http://schemas.microsoft.com/office/drawing/2014/main" id="{7E734232-46A8-4884-9A59-B7E3BA4BC31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 name="Picture 3">
            <a:extLst>
              <a:ext uri="{FF2B5EF4-FFF2-40B4-BE49-F238E27FC236}">
                <a16:creationId xmlns:a16="http://schemas.microsoft.com/office/drawing/2014/main" id="{8EEEAAD5-2EEF-EF5B-CFB6-AA6361454672}"/>
              </a:ext>
            </a:extLst>
          </p:cNvPr>
          <p:cNvPicPr>
            <a:picLocks noChangeAspect="1"/>
          </p:cNvPicPr>
          <p:nvPr/>
        </p:nvPicPr>
        <p:blipFill>
          <a:blip r:embed="rId3">
            <a:extLst>
              <a:ext uri="{28A0092B-C50C-407E-A947-70E740481C1C}">
                <a14:useLocalDpi xmlns:a14="http://schemas.microsoft.com/office/drawing/2010/main" val="0"/>
              </a:ext>
            </a:extLst>
          </a:blip>
          <a:srcRect l="4243" r="1" b="1"/>
          <a:stretch>
            <a:fillRect/>
          </a:stretch>
        </p:blipFill>
        <p:spPr>
          <a:xfrm>
            <a:off x="1" y="1"/>
            <a:ext cx="4038603" cy="5271924"/>
          </a:xfrm>
          <a:prstGeom prst="rect">
            <a:avLst/>
          </a:prstGeom>
        </p:spPr>
      </p:pic>
      <p:pic>
        <p:nvPicPr>
          <p:cNvPr id="6" name="Picture 5">
            <a:extLst>
              <a:ext uri="{FF2B5EF4-FFF2-40B4-BE49-F238E27FC236}">
                <a16:creationId xmlns:a16="http://schemas.microsoft.com/office/drawing/2014/main" id="{FC8AA5F9-47C5-B961-1F7B-A416E75C657C}"/>
              </a:ext>
            </a:extLst>
          </p:cNvPr>
          <p:cNvPicPr>
            <a:picLocks noChangeAspect="1"/>
          </p:cNvPicPr>
          <p:nvPr/>
        </p:nvPicPr>
        <p:blipFill>
          <a:blip r:embed="rId4">
            <a:extLst>
              <a:ext uri="{28A0092B-C50C-407E-A947-70E740481C1C}">
                <a14:useLocalDpi xmlns:a14="http://schemas.microsoft.com/office/drawing/2010/main" val="0"/>
              </a:ext>
            </a:extLst>
          </a:blip>
          <a:srcRect l="3339" r="1" b="1"/>
          <a:stretch>
            <a:fillRect/>
          </a:stretch>
        </p:blipFill>
        <p:spPr>
          <a:xfrm>
            <a:off x="4038600" y="1"/>
            <a:ext cx="4076700" cy="5271924"/>
          </a:xfrm>
          <a:prstGeom prst="rect">
            <a:avLst/>
          </a:prstGeom>
        </p:spPr>
      </p:pic>
      <p:pic>
        <p:nvPicPr>
          <p:cNvPr id="8" name="Picture 7">
            <a:extLst>
              <a:ext uri="{FF2B5EF4-FFF2-40B4-BE49-F238E27FC236}">
                <a16:creationId xmlns:a16="http://schemas.microsoft.com/office/drawing/2014/main" id="{FB4641BA-21F6-BA5A-2AD3-919F8189A770}"/>
              </a:ext>
            </a:extLst>
          </p:cNvPr>
          <p:cNvPicPr>
            <a:picLocks noChangeAspect="1"/>
          </p:cNvPicPr>
          <p:nvPr/>
        </p:nvPicPr>
        <p:blipFill>
          <a:blip r:embed="rId5">
            <a:extLst>
              <a:ext uri="{28A0092B-C50C-407E-A947-70E740481C1C}">
                <a14:useLocalDpi xmlns:a14="http://schemas.microsoft.com/office/drawing/2010/main" val="0"/>
              </a:ext>
            </a:extLst>
          </a:blip>
          <a:srcRect l="1700" r="1641" b="1"/>
          <a:stretch>
            <a:fillRect/>
          </a:stretch>
        </p:blipFill>
        <p:spPr>
          <a:xfrm>
            <a:off x="8115292" y="1"/>
            <a:ext cx="4076700" cy="5271924"/>
          </a:xfrm>
          <a:prstGeom prst="rect">
            <a:avLst/>
          </a:prstGeom>
        </p:spPr>
      </p:pic>
      <p:sp>
        <p:nvSpPr>
          <p:cNvPr id="52" name="Rectangle 51">
            <a:extLst>
              <a:ext uri="{FF2B5EF4-FFF2-40B4-BE49-F238E27FC236}">
                <a16:creationId xmlns:a16="http://schemas.microsoft.com/office/drawing/2014/main" id="{D346B8D2-3218-41A5-B817-9ABFB108C6D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2" y="5260724"/>
            <a:ext cx="12191998" cy="1595775"/>
          </a:xfrm>
          <a:prstGeom prst="rect">
            <a:avLst/>
          </a:prstGeom>
          <a:gradFill>
            <a:gsLst>
              <a:gs pos="34000">
                <a:srgbClr val="000000">
                  <a:alpha val="96000"/>
                </a:srgbClr>
              </a:gs>
              <a:gs pos="100000">
                <a:schemeClr val="accent1"/>
              </a:gs>
            </a:gsLst>
            <a:lin ang="8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Rectangle 53">
            <a:extLst>
              <a:ext uri="{FF2B5EF4-FFF2-40B4-BE49-F238E27FC236}">
                <a16:creationId xmlns:a16="http://schemas.microsoft.com/office/drawing/2014/main" id="{51E014CA-4279-4E70-AC56-0BBEBF92C29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1" y="5262225"/>
            <a:ext cx="8115300" cy="1594275"/>
          </a:xfrm>
          <a:prstGeom prst="rect">
            <a:avLst/>
          </a:prstGeom>
          <a:gradFill>
            <a:gsLst>
              <a:gs pos="28000">
                <a:schemeClr val="accent1">
                  <a:lumMod val="75000"/>
                  <a:alpha val="59000"/>
                </a:schemeClr>
              </a:gs>
              <a:gs pos="100000">
                <a:srgbClr val="000000">
                  <a:alpha val="70000"/>
                </a:srgbClr>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Rectangle 55">
            <a:extLst>
              <a:ext uri="{FF2B5EF4-FFF2-40B4-BE49-F238E27FC236}">
                <a16:creationId xmlns:a16="http://schemas.microsoft.com/office/drawing/2014/main" id="{28B3DCF8-9D1E-4907-B1EC-98D11BC16F5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4636" y="5262226"/>
            <a:ext cx="12196636" cy="1594274"/>
          </a:xfrm>
          <a:prstGeom prst="rect">
            <a:avLst/>
          </a:prstGeom>
          <a:gradFill>
            <a:gsLst>
              <a:gs pos="0">
                <a:srgbClr val="000000">
                  <a:alpha val="71765"/>
                </a:srgbClr>
              </a:gs>
              <a:gs pos="100000">
                <a:schemeClr val="accent1">
                  <a:alpha val="24000"/>
                </a:schemeClr>
              </a:gs>
            </a:gsLst>
            <a:lin ang="15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Rectangle 57">
            <a:extLst>
              <a:ext uri="{FF2B5EF4-FFF2-40B4-BE49-F238E27FC236}">
                <a16:creationId xmlns:a16="http://schemas.microsoft.com/office/drawing/2014/main" id="{88D6B9EF-FF47-487C-8B82-F9F2B9A54AD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8115296" y="5262224"/>
            <a:ext cx="4076697" cy="1594275"/>
          </a:xfrm>
          <a:prstGeom prst="rect">
            <a:avLst/>
          </a:prstGeom>
          <a:gradFill>
            <a:gsLst>
              <a:gs pos="19000">
                <a:srgbClr val="000000">
                  <a:alpha val="62000"/>
                </a:srgbClr>
              </a:gs>
              <a:gs pos="100000">
                <a:schemeClr val="accent1">
                  <a:lumMod val="75000"/>
                  <a:alpha val="44000"/>
                </a:schemeClr>
              </a:gs>
            </a:gsLst>
            <a:lin ang="19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Rectangle 59">
            <a:extLst>
              <a:ext uri="{FF2B5EF4-FFF2-40B4-BE49-F238E27FC236}">
                <a16:creationId xmlns:a16="http://schemas.microsoft.com/office/drawing/2014/main" id="{5717D090-7948-433A-AED2-EA1A98E6F0B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6200000">
            <a:off x="5291050" y="-40689"/>
            <a:ext cx="1594274" cy="12192000"/>
          </a:xfrm>
          <a:prstGeom prst="rect">
            <a:avLst/>
          </a:prstGeom>
          <a:gradFill>
            <a:gsLst>
              <a:gs pos="16000">
                <a:schemeClr val="accent1">
                  <a:alpha val="0"/>
                </a:schemeClr>
              </a:gs>
              <a:gs pos="99000">
                <a:srgbClr val="000000">
                  <a:alpha val="70000"/>
                </a:srgbClr>
              </a:gs>
            </a:gsLst>
            <a:lin ang="102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2" name="Rectangle 61">
            <a:extLst>
              <a:ext uri="{FF2B5EF4-FFF2-40B4-BE49-F238E27FC236}">
                <a16:creationId xmlns:a16="http://schemas.microsoft.com/office/drawing/2014/main" id="{D618C3E8-8260-4E23-8BA1-C2C3E80BEF9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264" y="5282206"/>
            <a:ext cx="12192264" cy="1153314"/>
          </a:xfrm>
          <a:prstGeom prst="rect">
            <a:avLst/>
          </a:prstGeom>
          <a:gradFill>
            <a:gsLst>
              <a:gs pos="28000">
                <a:schemeClr val="accent1">
                  <a:lumMod val="75000"/>
                  <a:alpha val="11000"/>
                </a:schemeClr>
              </a:gs>
              <a:gs pos="100000">
                <a:schemeClr val="accent1">
                  <a:alpha val="26000"/>
                </a:schemeClr>
              </a:gs>
            </a:gsLst>
            <a:lin ang="12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a:extLst>
              <a:ext uri="{FF2B5EF4-FFF2-40B4-BE49-F238E27FC236}">
                <a16:creationId xmlns:a16="http://schemas.microsoft.com/office/drawing/2014/main" id="{0493AA99-F445-453F-A43F-22F493917A41}"/>
              </a:ext>
            </a:extLst>
          </p:cNvPr>
          <p:cNvSpPr>
            <a:spLocks noGrp="1"/>
          </p:cNvSpPr>
          <p:nvPr>
            <p:ph type="title"/>
          </p:nvPr>
        </p:nvSpPr>
        <p:spPr>
          <a:xfrm>
            <a:off x="699713" y="5588000"/>
            <a:ext cx="6867277" cy="920590"/>
          </a:xfrm>
        </p:spPr>
        <p:txBody>
          <a:bodyPr vert="horz" lIns="91440" tIns="45720" rIns="91440" bIns="45720" rtlCol="0" anchor="ctr">
            <a:normAutofit/>
          </a:bodyPr>
          <a:lstStyle/>
          <a:p>
            <a:br>
              <a:rPr lang="en-US" sz="2800" kern="1200">
                <a:solidFill>
                  <a:srgbClr val="FFFFFF"/>
                </a:solidFill>
                <a:latin typeface="+mj-lt"/>
                <a:ea typeface="+mj-ea"/>
                <a:cs typeface="+mj-cs"/>
              </a:rPr>
            </a:br>
            <a:endParaRPr lang="en-US" sz="2800" kern="1200">
              <a:solidFill>
                <a:srgbClr val="FFFFFF"/>
              </a:solidFill>
              <a:latin typeface="+mj-lt"/>
              <a:ea typeface="+mj-ea"/>
              <a:cs typeface="+mj-cs"/>
            </a:endParaRPr>
          </a:p>
        </p:txBody>
      </p:sp>
    </p:spTree>
    <p:extLst>
      <p:ext uri="{BB962C8B-B14F-4D97-AF65-F5344CB8AC3E}">
        <p14:creationId xmlns:p14="http://schemas.microsoft.com/office/powerpoint/2010/main" val="38133997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000"/>
                                  </p:stCondLst>
                                  <p:iterate>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7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2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BA3F67D5-80DC-04AC-BAFF-3E0BB87F519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43467" y="769871"/>
            <a:ext cx="5291666" cy="5318257"/>
          </a:xfrm>
          <a:prstGeom prst="rect">
            <a:avLst/>
          </a:prstGeom>
        </p:spPr>
      </p:pic>
      <p:pic>
        <p:nvPicPr>
          <p:cNvPr id="3" name="Picture 2">
            <a:extLst>
              <a:ext uri="{FF2B5EF4-FFF2-40B4-BE49-F238E27FC236}">
                <a16:creationId xmlns:a16="http://schemas.microsoft.com/office/drawing/2014/main" id="{AF0C4058-CB3A-6D85-89A2-F05691266A9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256865" y="869156"/>
            <a:ext cx="5291667" cy="5119687"/>
          </a:xfrm>
          <a:prstGeom prst="rect">
            <a:avLst/>
          </a:prstGeom>
        </p:spPr>
      </p:pic>
    </p:spTree>
    <p:extLst>
      <p:ext uri="{BB962C8B-B14F-4D97-AF65-F5344CB8AC3E}">
        <p14:creationId xmlns:p14="http://schemas.microsoft.com/office/powerpoint/2010/main" val="3890624360"/>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0" name="Group 9">
            <a:extLst>
              <a:ext uri="{FF2B5EF4-FFF2-40B4-BE49-F238E27FC236}">
                <a16:creationId xmlns:a16="http://schemas.microsoft.com/office/drawing/2014/main" id="{A23D792D-D9F2-4EB4-ADE2-65A518DA6489}"/>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7467600" y="0"/>
            <a:ext cx="4724400" cy="6858000"/>
            <a:chOff x="7467600" y="0"/>
            <a:chExt cx="4724400" cy="6858000"/>
          </a:xfrm>
        </p:grpSpPr>
        <p:sp>
          <p:nvSpPr>
            <p:cNvPr id="11" name="Rectangle 10">
              <a:extLst>
                <a:ext uri="{FF2B5EF4-FFF2-40B4-BE49-F238E27FC236}">
                  <a16:creationId xmlns:a16="http://schemas.microsoft.com/office/drawing/2014/main" id="{25592A9C-8D2C-465B-A803-5CC96FD808D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6B6D3DC2-5D3E-4BC5-AE58-27149337938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4" name="Freeform: Shape 13">
            <a:extLst>
              <a:ext uri="{FF2B5EF4-FFF2-40B4-BE49-F238E27FC236}">
                <a16:creationId xmlns:a16="http://schemas.microsoft.com/office/drawing/2014/main" id="{D06891CE-5B9C-4B9E-AA78-3A5E25434F8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7467600" y="1"/>
            <a:ext cx="4724400" cy="6857999"/>
          </a:xfrm>
          <a:custGeom>
            <a:avLst/>
            <a:gdLst>
              <a:gd name="connsiteX0" fmla="*/ 0 w 4724400"/>
              <a:gd name="connsiteY0" fmla="*/ 6805948 h 6857999"/>
              <a:gd name="connsiteX1" fmla="*/ 15600 w 4724400"/>
              <a:gd name="connsiteY1" fmla="*/ 6813099 h 6857999"/>
              <a:gd name="connsiteX2" fmla="*/ 117632 w 4724400"/>
              <a:gd name="connsiteY2" fmla="*/ 6850060 h 6857999"/>
              <a:gd name="connsiteX3" fmla="*/ 146175 w 4724400"/>
              <a:gd name="connsiteY3" fmla="*/ 6857998 h 6857999"/>
              <a:gd name="connsiteX4" fmla="*/ 54597 w 4724400"/>
              <a:gd name="connsiteY4" fmla="*/ 6857998 h 6857999"/>
              <a:gd name="connsiteX5" fmla="*/ 0 w 4724400"/>
              <a:gd name="connsiteY5" fmla="*/ 6831490 h 6857999"/>
              <a:gd name="connsiteX6" fmla="*/ 0 w 4724400"/>
              <a:gd name="connsiteY6" fmla="*/ 6736157 h 6857999"/>
              <a:gd name="connsiteX7" fmla="*/ 114811 w 4724400"/>
              <a:gd name="connsiteY7" fmla="*/ 6784122 h 6857999"/>
              <a:gd name="connsiteX8" fmla="*/ 138159 w 4724400"/>
              <a:gd name="connsiteY8" fmla="*/ 6793465 h 6857999"/>
              <a:gd name="connsiteX9" fmla="*/ 270310 w 4724400"/>
              <a:gd name="connsiteY9" fmla="*/ 6840638 h 6857999"/>
              <a:gd name="connsiteX10" fmla="*/ 358932 w 4724400"/>
              <a:gd name="connsiteY10" fmla="*/ 6857999 h 6857999"/>
              <a:gd name="connsiteX11" fmla="*/ 228496 w 4724400"/>
              <a:gd name="connsiteY11" fmla="*/ 6857999 h 6857999"/>
              <a:gd name="connsiteX12" fmla="*/ 126481 w 4724400"/>
              <a:gd name="connsiteY12" fmla="*/ 6821149 h 6857999"/>
              <a:gd name="connsiteX13" fmla="*/ 103134 w 4724400"/>
              <a:gd name="connsiteY13" fmla="*/ 6811799 h 6857999"/>
              <a:gd name="connsiteX14" fmla="*/ 0 w 4724400"/>
              <a:gd name="connsiteY14" fmla="*/ 6767913 h 6857999"/>
              <a:gd name="connsiteX15" fmla="*/ 2460543 w 4724400"/>
              <a:gd name="connsiteY15" fmla="*/ 6515312 h 6857999"/>
              <a:gd name="connsiteX16" fmla="*/ 2286201 w 4724400"/>
              <a:gd name="connsiteY16" fmla="*/ 6525103 h 6857999"/>
              <a:gd name="connsiteX17" fmla="*/ 2110427 w 4724400"/>
              <a:gd name="connsiteY17" fmla="*/ 6532104 h 6857999"/>
              <a:gd name="connsiteX18" fmla="*/ 1956742 w 4724400"/>
              <a:gd name="connsiteY18" fmla="*/ 6528403 h 6857999"/>
              <a:gd name="connsiteX19" fmla="*/ 1534307 w 4724400"/>
              <a:gd name="connsiteY19" fmla="*/ 6560369 h 6857999"/>
              <a:gd name="connsiteX20" fmla="*/ 1454538 w 4724400"/>
              <a:gd name="connsiteY20" fmla="*/ 6591702 h 6857999"/>
              <a:gd name="connsiteX21" fmla="*/ 1619950 w 4724400"/>
              <a:gd name="connsiteY21" fmla="*/ 6599765 h 6857999"/>
              <a:gd name="connsiteX22" fmla="*/ 2044875 w 4724400"/>
              <a:gd name="connsiteY22" fmla="*/ 6563693 h 6857999"/>
              <a:gd name="connsiteX23" fmla="*/ 2460543 w 4724400"/>
              <a:gd name="connsiteY23" fmla="*/ 6515312 h 6857999"/>
              <a:gd name="connsiteX24" fmla="*/ 1883620 w 4724400"/>
              <a:gd name="connsiteY24" fmla="*/ 6459370 h 6857999"/>
              <a:gd name="connsiteX25" fmla="*/ 1532156 w 4724400"/>
              <a:gd name="connsiteY25" fmla="*/ 6529929 h 6857999"/>
              <a:gd name="connsiteX26" fmla="*/ 1958230 w 4724400"/>
              <a:gd name="connsiteY26" fmla="*/ 6498517 h 6857999"/>
              <a:gd name="connsiteX27" fmla="*/ 2110707 w 4724400"/>
              <a:gd name="connsiteY27" fmla="*/ 6502035 h 6857999"/>
              <a:gd name="connsiteX28" fmla="*/ 2285171 w 4724400"/>
              <a:gd name="connsiteY28" fmla="*/ 6495471 h 6857999"/>
              <a:gd name="connsiteX29" fmla="*/ 2385179 w 4724400"/>
              <a:gd name="connsiteY29" fmla="*/ 6489665 h 6857999"/>
              <a:gd name="connsiteX30" fmla="*/ 2227262 w 4724400"/>
              <a:gd name="connsiteY30" fmla="*/ 6473140 h 6857999"/>
              <a:gd name="connsiteX31" fmla="*/ 1883620 w 4724400"/>
              <a:gd name="connsiteY31" fmla="*/ 6459370 h 6857999"/>
              <a:gd name="connsiteX32" fmla="*/ 1611255 w 4724400"/>
              <a:gd name="connsiteY32" fmla="*/ 5884754 h 6857999"/>
              <a:gd name="connsiteX33" fmla="*/ 1357588 w 4724400"/>
              <a:gd name="connsiteY33" fmla="*/ 6496752 h 6857999"/>
              <a:gd name="connsiteX34" fmla="*/ 1611255 w 4724400"/>
              <a:gd name="connsiteY34" fmla="*/ 5884754 h 6857999"/>
              <a:gd name="connsiteX35" fmla="*/ 1646205 w 4724400"/>
              <a:gd name="connsiteY35" fmla="*/ 5883072 h 6857999"/>
              <a:gd name="connsiteX36" fmla="*/ 1387600 w 4724400"/>
              <a:gd name="connsiteY36" fmla="*/ 6494950 h 6857999"/>
              <a:gd name="connsiteX37" fmla="*/ 1646205 w 4724400"/>
              <a:gd name="connsiteY37" fmla="*/ 5883072 h 6857999"/>
              <a:gd name="connsiteX38" fmla="*/ 0 w 4724400"/>
              <a:gd name="connsiteY38" fmla="*/ 5845526 h 6857999"/>
              <a:gd name="connsiteX39" fmla="*/ 23370 w 4724400"/>
              <a:gd name="connsiteY39" fmla="*/ 5869422 h 6857999"/>
              <a:gd name="connsiteX40" fmla="*/ 321428 w 4724400"/>
              <a:gd name="connsiteY40" fmla="*/ 6212316 h 6857999"/>
              <a:gd name="connsiteX41" fmla="*/ 626000 w 4724400"/>
              <a:gd name="connsiteY41" fmla="*/ 6710671 h 6857999"/>
              <a:gd name="connsiteX42" fmla="*/ 661825 w 4724400"/>
              <a:gd name="connsiteY42" fmla="*/ 6854298 h 6857999"/>
              <a:gd name="connsiteX43" fmla="*/ 663298 w 4724400"/>
              <a:gd name="connsiteY43" fmla="*/ 6857998 h 6857999"/>
              <a:gd name="connsiteX44" fmla="*/ 431765 w 4724400"/>
              <a:gd name="connsiteY44" fmla="*/ 6857998 h 6857999"/>
              <a:gd name="connsiteX45" fmla="*/ 293576 w 4724400"/>
              <a:gd name="connsiteY45" fmla="*/ 6816656 h 6857999"/>
              <a:gd name="connsiteX46" fmla="*/ 134480 w 4724400"/>
              <a:gd name="connsiteY46" fmla="*/ 6760867 h 6857999"/>
              <a:gd name="connsiteX47" fmla="*/ 0 w 4724400"/>
              <a:gd name="connsiteY47" fmla="*/ 6714215 h 6857999"/>
              <a:gd name="connsiteX48" fmla="*/ 0 w 4724400"/>
              <a:gd name="connsiteY48" fmla="*/ 6683873 h 6857999"/>
              <a:gd name="connsiteX49" fmla="*/ 143737 w 4724400"/>
              <a:gd name="connsiteY49" fmla="*/ 6732821 h 6857999"/>
              <a:gd name="connsiteX50" fmla="*/ 488162 w 4724400"/>
              <a:gd name="connsiteY50" fmla="*/ 6842006 h 6857999"/>
              <a:gd name="connsiteX51" fmla="*/ 44855 w 4724400"/>
              <a:gd name="connsiteY51" fmla="*/ 6674734 h 6857999"/>
              <a:gd name="connsiteX52" fmla="*/ 0 w 4724400"/>
              <a:gd name="connsiteY52" fmla="*/ 6668575 h 6857999"/>
              <a:gd name="connsiteX53" fmla="*/ 0 w 4724400"/>
              <a:gd name="connsiteY53" fmla="*/ 6628217 h 6857999"/>
              <a:gd name="connsiteX54" fmla="*/ 144942 w 4724400"/>
              <a:gd name="connsiteY54" fmla="*/ 6657611 h 6857999"/>
              <a:gd name="connsiteX55" fmla="*/ 312446 w 4724400"/>
              <a:gd name="connsiteY55" fmla="*/ 6711283 h 6857999"/>
              <a:gd name="connsiteX56" fmla="*/ 477357 w 4724400"/>
              <a:gd name="connsiteY56" fmla="*/ 6799347 h 6857999"/>
              <a:gd name="connsiteX57" fmla="*/ 134228 w 4724400"/>
              <a:gd name="connsiteY57" fmla="*/ 6503934 h 6857999"/>
              <a:gd name="connsiteX58" fmla="*/ 0 w 4724400"/>
              <a:gd name="connsiteY58" fmla="*/ 6334256 h 6857999"/>
              <a:gd name="connsiteX59" fmla="*/ 0 w 4724400"/>
              <a:gd name="connsiteY59" fmla="*/ 6221686 h 6857999"/>
              <a:gd name="connsiteX60" fmla="*/ 113296 w 4724400"/>
              <a:gd name="connsiteY60" fmla="*/ 6402069 h 6857999"/>
              <a:gd name="connsiteX61" fmla="*/ 523262 w 4724400"/>
              <a:gd name="connsiteY61" fmla="*/ 6807025 h 6857999"/>
              <a:gd name="connsiteX62" fmla="*/ 404364 w 4724400"/>
              <a:gd name="connsiteY62" fmla="*/ 6649139 h 6857999"/>
              <a:gd name="connsiteX63" fmla="*/ 392074 w 4724400"/>
              <a:gd name="connsiteY63" fmla="*/ 6636358 h 6857999"/>
              <a:gd name="connsiteX64" fmla="*/ 77450 w 4724400"/>
              <a:gd name="connsiteY64" fmla="*/ 6260110 h 6857999"/>
              <a:gd name="connsiteX65" fmla="*/ 0 w 4724400"/>
              <a:gd name="connsiteY65" fmla="*/ 6163634 h 6857999"/>
              <a:gd name="connsiteX66" fmla="*/ 0 w 4724400"/>
              <a:gd name="connsiteY66" fmla="*/ 6117703 h 6857999"/>
              <a:gd name="connsiteX67" fmla="*/ 99669 w 4724400"/>
              <a:gd name="connsiteY67" fmla="*/ 6240461 h 6857999"/>
              <a:gd name="connsiteX68" fmla="*/ 412670 w 4724400"/>
              <a:gd name="connsiteY68" fmla="*/ 6615176 h 6857999"/>
              <a:gd name="connsiteX69" fmla="*/ 424960 w 4724400"/>
              <a:gd name="connsiteY69" fmla="*/ 6627949 h 6857999"/>
              <a:gd name="connsiteX70" fmla="*/ 504043 w 4724400"/>
              <a:gd name="connsiteY70" fmla="*/ 6718236 h 6857999"/>
              <a:gd name="connsiteX71" fmla="*/ 251759 w 4724400"/>
              <a:gd name="connsiteY71" fmla="*/ 6299011 h 6857999"/>
              <a:gd name="connsiteX72" fmla="*/ 21191 w 4724400"/>
              <a:gd name="connsiteY72" fmla="*/ 6033111 h 6857999"/>
              <a:gd name="connsiteX73" fmla="*/ 0 w 4724400"/>
              <a:gd name="connsiteY73" fmla="*/ 6012219 h 6857999"/>
              <a:gd name="connsiteX74" fmla="*/ 0 w 4724400"/>
              <a:gd name="connsiteY74" fmla="*/ 5971257 h 6857999"/>
              <a:gd name="connsiteX75" fmla="*/ 41571 w 4724400"/>
              <a:gd name="connsiteY75" fmla="*/ 6012292 h 6857999"/>
              <a:gd name="connsiteX76" fmla="*/ 273883 w 4724400"/>
              <a:gd name="connsiteY76" fmla="*/ 6279980 h 6857999"/>
              <a:gd name="connsiteX77" fmla="*/ 541341 w 4724400"/>
              <a:gd name="connsiteY77" fmla="*/ 6733560 h 6857999"/>
              <a:gd name="connsiteX78" fmla="*/ 531634 w 4724400"/>
              <a:gd name="connsiteY78" fmla="*/ 6610993 h 6857999"/>
              <a:gd name="connsiteX79" fmla="*/ 247554 w 4724400"/>
              <a:gd name="connsiteY79" fmla="*/ 6197148 h 6857999"/>
              <a:gd name="connsiteX80" fmla="*/ 33651 w 4724400"/>
              <a:gd name="connsiteY80" fmla="*/ 5957901 h 6857999"/>
              <a:gd name="connsiteX81" fmla="*/ 0 w 4724400"/>
              <a:gd name="connsiteY81" fmla="*/ 5925131 h 6857999"/>
              <a:gd name="connsiteX82" fmla="*/ 1656340 w 4724400"/>
              <a:gd name="connsiteY82" fmla="*/ 5825040 h 6857999"/>
              <a:gd name="connsiteX83" fmla="*/ 1653246 w 4724400"/>
              <a:gd name="connsiteY83" fmla="*/ 5829053 h 6857999"/>
              <a:gd name="connsiteX84" fmla="*/ 1655667 w 4724400"/>
              <a:gd name="connsiteY84" fmla="*/ 5829425 h 6857999"/>
              <a:gd name="connsiteX85" fmla="*/ 2630124 w 4724400"/>
              <a:gd name="connsiteY85" fmla="*/ 5591852 h 6857999"/>
              <a:gd name="connsiteX86" fmla="*/ 2177648 w 4724400"/>
              <a:gd name="connsiteY86" fmla="*/ 5630119 h 6857999"/>
              <a:gd name="connsiteX87" fmla="*/ 2076258 w 4724400"/>
              <a:gd name="connsiteY87" fmla="*/ 5650510 h 6857999"/>
              <a:gd name="connsiteX88" fmla="*/ 2214048 w 4724400"/>
              <a:gd name="connsiteY88" fmla="*/ 5629828 h 6857999"/>
              <a:gd name="connsiteX89" fmla="*/ 3090246 w 4724400"/>
              <a:gd name="connsiteY89" fmla="*/ 5601337 h 6857999"/>
              <a:gd name="connsiteX90" fmla="*/ 2834104 w 4724400"/>
              <a:gd name="connsiteY90" fmla="*/ 5598847 h 6857999"/>
              <a:gd name="connsiteX91" fmla="*/ 2782953 w 4724400"/>
              <a:gd name="connsiteY91" fmla="*/ 5595539 h 6857999"/>
              <a:gd name="connsiteX92" fmla="*/ 2630124 w 4724400"/>
              <a:gd name="connsiteY92" fmla="*/ 5591852 h 6857999"/>
              <a:gd name="connsiteX93" fmla="*/ 2751064 w 4724400"/>
              <a:gd name="connsiteY93" fmla="*/ 5525300 h 6857999"/>
              <a:gd name="connsiteX94" fmla="*/ 2618554 w 4724400"/>
              <a:gd name="connsiteY94" fmla="*/ 5525937 h 6857999"/>
              <a:gd name="connsiteX95" fmla="*/ 2311014 w 4724400"/>
              <a:gd name="connsiteY95" fmla="*/ 5550189 h 6857999"/>
              <a:gd name="connsiteX96" fmla="*/ 2134103 w 4724400"/>
              <a:gd name="connsiteY96" fmla="*/ 5605852 h 6857999"/>
              <a:gd name="connsiteX97" fmla="*/ 2174084 w 4724400"/>
              <a:gd name="connsiteY97" fmla="*/ 5600203 h 6857999"/>
              <a:gd name="connsiteX98" fmla="*/ 2785199 w 4724400"/>
              <a:gd name="connsiteY98" fmla="*/ 5564971 h 6857999"/>
              <a:gd name="connsiteX99" fmla="*/ 2836697 w 4724400"/>
              <a:gd name="connsiteY99" fmla="*/ 5568822 h 6857999"/>
              <a:gd name="connsiteX100" fmla="*/ 3066345 w 4724400"/>
              <a:gd name="connsiteY100" fmla="*/ 5573703 h 6857999"/>
              <a:gd name="connsiteX101" fmla="*/ 2978461 w 4724400"/>
              <a:gd name="connsiteY101" fmla="*/ 5555562 h 6857999"/>
              <a:gd name="connsiteX102" fmla="*/ 2893277 w 4724400"/>
              <a:gd name="connsiteY102" fmla="*/ 5538004 h 6857999"/>
              <a:gd name="connsiteX103" fmla="*/ 2751064 w 4724400"/>
              <a:gd name="connsiteY103" fmla="*/ 5525300 h 6857999"/>
              <a:gd name="connsiteX104" fmla="*/ 2636807 w 4724400"/>
              <a:gd name="connsiteY104" fmla="*/ 5458317 h 6857999"/>
              <a:gd name="connsiteX105" fmla="*/ 2236775 w 4724400"/>
              <a:gd name="connsiteY105" fmla="*/ 5536349 h 6857999"/>
              <a:gd name="connsiteX106" fmla="*/ 2306204 w 4724400"/>
              <a:gd name="connsiteY106" fmla="*/ 5519543 h 6857999"/>
              <a:gd name="connsiteX107" fmla="*/ 2619005 w 4724400"/>
              <a:gd name="connsiteY107" fmla="*/ 5494992 h 6857999"/>
              <a:gd name="connsiteX108" fmla="*/ 2899676 w 4724400"/>
              <a:gd name="connsiteY108" fmla="*/ 5507848 h 6857999"/>
              <a:gd name="connsiteX109" fmla="*/ 2986662 w 4724400"/>
              <a:gd name="connsiteY109" fmla="*/ 5525798 h 6857999"/>
              <a:gd name="connsiteX110" fmla="*/ 3101623 w 4724400"/>
              <a:gd name="connsiteY110" fmla="*/ 5547311 h 6857999"/>
              <a:gd name="connsiteX111" fmla="*/ 2636807 w 4724400"/>
              <a:gd name="connsiteY111" fmla="*/ 5458317 h 6857999"/>
              <a:gd name="connsiteX112" fmla="*/ 0 w 4724400"/>
              <a:gd name="connsiteY112" fmla="*/ 5142496 h 6857999"/>
              <a:gd name="connsiteX113" fmla="*/ 127996 w 4724400"/>
              <a:gd name="connsiteY113" fmla="*/ 5201004 h 6857999"/>
              <a:gd name="connsiteX114" fmla="*/ 661087 w 4724400"/>
              <a:gd name="connsiteY114" fmla="*/ 5790959 h 6857999"/>
              <a:gd name="connsiteX115" fmla="*/ 1029402 w 4724400"/>
              <a:gd name="connsiteY115" fmla="*/ 6204913 h 6857999"/>
              <a:gd name="connsiteX116" fmla="*/ 1046692 w 4724400"/>
              <a:gd name="connsiteY116" fmla="*/ 6015372 h 6857999"/>
              <a:gd name="connsiteX117" fmla="*/ 1024238 w 4724400"/>
              <a:gd name="connsiteY117" fmla="*/ 5336275 h 6857999"/>
              <a:gd name="connsiteX118" fmla="*/ 1138131 w 4724400"/>
              <a:gd name="connsiteY118" fmla="*/ 5600804 h 6857999"/>
              <a:gd name="connsiteX119" fmla="*/ 1127280 w 4724400"/>
              <a:gd name="connsiteY119" fmla="*/ 6039262 h 6857999"/>
              <a:gd name="connsiteX120" fmla="*/ 1026642 w 4724400"/>
              <a:gd name="connsiteY120" fmla="*/ 6792600 h 6857999"/>
              <a:gd name="connsiteX121" fmla="*/ 1327075 w 4724400"/>
              <a:gd name="connsiteY121" fmla="*/ 6590735 h 6857999"/>
              <a:gd name="connsiteX122" fmla="*/ 1332848 w 4724400"/>
              <a:gd name="connsiteY122" fmla="*/ 6581371 h 6857999"/>
              <a:gd name="connsiteX123" fmla="*/ 1320586 w 4724400"/>
              <a:gd name="connsiteY123" fmla="*/ 6572441 h 6857999"/>
              <a:gd name="connsiteX124" fmla="*/ 1669632 w 4724400"/>
              <a:gd name="connsiteY124" fmla="*/ 5665639 h 6857999"/>
              <a:gd name="connsiteX125" fmla="*/ 1749165 w 4724400"/>
              <a:gd name="connsiteY125" fmla="*/ 5696416 h 6857999"/>
              <a:gd name="connsiteX126" fmla="*/ 1502249 w 4724400"/>
              <a:gd name="connsiteY126" fmla="*/ 6466405 h 6857999"/>
              <a:gd name="connsiteX127" fmla="*/ 2238637 w 4724400"/>
              <a:gd name="connsiteY127" fmla="*/ 6419148 h 6857999"/>
              <a:gd name="connsiteX128" fmla="*/ 2642775 w 4724400"/>
              <a:gd name="connsiteY128" fmla="*/ 6563116 h 6857999"/>
              <a:gd name="connsiteX129" fmla="*/ 2628681 w 4724400"/>
              <a:gd name="connsiteY129" fmla="*/ 6578254 h 6857999"/>
              <a:gd name="connsiteX130" fmla="*/ 1600072 w 4724400"/>
              <a:gd name="connsiteY130" fmla="*/ 6648608 h 6857999"/>
              <a:gd name="connsiteX131" fmla="*/ 1391841 w 4724400"/>
              <a:gd name="connsiteY131" fmla="*/ 6641028 h 6857999"/>
              <a:gd name="connsiteX132" fmla="*/ 1389928 w 4724400"/>
              <a:gd name="connsiteY132" fmla="*/ 6641375 h 6857999"/>
              <a:gd name="connsiteX133" fmla="*/ 1380979 w 4724400"/>
              <a:gd name="connsiteY133" fmla="*/ 6643204 h 6857999"/>
              <a:gd name="connsiteX134" fmla="*/ 1108685 w 4724400"/>
              <a:gd name="connsiteY134" fmla="*/ 6824788 h 6857999"/>
              <a:gd name="connsiteX135" fmla="*/ 1051559 w 4724400"/>
              <a:gd name="connsiteY135" fmla="*/ 6857998 h 6857999"/>
              <a:gd name="connsiteX136" fmla="*/ 925940 w 4724400"/>
              <a:gd name="connsiteY136" fmla="*/ 6857998 h 6857999"/>
              <a:gd name="connsiteX137" fmla="*/ 949746 w 4724400"/>
              <a:gd name="connsiteY137" fmla="*/ 6745652 h 6857999"/>
              <a:gd name="connsiteX138" fmla="*/ 1017902 w 4724400"/>
              <a:gd name="connsiteY138" fmla="*/ 6308216 h 6857999"/>
              <a:gd name="connsiteX139" fmla="*/ 1012614 w 4724400"/>
              <a:gd name="connsiteY139" fmla="*/ 6302278 h 6857999"/>
              <a:gd name="connsiteX140" fmla="*/ 644615 w 4724400"/>
              <a:gd name="connsiteY140" fmla="*/ 5837768 h 6857999"/>
              <a:gd name="connsiteX141" fmla="*/ 627546 w 4724400"/>
              <a:gd name="connsiteY141" fmla="*/ 5831943 h 6857999"/>
              <a:gd name="connsiteX142" fmla="*/ 128963 w 4724400"/>
              <a:gd name="connsiteY142" fmla="*/ 5481226 h 6857999"/>
              <a:gd name="connsiteX143" fmla="*/ 0 w 4724400"/>
              <a:gd name="connsiteY143" fmla="*/ 5361850 h 6857999"/>
              <a:gd name="connsiteX144" fmla="*/ 0 w 4724400"/>
              <a:gd name="connsiteY144" fmla="*/ 5297634 h 6857999"/>
              <a:gd name="connsiteX145" fmla="*/ 40861 w 4724400"/>
              <a:gd name="connsiteY145" fmla="*/ 5333413 h 6857999"/>
              <a:gd name="connsiteX146" fmla="*/ 514278 w 4724400"/>
              <a:gd name="connsiteY146" fmla="*/ 5738345 h 6857999"/>
              <a:gd name="connsiteX147" fmla="*/ 337180 w 4724400"/>
              <a:gd name="connsiteY147" fmla="*/ 5572174 h 6857999"/>
              <a:gd name="connsiteX148" fmla="*/ 303564 w 4724400"/>
              <a:gd name="connsiteY148" fmla="*/ 5536908 h 6857999"/>
              <a:gd name="connsiteX149" fmla="*/ 88496 w 4724400"/>
              <a:gd name="connsiteY149" fmla="*/ 5343132 h 6857999"/>
              <a:gd name="connsiteX150" fmla="*/ 0 w 4724400"/>
              <a:gd name="connsiteY150" fmla="*/ 5277736 h 6857999"/>
              <a:gd name="connsiteX151" fmla="*/ 0 w 4724400"/>
              <a:gd name="connsiteY151" fmla="*/ 5241225 h 6857999"/>
              <a:gd name="connsiteX152" fmla="*/ 106479 w 4724400"/>
              <a:gd name="connsiteY152" fmla="*/ 5319780 h 6857999"/>
              <a:gd name="connsiteX153" fmla="*/ 324159 w 4724400"/>
              <a:gd name="connsiteY153" fmla="*/ 5515717 h 6857999"/>
              <a:gd name="connsiteX154" fmla="*/ 357680 w 4724400"/>
              <a:gd name="connsiteY154" fmla="*/ 5551608 h 6857999"/>
              <a:gd name="connsiteX155" fmla="*/ 514810 w 4724400"/>
              <a:gd name="connsiteY155" fmla="*/ 5702551 h 6857999"/>
              <a:gd name="connsiteX156" fmla="*/ 464808 w 4724400"/>
              <a:gd name="connsiteY156" fmla="*/ 5632736 h 6857999"/>
              <a:gd name="connsiteX157" fmla="*/ 416327 w 4724400"/>
              <a:gd name="connsiteY157" fmla="*/ 5565087 h 6857999"/>
              <a:gd name="connsiteX158" fmla="*/ 232232 w 4724400"/>
              <a:gd name="connsiteY158" fmla="*/ 5379904 h 6857999"/>
              <a:gd name="connsiteX159" fmla="*/ 2640 w 4724400"/>
              <a:gd name="connsiteY159" fmla="*/ 5200559 h 6857999"/>
              <a:gd name="connsiteX160" fmla="*/ 0 w 4724400"/>
              <a:gd name="connsiteY160" fmla="*/ 5199146 h 6857999"/>
              <a:gd name="connsiteX161" fmla="*/ 0 w 4724400"/>
              <a:gd name="connsiteY161" fmla="*/ 5164774 h 6857999"/>
              <a:gd name="connsiteX162" fmla="*/ 18363 w 4724400"/>
              <a:gd name="connsiteY162" fmla="*/ 5174783 h 6857999"/>
              <a:gd name="connsiteX163" fmla="*/ 251810 w 4724400"/>
              <a:gd name="connsiteY163" fmla="*/ 5357281 h 6857999"/>
              <a:gd name="connsiteX164" fmla="*/ 439563 w 4724400"/>
              <a:gd name="connsiteY164" fmla="*/ 5546863 h 6857999"/>
              <a:gd name="connsiteX165" fmla="*/ 489056 w 4724400"/>
              <a:gd name="connsiteY165" fmla="*/ 5615961 h 6857999"/>
              <a:gd name="connsiteX166" fmla="*/ 555845 w 4724400"/>
              <a:gd name="connsiteY166" fmla="*/ 5705642 h 6857999"/>
              <a:gd name="connsiteX167" fmla="*/ 287056 w 4724400"/>
              <a:gd name="connsiteY167" fmla="*/ 5341546 h 6857999"/>
              <a:gd name="connsiteX168" fmla="*/ 49874 w 4724400"/>
              <a:gd name="connsiteY168" fmla="*/ 5178238 h 6857999"/>
              <a:gd name="connsiteX169" fmla="*/ 0 w 4724400"/>
              <a:gd name="connsiteY169" fmla="*/ 5158623 h 6857999"/>
              <a:gd name="connsiteX170" fmla="*/ 4076694 w 4724400"/>
              <a:gd name="connsiteY170" fmla="*/ 4944364 h 6857999"/>
              <a:gd name="connsiteX171" fmla="*/ 4287610 w 4724400"/>
              <a:gd name="connsiteY171" fmla="*/ 5588157 h 6857999"/>
              <a:gd name="connsiteX172" fmla="*/ 4076694 w 4724400"/>
              <a:gd name="connsiteY172" fmla="*/ 4944364 h 6857999"/>
              <a:gd name="connsiteX173" fmla="*/ 4103808 w 4724400"/>
              <a:gd name="connsiteY173" fmla="*/ 4918599 h 6857999"/>
              <a:gd name="connsiteX174" fmla="*/ 4310650 w 4724400"/>
              <a:gd name="connsiteY174" fmla="*/ 5565760 h 6857999"/>
              <a:gd name="connsiteX175" fmla="*/ 4103808 w 4724400"/>
              <a:gd name="connsiteY175" fmla="*/ 4918599 h 6857999"/>
              <a:gd name="connsiteX176" fmla="*/ 4072554 w 4724400"/>
              <a:gd name="connsiteY176" fmla="*/ 4867303 h 6857999"/>
              <a:gd name="connsiteX177" fmla="*/ 4072780 w 4724400"/>
              <a:gd name="connsiteY177" fmla="*/ 4872526 h 6857999"/>
              <a:gd name="connsiteX178" fmla="*/ 4074990 w 4724400"/>
              <a:gd name="connsiteY178" fmla="*/ 4871112 h 6857999"/>
              <a:gd name="connsiteX179" fmla="*/ 3100062 w 4724400"/>
              <a:gd name="connsiteY179" fmla="*/ 4866948 h 6857999"/>
              <a:gd name="connsiteX180" fmla="*/ 2963625 w 4724400"/>
              <a:gd name="connsiteY180" fmla="*/ 4877568 h 6857999"/>
              <a:gd name="connsiteX181" fmla="*/ 2809956 w 4724400"/>
              <a:gd name="connsiteY181" fmla="*/ 4889247 h 6857999"/>
              <a:gd name="connsiteX182" fmla="*/ 2688275 w 4724400"/>
              <a:gd name="connsiteY182" fmla="*/ 4882769 h 6857999"/>
              <a:gd name="connsiteX183" fmla="*/ 2605133 w 4724400"/>
              <a:gd name="connsiteY183" fmla="*/ 4876924 h 6857999"/>
              <a:gd name="connsiteX184" fmla="*/ 2414900 w 4724400"/>
              <a:gd name="connsiteY184" fmla="*/ 4881330 h 6857999"/>
              <a:gd name="connsiteX185" fmla="*/ 2217605 w 4724400"/>
              <a:gd name="connsiteY185" fmla="*/ 4885650 h 6857999"/>
              <a:gd name="connsiteX186" fmla="*/ 2199332 w 4724400"/>
              <a:gd name="connsiteY186" fmla="*/ 4885075 h 6857999"/>
              <a:gd name="connsiteX187" fmla="*/ 2141062 w 4724400"/>
              <a:gd name="connsiteY187" fmla="*/ 4884027 h 6857999"/>
              <a:gd name="connsiteX188" fmla="*/ 2558630 w 4724400"/>
              <a:gd name="connsiteY188" fmla="*/ 4938088 h 6857999"/>
              <a:gd name="connsiteX189" fmla="*/ 3100062 w 4724400"/>
              <a:gd name="connsiteY189" fmla="*/ 4866948 h 6857999"/>
              <a:gd name="connsiteX190" fmla="*/ 2753415 w 4724400"/>
              <a:gd name="connsiteY190" fmla="*/ 4783657 h 6857999"/>
              <a:gd name="connsiteX191" fmla="*/ 2639521 w 4724400"/>
              <a:gd name="connsiteY191" fmla="*/ 4785091 h 6857999"/>
              <a:gd name="connsiteX192" fmla="*/ 2193068 w 4724400"/>
              <a:gd name="connsiteY192" fmla="*/ 4854595 h 6857999"/>
              <a:gd name="connsiteX193" fmla="*/ 2201931 w 4724400"/>
              <a:gd name="connsiteY193" fmla="*/ 4855057 h 6857999"/>
              <a:gd name="connsiteX194" fmla="*/ 2219654 w 4724400"/>
              <a:gd name="connsiteY194" fmla="*/ 4855986 h 6857999"/>
              <a:gd name="connsiteX195" fmla="*/ 2413690 w 4724400"/>
              <a:gd name="connsiteY195" fmla="*/ 4851445 h 6857999"/>
              <a:gd name="connsiteX196" fmla="*/ 2606832 w 4724400"/>
              <a:gd name="connsiteY196" fmla="*/ 4846715 h 6857999"/>
              <a:gd name="connsiteX197" fmla="*/ 2691769 w 4724400"/>
              <a:gd name="connsiteY197" fmla="*/ 4852935 h 6857999"/>
              <a:gd name="connsiteX198" fmla="*/ 2811106 w 4724400"/>
              <a:gd name="connsiteY198" fmla="*/ 4859393 h 6857999"/>
              <a:gd name="connsiteX199" fmla="*/ 2961520 w 4724400"/>
              <a:gd name="connsiteY199" fmla="*/ 4847493 h 6857999"/>
              <a:gd name="connsiteX200" fmla="*/ 3070965 w 4724400"/>
              <a:gd name="connsiteY200" fmla="*/ 4837270 h 6857999"/>
              <a:gd name="connsiteX201" fmla="*/ 2753415 w 4724400"/>
              <a:gd name="connsiteY201" fmla="*/ 4783657 h 6857999"/>
              <a:gd name="connsiteX202" fmla="*/ 2389654 w 4724400"/>
              <a:gd name="connsiteY202" fmla="*/ 4275904 h 6857999"/>
              <a:gd name="connsiteX203" fmla="*/ 1522266 w 4724400"/>
              <a:gd name="connsiteY203" fmla="*/ 4472742 h 6857999"/>
              <a:gd name="connsiteX204" fmla="*/ 1464014 w 4724400"/>
              <a:gd name="connsiteY204" fmla="*/ 4498508 h 6857999"/>
              <a:gd name="connsiteX205" fmla="*/ 1376111 w 4724400"/>
              <a:gd name="connsiteY205" fmla="*/ 4536334 h 6857999"/>
              <a:gd name="connsiteX206" fmla="*/ 1498493 w 4724400"/>
              <a:gd name="connsiteY206" fmla="*/ 4502509 h 6857999"/>
              <a:gd name="connsiteX207" fmla="*/ 1831627 w 4724400"/>
              <a:gd name="connsiteY207" fmla="*/ 4454994 h 6857999"/>
              <a:gd name="connsiteX208" fmla="*/ 2389654 w 4724400"/>
              <a:gd name="connsiteY208" fmla="*/ 4275904 h 6857999"/>
              <a:gd name="connsiteX209" fmla="*/ 2147582 w 4724400"/>
              <a:gd name="connsiteY209" fmla="*/ 4220499 h 6857999"/>
              <a:gd name="connsiteX210" fmla="*/ 1556088 w 4724400"/>
              <a:gd name="connsiteY210" fmla="*/ 4425819 h 6857999"/>
              <a:gd name="connsiteX211" fmla="*/ 2346927 w 4724400"/>
              <a:gd name="connsiteY211" fmla="*/ 4248048 h 6857999"/>
              <a:gd name="connsiteX212" fmla="*/ 2147582 w 4724400"/>
              <a:gd name="connsiteY212" fmla="*/ 4220499 h 6857999"/>
              <a:gd name="connsiteX213" fmla="*/ 1790494 w 4724400"/>
              <a:gd name="connsiteY213" fmla="*/ 3958602 h 6857999"/>
              <a:gd name="connsiteX214" fmla="*/ 1059112 w 4724400"/>
              <a:gd name="connsiteY214" fmla="*/ 4119804 h 6857999"/>
              <a:gd name="connsiteX215" fmla="*/ 1790494 w 4724400"/>
              <a:gd name="connsiteY215" fmla="*/ 3958602 h 6857999"/>
              <a:gd name="connsiteX216" fmla="*/ 3757613 w 4724400"/>
              <a:gd name="connsiteY216" fmla="*/ 3936722 h 6857999"/>
              <a:gd name="connsiteX217" fmla="*/ 3715314 w 4724400"/>
              <a:gd name="connsiteY217" fmla="*/ 4196771 h 6857999"/>
              <a:gd name="connsiteX218" fmla="*/ 3631611 w 4724400"/>
              <a:gd name="connsiteY218" fmla="*/ 4613594 h 6857999"/>
              <a:gd name="connsiteX219" fmla="*/ 3596909 w 4724400"/>
              <a:gd name="connsiteY219" fmla="*/ 4707830 h 6857999"/>
              <a:gd name="connsiteX220" fmla="*/ 3581749 w 4724400"/>
              <a:gd name="connsiteY220" fmla="*/ 4747418 h 6857999"/>
              <a:gd name="connsiteX221" fmla="*/ 3510660 w 4724400"/>
              <a:gd name="connsiteY221" fmla="*/ 4966094 h 6857999"/>
              <a:gd name="connsiteX222" fmla="*/ 3757613 w 4724400"/>
              <a:gd name="connsiteY222" fmla="*/ 3936722 h 6857999"/>
              <a:gd name="connsiteX223" fmla="*/ 1701387 w 4724400"/>
              <a:gd name="connsiteY223" fmla="*/ 3919232 h 6857999"/>
              <a:gd name="connsiteX224" fmla="*/ 1136310 w 4724400"/>
              <a:gd name="connsiteY224" fmla="*/ 4068895 h 6857999"/>
              <a:gd name="connsiteX225" fmla="*/ 1784782 w 4724400"/>
              <a:gd name="connsiteY225" fmla="*/ 3927759 h 6857999"/>
              <a:gd name="connsiteX226" fmla="*/ 1701387 w 4724400"/>
              <a:gd name="connsiteY226" fmla="*/ 3919232 h 6857999"/>
              <a:gd name="connsiteX227" fmla="*/ 3733405 w 4724400"/>
              <a:gd name="connsiteY227" fmla="*/ 3900089 h 6857999"/>
              <a:gd name="connsiteX228" fmla="*/ 3500832 w 4724400"/>
              <a:gd name="connsiteY228" fmla="*/ 4885010 h 6857999"/>
              <a:gd name="connsiteX229" fmla="*/ 3552367 w 4724400"/>
              <a:gd name="connsiteY229" fmla="*/ 4735553 h 6857999"/>
              <a:gd name="connsiteX230" fmla="*/ 3567525 w 4724400"/>
              <a:gd name="connsiteY230" fmla="*/ 4695966 h 6857999"/>
              <a:gd name="connsiteX231" fmla="*/ 3602372 w 4724400"/>
              <a:gd name="connsiteY231" fmla="*/ 4603168 h 6857999"/>
              <a:gd name="connsiteX232" fmla="*/ 3684639 w 4724400"/>
              <a:gd name="connsiteY232" fmla="*/ 4192628 h 6857999"/>
              <a:gd name="connsiteX233" fmla="*/ 3733405 w 4724400"/>
              <a:gd name="connsiteY233" fmla="*/ 3900089 h 6857999"/>
              <a:gd name="connsiteX234" fmla="*/ 2800959 w 4724400"/>
              <a:gd name="connsiteY234" fmla="*/ 3871054 h 6857999"/>
              <a:gd name="connsiteX235" fmla="*/ 3026569 w 4724400"/>
              <a:gd name="connsiteY235" fmla="*/ 4520780 h 6857999"/>
              <a:gd name="connsiteX236" fmla="*/ 2889061 w 4724400"/>
              <a:gd name="connsiteY236" fmla="*/ 4157302 h 6857999"/>
              <a:gd name="connsiteX237" fmla="*/ 2800959 w 4724400"/>
              <a:gd name="connsiteY237" fmla="*/ 3871054 h 6857999"/>
              <a:gd name="connsiteX238" fmla="*/ 2809929 w 4724400"/>
              <a:gd name="connsiteY238" fmla="*/ 3701307 h 6857999"/>
              <a:gd name="connsiteX239" fmla="*/ 2809197 w 4724400"/>
              <a:gd name="connsiteY239" fmla="*/ 3708672 h 6857999"/>
              <a:gd name="connsiteX240" fmla="*/ 2918306 w 4724400"/>
              <a:gd name="connsiteY240" fmla="*/ 4147031 h 6857999"/>
              <a:gd name="connsiteX241" fmla="*/ 3068858 w 4724400"/>
              <a:gd name="connsiteY241" fmla="*/ 4544310 h 6857999"/>
              <a:gd name="connsiteX242" fmla="*/ 2968879 w 4724400"/>
              <a:gd name="connsiteY242" fmla="*/ 4144570 h 6857999"/>
              <a:gd name="connsiteX243" fmla="*/ 2809929 w 4724400"/>
              <a:gd name="connsiteY243" fmla="*/ 3701307 h 6857999"/>
              <a:gd name="connsiteX244" fmla="*/ 1867196 w 4724400"/>
              <a:gd name="connsiteY244" fmla="*/ 3456584 h 6857999"/>
              <a:gd name="connsiteX245" fmla="*/ 2183970 w 4724400"/>
              <a:gd name="connsiteY245" fmla="*/ 3826505 h 6857999"/>
              <a:gd name="connsiteX246" fmla="*/ 1867196 w 4724400"/>
              <a:gd name="connsiteY246" fmla="*/ 3456584 h 6857999"/>
              <a:gd name="connsiteX247" fmla="*/ 2322880 w 4724400"/>
              <a:gd name="connsiteY247" fmla="*/ 3078533 h 6857999"/>
              <a:gd name="connsiteX248" fmla="*/ 2295695 w 4724400"/>
              <a:gd name="connsiteY248" fmla="*/ 3245370 h 6857999"/>
              <a:gd name="connsiteX249" fmla="*/ 2268858 w 4724400"/>
              <a:gd name="connsiteY249" fmla="*/ 3758413 h 6857999"/>
              <a:gd name="connsiteX250" fmla="*/ 2295899 w 4724400"/>
              <a:gd name="connsiteY250" fmla="*/ 3528057 h 6857999"/>
              <a:gd name="connsiteX251" fmla="*/ 2326306 w 4724400"/>
              <a:gd name="connsiteY251" fmla="*/ 3231157 h 6857999"/>
              <a:gd name="connsiteX252" fmla="*/ 2324274 w 4724400"/>
              <a:gd name="connsiteY252" fmla="*/ 3142788 h 6857999"/>
              <a:gd name="connsiteX253" fmla="*/ 2322880 w 4724400"/>
              <a:gd name="connsiteY253" fmla="*/ 3078533 h 6857999"/>
              <a:gd name="connsiteX254" fmla="*/ 912797 w 4724400"/>
              <a:gd name="connsiteY254" fmla="*/ 2896659 h 6857999"/>
              <a:gd name="connsiteX255" fmla="*/ 1167201 w 4724400"/>
              <a:gd name="connsiteY255" fmla="*/ 3304169 h 6857999"/>
              <a:gd name="connsiteX256" fmla="*/ 1503848 w 4724400"/>
              <a:gd name="connsiteY256" fmla="*/ 3675946 h 6857999"/>
              <a:gd name="connsiteX257" fmla="*/ 1353091 w 4724400"/>
              <a:gd name="connsiteY257" fmla="*/ 3486482 h 6857999"/>
              <a:gd name="connsiteX258" fmla="*/ 1340012 w 4724400"/>
              <a:gd name="connsiteY258" fmla="*/ 3467256 h 6857999"/>
              <a:gd name="connsiteX259" fmla="*/ 1089196 w 4724400"/>
              <a:gd name="connsiteY259" fmla="*/ 3116474 h 6857999"/>
              <a:gd name="connsiteX260" fmla="*/ 959418 w 4724400"/>
              <a:gd name="connsiteY260" fmla="*/ 2948853 h 6857999"/>
              <a:gd name="connsiteX261" fmla="*/ 912797 w 4724400"/>
              <a:gd name="connsiteY261" fmla="*/ 2896659 h 6857999"/>
              <a:gd name="connsiteX262" fmla="*/ 2363420 w 4724400"/>
              <a:gd name="connsiteY262" fmla="*/ 2871730 h 6857999"/>
              <a:gd name="connsiteX263" fmla="*/ 2360107 w 4724400"/>
              <a:gd name="connsiteY263" fmla="*/ 2915231 h 6857999"/>
              <a:gd name="connsiteX264" fmla="*/ 2353099 w 4724400"/>
              <a:gd name="connsiteY264" fmla="*/ 3051540 h 6857999"/>
              <a:gd name="connsiteX265" fmla="*/ 2354925 w 4724400"/>
              <a:gd name="connsiteY265" fmla="*/ 3140814 h 6857999"/>
              <a:gd name="connsiteX266" fmla="*/ 2357104 w 4724400"/>
              <a:gd name="connsiteY266" fmla="*/ 3230628 h 6857999"/>
              <a:gd name="connsiteX267" fmla="*/ 2326221 w 4724400"/>
              <a:gd name="connsiteY267" fmla="*/ 3531652 h 6857999"/>
              <a:gd name="connsiteX268" fmla="*/ 2299836 w 4724400"/>
              <a:gd name="connsiteY268" fmla="*/ 3750864 h 6857999"/>
              <a:gd name="connsiteX269" fmla="*/ 2346877 w 4724400"/>
              <a:gd name="connsiteY269" fmla="*/ 3662531 h 6857999"/>
              <a:gd name="connsiteX270" fmla="*/ 2363420 w 4724400"/>
              <a:gd name="connsiteY270" fmla="*/ 2871730 h 6857999"/>
              <a:gd name="connsiteX271" fmla="*/ 912921 w 4724400"/>
              <a:gd name="connsiteY271" fmla="*/ 2850596 h 6857999"/>
              <a:gd name="connsiteX272" fmla="*/ 983846 w 4724400"/>
              <a:gd name="connsiteY272" fmla="*/ 2928627 h 6857999"/>
              <a:gd name="connsiteX273" fmla="*/ 1114669 w 4724400"/>
              <a:gd name="connsiteY273" fmla="*/ 3097880 h 6857999"/>
              <a:gd name="connsiteX274" fmla="*/ 1366183 w 4724400"/>
              <a:gd name="connsiteY274" fmla="*/ 3449753 h 6857999"/>
              <a:gd name="connsiteX275" fmla="*/ 1379263 w 4724400"/>
              <a:gd name="connsiteY275" fmla="*/ 3468981 h 6857999"/>
              <a:gd name="connsiteX276" fmla="*/ 1492446 w 4724400"/>
              <a:gd name="connsiteY276" fmla="*/ 3620389 h 6857999"/>
              <a:gd name="connsiteX277" fmla="*/ 912921 w 4724400"/>
              <a:gd name="connsiteY277" fmla="*/ 2850596 h 6857999"/>
              <a:gd name="connsiteX278" fmla="*/ 2386551 w 4724400"/>
              <a:gd name="connsiteY278" fmla="*/ 2642862 h 6857999"/>
              <a:gd name="connsiteX279" fmla="*/ 2403741 w 4724400"/>
              <a:gd name="connsiteY279" fmla="*/ 2659697 h 6857999"/>
              <a:gd name="connsiteX280" fmla="*/ 2499078 w 4724400"/>
              <a:gd name="connsiteY280" fmla="*/ 3423399 h 6857999"/>
              <a:gd name="connsiteX281" fmla="*/ 2413232 w 4724400"/>
              <a:gd name="connsiteY281" fmla="*/ 3700562 h 6857999"/>
              <a:gd name="connsiteX282" fmla="*/ 2428424 w 4724400"/>
              <a:gd name="connsiteY282" fmla="*/ 4178295 h 6857999"/>
              <a:gd name="connsiteX283" fmla="*/ 2927779 w 4724400"/>
              <a:gd name="connsiteY283" fmla="*/ 4531843 h 6857999"/>
              <a:gd name="connsiteX284" fmla="*/ 2758380 w 4724400"/>
              <a:gd name="connsiteY284" fmla="*/ 3561061 h 6857999"/>
              <a:gd name="connsiteX285" fmla="*/ 2846610 w 4724400"/>
              <a:gd name="connsiteY285" fmla="*/ 3538353 h 6857999"/>
              <a:gd name="connsiteX286" fmla="*/ 3106063 w 4724400"/>
              <a:gd name="connsiteY286" fmla="*/ 4271430 h 6857999"/>
              <a:gd name="connsiteX287" fmla="*/ 3116136 w 4724400"/>
              <a:gd name="connsiteY287" fmla="*/ 4688819 h 6857999"/>
              <a:gd name="connsiteX288" fmla="*/ 3412872 w 4724400"/>
              <a:gd name="connsiteY288" fmla="*/ 4966558 h 6857999"/>
              <a:gd name="connsiteX289" fmla="*/ 3763612 w 4724400"/>
              <a:gd name="connsiteY289" fmla="*/ 3645474 h 6857999"/>
              <a:gd name="connsiteX290" fmla="*/ 3850165 w 4724400"/>
              <a:gd name="connsiteY290" fmla="*/ 3638405 h 6857999"/>
              <a:gd name="connsiteX291" fmla="*/ 3515311 w 4724400"/>
              <a:gd name="connsiteY291" fmla="*/ 5051260 h 6857999"/>
              <a:gd name="connsiteX292" fmla="*/ 3501147 w 4724400"/>
              <a:gd name="connsiteY292" fmla="*/ 5059552 h 6857999"/>
              <a:gd name="connsiteX293" fmla="*/ 3790420 w 4724400"/>
              <a:gd name="connsiteY293" fmla="*/ 5401078 h 6857999"/>
              <a:gd name="connsiteX294" fmla="*/ 4221141 w 4724400"/>
              <a:gd name="connsiteY294" fmla="*/ 6045312 h 6857999"/>
              <a:gd name="connsiteX295" fmla="*/ 4326825 w 4724400"/>
              <a:gd name="connsiteY295" fmla="*/ 5681109 h 6857999"/>
              <a:gd name="connsiteX296" fmla="*/ 4325127 w 4724400"/>
              <a:gd name="connsiteY296" fmla="*/ 5669934 h 6857999"/>
              <a:gd name="connsiteX297" fmla="*/ 4309144 w 4724400"/>
              <a:gd name="connsiteY297" fmla="*/ 5671723 h 6857999"/>
              <a:gd name="connsiteX298" fmla="*/ 3974946 w 4724400"/>
              <a:gd name="connsiteY298" fmla="*/ 4736592 h 6857999"/>
              <a:gd name="connsiteX299" fmla="*/ 4060171 w 4724400"/>
              <a:gd name="connsiteY299" fmla="*/ 4704317 h 6857999"/>
              <a:gd name="connsiteX300" fmla="*/ 4383942 w 4724400"/>
              <a:gd name="connsiteY300" fmla="*/ 5463703 h 6857999"/>
              <a:gd name="connsiteX301" fmla="*/ 4654905 w 4724400"/>
              <a:gd name="connsiteY301" fmla="*/ 5156948 h 6857999"/>
              <a:gd name="connsiteX302" fmla="*/ 4724400 w 4724400"/>
              <a:gd name="connsiteY302" fmla="*/ 5098975 h 6857999"/>
              <a:gd name="connsiteX303" fmla="*/ 4724400 w 4724400"/>
              <a:gd name="connsiteY303" fmla="*/ 5160063 h 6857999"/>
              <a:gd name="connsiteX304" fmla="*/ 4687505 w 4724400"/>
              <a:gd name="connsiteY304" fmla="*/ 5191181 h 6857999"/>
              <a:gd name="connsiteX305" fmla="*/ 4451303 w 4724400"/>
              <a:gd name="connsiteY305" fmla="*/ 5491132 h 6857999"/>
              <a:gd name="connsiteX306" fmla="*/ 4599954 w 4724400"/>
              <a:gd name="connsiteY306" fmla="*/ 5317498 h 6857999"/>
              <a:gd name="connsiteX307" fmla="*/ 4724400 w 4724400"/>
              <a:gd name="connsiteY307" fmla="*/ 5211392 h 6857999"/>
              <a:gd name="connsiteX308" fmla="*/ 4724400 w 4724400"/>
              <a:gd name="connsiteY308" fmla="*/ 5251559 h 6857999"/>
              <a:gd name="connsiteX309" fmla="*/ 4619898 w 4724400"/>
              <a:gd name="connsiteY309" fmla="*/ 5340764 h 6857999"/>
              <a:gd name="connsiteX310" fmla="*/ 4473735 w 4724400"/>
              <a:gd name="connsiteY310" fmla="*/ 5512809 h 6857999"/>
              <a:gd name="connsiteX311" fmla="*/ 4430539 w 4724400"/>
              <a:gd name="connsiteY311" fmla="*/ 5592553 h 6857999"/>
              <a:gd name="connsiteX312" fmla="*/ 4569759 w 4724400"/>
              <a:gd name="connsiteY312" fmla="*/ 5482816 h 6857999"/>
              <a:gd name="connsiteX313" fmla="*/ 4724400 w 4724400"/>
              <a:gd name="connsiteY313" fmla="*/ 5330891 h 6857999"/>
              <a:gd name="connsiteX314" fmla="*/ 4724400 w 4724400"/>
              <a:gd name="connsiteY314" fmla="*/ 5402912 h 6857999"/>
              <a:gd name="connsiteX315" fmla="*/ 4586888 w 4724400"/>
              <a:gd name="connsiteY315" fmla="*/ 5533939 h 6857999"/>
              <a:gd name="connsiteX316" fmla="*/ 4413377 w 4724400"/>
              <a:gd name="connsiteY316" fmla="*/ 5674040 h 6857999"/>
              <a:gd name="connsiteX317" fmla="*/ 4412066 w 4724400"/>
              <a:gd name="connsiteY317" fmla="*/ 5675644 h 6857999"/>
              <a:gd name="connsiteX318" fmla="*/ 4406074 w 4724400"/>
              <a:gd name="connsiteY318" fmla="*/ 5683306 h 6857999"/>
              <a:gd name="connsiteX319" fmla="*/ 4271008 w 4724400"/>
              <a:gd name="connsiteY319" fmla="*/ 6118417 h 6857999"/>
              <a:gd name="connsiteX320" fmla="*/ 4265220 w 4724400"/>
              <a:gd name="connsiteY320" fmla="*/ 6125184 h 6857999"/>
              <a:gd name="connsiteX321" fmla="*/ 4590463 w 4724400"/>
              <a:gd name="connsiteY321" fmla="*/ 6805045 h 6857999"/>
              <a:gd name="connsiteX322" fmla="*/ 4610122 w 4724400"/>
              <a:gd name="connsiteY322" fmla="*/ 6857999 h 6857999"/>
              <a:gd name="connsiteX323" fmla="*/ 4513231 w 4724400"/>
              <a:gd name="connsiteY323" fmla="*/ 6857999 h 6857999"/>
              <a:gd name="connsiteX324" fmla="*/ 4374770 w 4724400"/>
              <a:gd name="connsiteY324" fmla="*/ 6532596 h 6857999"/>
              <a:gd name="connsiteX325" fmla="*/ 4339518 w 4724400"/>
              <a:gd name="connsiteY325" fmla="*/ 6461642 h 6857999"/>
              <a:gd name="connsiteX326" fmla="*/ 3884810 w 4724400"/>
              <a:gd name="connsiteY326" fmla="*/ 5682534 h 6857999"/>
              <a:gd name="connsiteX327" fmla="*/ 3876498 w 4724400"/>
              <a:gd name="connsiteY327" fmla="*/ 5681717 h 6857999"/>
              <a:gd name="connsiteX328" fmla="*/ 3263209 w 4724400"/>
              <a:gd name="connsiteY328" fmla="*/ 5585749 h 6857999"/>
              <a:gd name="connsiteX329" fmla="*/ 3245450 w 4724400"/>
              <a:gd name="connsiteY329" fmla="*/ 5593271 h 6857999"/>
              <a:gd name="connsiteX330" fmla="*/ 1952592 w 4724400"/>
              <a:gd name="connsiteY330" fmla="*/ 5692050 h 6857999"/>
              <a:gd name="connsiteX331" fmla="*/ 1936466 w 4724400"/>
              <a:gd name="connsiteY331" fmla="*/ 5671708 h 6857999"/>
              <a:gd name="connsiteX332" fmla="*/ 3244709 w 4724400"/>
              <a:gd name="connsiteY332" fmla="*/ 5538562 h 6857999"/>
              <a:gd name="connsiteX333" fmla="*/ 3823886 w 4724400"/>
              <a:gd name="connsiteY333" fmla="*/ 5595804 h 6857999"/>
              <a:gd name="connsiteX334" fmla="*/ 3709024 w 4724400"/>
              <a:gd name="connsiteY334" fmla="*/ 5439340 h 6857999"/>
              <a:gd name="connsiteX335" fmla="*/ 3198362 w 4724400"/>
              <a:gd name="connsiteY335" fmla="*/ 4874588 h 6857999"/>
              <a:gd name="connsiteX336" fmla="*/ 3179417 w 4724400"/>
              <a:gd name="connsiteY336" fmla="*/ 4879047 h 6857999"/>
              <a:gd name="connsiteX337" fmla="*/ 2639496 w 4724400"/>
              <a:gd name="connsiteY337" fmla="*/ 4989072 h 6857999"/>
              <a:gd name="connsiteX338" fmla="*/ 1972353 w 4724400"/>
              <a:gd name="connsiteY338" fmla="*/ 4909921 h 6857999"/>
              <a:gd name="connsiteX339" fmla="*/ 2002679 w 4724400"/>
              <a:gd name="connsiteY339" fmla="*/ 4872131 h 6857999"/>
              <a:gd name="connsiteX340" fmla="*/ 3097424 w 4724400"/>
              <a:gd name="connsiteY340" fmla="*/ 4781269 h 6857999"/>
              <a:gd name="connsiteX341" fmla="*/ 2454890 w 4724400"/>
              <a:gd name="connsiteY341" fmla="*/ 4287833 h 6857999"/>
              <a:gd name="connsiteX342" fmla="*/ 2452881 w 4724400"/>
              <a:gd name="connsiteY342" fmla="*/ 4288346 h 6857999"/>
              <a:gd name="connsiteX343" fmla="*/ 2448527 w 4724400"/>
              <a:gd name="connsiteY343" fmla="*/ 4288836 h 6857999"/>
              <a:gd name="connsiteX344" fmla="*/ 2323525 w 4724400"/>
              <a:gd name="connsiteY344" fmla="*/ 4367248 h 6857999"/>
              <a:gd name="connsiteX345" fmla="*/ 2060764 w 4724400"/>
              <a:gd name="connsiteY345" fmla="*/ 4451767 h 6857999"/>
              <a:gd name="connsiteX346" fmla="*/ 1162250 w 4724400"/>
              <a:gd name="connsiteY346" fmla="*/ 4613329 h 6857999"/>
              <a:gd name="connsiteX347" fmla="*/ 1132639 w 4724400"/>
              <a:gd name="connsiteY347" fmla="*/ 4596243 h 6857999"/>
              <a:gd name="connsiteX348" fmla="*/ 2293970 w 4724400"/>
              <a:gd name="connsiteY348" fmla="*/ 4182283 h 6857999"/>
              <a:gd name="connsiteX349" fmla="*/ 1900637 w 4724400"/>
              <a:gd name="connsiteY349" fmla="*/ 3949470 h 6857999"/>
              <a:gd name="connsiteX350" fmla="*/ 1887014 w 4724400"/>
              <a:gd name="connsiteY350" fmla="*/ 3951288 h 6857999"/>
              <a:gd name="connsiteX351" fmla="*/ 896751 w 4724400"/>
              <a:gd name="connsiteY351" fmla="*/ 4159267 h 6857999"/>
              <a:gd name="connsiteX352" fmla="*/ 918967 w 4724400"/>
              <a:gd name="connsiteY352" fmla="*/ 4119760 h 6857999"/>
              <a:gd name="connsiteX353" fmla="*/ 1764113 w 4724400"/>
              <a:gd name="connsiteY353" fmla="*/ 3873539 h 6857999"/>
              <a:gd name="connsiteX354" fmla="*/ 1555701 w 4724400"/>
              <a:gd name="connsiteY354" fmla="*/ 3763109 h 6857999"/>
              <a:gd name="connsiteX355" fmla="*/ 1542956 w 4724400"/>
              <a:gd name="connsiteY355" fmla="*/ 3758998 h 6857999"/>
              <a:gd name="connsiteX356" fmla="*/ 1136724 w 4724400"/>
              <a:gd name="connsiteY356" fmla="*/ 3417171 h 6857999"/>
              <a:gd name="connsiteX357" fmla="*/ 750977 w 4724400"/>
              <a:gd name="connsiteY357" fmla="*/ 2770227 h 6857999"/>
              <a:gd name="connsiteX358" fmla="*/ 755174 w 4724400"/>
              <a:gd name="connsiteY358" fmla="*/ 2749954 h 6857999"/>
              <a:gd name="connsiteX359" fmla="*/ 830023 w 4724400"/>
              <a:gd name="connsiteY359" fmla="*/ 2731935 h 6857999"/>
              <a:gd name="connsiteX360" fmla="*/ 1623018 w 4724400"/>
              <a:gd name="connsiteY360" fmla="*/ 3716225 h 6857999"/>
              <a:gd name="connsiteX361" fmla="*/ 2294841 w 4724400"/>
              <a:gd name="connsiteY361" fmla="*/ 4093587 h 6857999"/>
              <a:gd name="connsiteX362" fmla="*/ 2250226 w 4724400"/>
              <a:gd name="connsiteY362" fmla="*/ 3916719 h 6857999"/>
              <a:gd name="connsiteX363" fmla="*/ 2245523 w 4724400"/>
              <a:gd name="connsiteY363" fmla="*/ 3916663 h 6857999"/>
              <a:gd name="connsiteX364" fmla="*/ 1707994 w 4724400"/>
              <a:gd name="connsiteY364" fmla="*/ 3326950 h 6857999"/>
              <a:gd name="connsiteX365" fmla="*/ 1786341 w 4724400"/>
              <a:gd name="connsiteY365" fmla="*/ 3287566 h 6857999"/>
              <a:gd name="connsiteX366" fmla="*/ 2158071 w 4724400"/>
              <a:gd name="connsiteY366" fmla="*/ 3639960 h 6857999"/>
              <a:gd name="connsiteX367" fmla="*/ 2189281 w 4724400"/>
              <a:gd name="connsiteY367" fmla="*/ 3333361 h 6857999"/>
              <a:gd name="connsiteX368" fmla="*/ 2314466 w 4724400"/>
              <a:gd name="connsiteY368" fmla="*/ 2680771 h 6857999"/>
              <a:gd name="connsiteX369" fmla="*/ 2386551 w 4724400"/>
              <a:gd name="connsiteY369" fmla="*/ 2642862 h 6857999"/>
              <a:gd name="connsiteX370" fmla="*/ 3646699 w 4724400"/>
              <a:gd name="connsiteY370" fmla="*/ 2390555 h 6857999"/>
              <a:gd name="connsiteX371" fmla="*/ 3645773 w 4724400"/>
              <a:gd name="connsiteY371" fmla="*/ 2392739 h 6857999"/>
              <a:gd name="connsiteX372" fmla="*/ 3649597 w 4724400"/>
              <a:gd name="connsiteY372" fmla="*/ 2394358 h 6857999"/>
              <a:gd name="connsiteX373" fmla="*/ 3646699 w 4724400"/>
              <a:gd name="connsiteY373" fmla="*/ 2390555 h 6857999"/>
              <a:gd name="connsiteX374" fmla="*/ 3038676 w 4724400"/>
              <a:gd name="connsiteY374" fmla="*/ 2118977 h 6857999"/>
              <a:gd name="connsiteX375" fmla="*/ 2963942 w 4724400"/>
              <a:gd name="connsiteY375" fmla="*/ 2525128 h 6857999"/>
              <a:gd name="connsiteX376" fmla="*/ 2923775 w 4724400"/>
              <a:gd name="connsiteY376" fmla="*/ 2667145 h 6857999"/>
              <a:gd name="connsiteX377" fmla="*/ 2887447 w 4724400"/>
              <a:gd name="connsiteY377" fmla="*/ 2832031 h 6857999"/>
              <a:gd name="connsiteX378" fmla="*/ 2868480 w 4724400"/>
              <a:gd name="connsiteY378" fmla="*/ 2927011 h 6857999"/>
              <a:gd name="connsiteX379" fmla="*/ 2921794 w 4724400"/>
              <a:gd name="connsiteY379" fmla="*/ 2782834 h 6857999"/>
              <a:gd name="connsiteX380" fmla="*/ 3038676 w 4724400"/>
              <a:gd name="connsiteY380" fmla="*/ 2118977 h 6857999"/>
              <a:gd name="connsiteX381" fmla="*/ 4070579 w 4724400"/>
              <a:gd name="connsiteY381" fmla="*/ 2090376 h 6857999"/>
              <a:gd name="connsiteX382" fmla="*/ 4109879 w 4724400"/>
              <a:gd name="connsiteY382" fmla="*/ 2228695 h 6857999"/>
              <a:gd name="connsiteX383" fmla="*/ 4119154 w 4724400"/>
              <a:gd name="connsiteY383" fmla="*/ 2266098 h 6857999"/>
              <a:gd name="connsiteX384" fmla="*/ 4141411 w 4724400"/>
              <a:gd name="connsiteY384" fmla="*/ 2353427 h 6857999"/>
              <a:gd name="connsiteX385" fmla="*/ 4293979 w 4724400"/>
              <a:gd name="connsiteY385" fmla="*/ 2703223 h 6857999"/>
              <a:gd name="connsiteX386" fmla="*/ 4410111 w 4724400"/>
              <a:gd name="connsiteY386" fmla="*/ 2947465 h 6857999"/>
              <a:gd name="connsiteX387" fmla="*/ 4070579 w 4724400"/>
              <a:gd name="connsiteY387" fmla="*/ 2090376 h 6857999"/>
              <a:gd name="connsiteX388" fmla="*/ 4020821 w 4724400"/>
              <a:gd name="connsiteY388" fmla="*/ 2034549 h 6857999"/>
              <a:gd name="connsiteX389" fmla="*/ 4372756 w 4724400"/>
              <a:gd name="connsiteY389" fmla="*/ 2932293 h 6857999"/>
              <a:gd name="connsiteX390" fmla="*/ 4268731 w 4724400"/>
              <a:gd name="connsiteY390" fmla="*/ 2715710 h 6857999"/>
              <a:gd name="connsiteX391" fmla="*/ 4113960 w 4724400"/>
              <a:gd name="connsiteY391" fmla="*/ 2360474 h 6857999"/>
              <a:gd name="connsiteX392" fmla="*/ 4090842 w 4724400"/>
              <a:gd name="connsiteY392" fmla="*/ 2272139 h 6857999"/>
              <a:gd name="connsiteX393" fmla="*/ 4081569 w 4724400"/>
              <a:gd name="connsiteY393" fmla="*/ 2234734 h 6857999"/>
              <a:gd name="connsiteX394" fmla="*/ 4020821 w 4724400"/>
              <a:gd name="connsiteY394" fmla="*/ 2034549 h 6857999"/>
              <a:gd name="connsiteX395" fmla="*/ 3001316 w 4724400"/>
              <a:gd name="connsiteY395" fmla="*/ 2032338 h 6857999"/>
              <a:gd name="connsiteX396" fmla="*/ 2953880 w 4724400"/>
              <a:gd name="connsiteY396" fmla="*/ 2185446 h 6857999"/>
              <a:gd name="connsiteX397" fmla="*/ 2883664 w 4724400"/>
              <a:gd name="connsiteY397" fmla="*/ 2591574 h 6857999"/>
              <a:gd name="connsiteX398" fmla="*/ 2826885 w 4724400"/>
              <a:gd name="connsiteY398" fmla="*/ 2991809 h 6857999"/>
              <a:gd name="connsiteX399" fmla="*/ 2860250 w 4724400"/>
              <a:gd name="connsiteY399" fmla="*/ 2826310 h 6857999"/>
              <a:gd name="connsiteX400" fmla="*/ 2896499 w 4724400"/>
              <a:gd name="connsiteY400" fmla="*/ 2660098 h 6857999"/>
              <a:gd name="connsiteX401" fmla="*/ 2937125 w 4724400"/>
              <a:gd name="connsiteY401" fmla="*/ 2516991 h 6857999"/>
              <a:gd name="connsiteX402" fmla="*/ 3010471 w 4724400"/>
              <a:gd name="connsiteY402" fmla="*/ 2114122 h 6857999"/>
              <a:gd name="connsiteX403" fmla="*/ 3001316 w 4724400"/>
              <a:gd name="connsiteY403" fmla="*/ 2032338 h 6857999"/>
              <a:gd name="connsiteX404" fmla="*/ 3105532 w 4724400"/>
              <a:gd name="connsiteY404" fmla="*/ 1991479 h 6857999"/>
              <a:gd name="connsiteX405" fmla="*/ 3599280 w 4724400"/>
              <a:gd name="connsiteY405" fmla="*/ 2371770 h 6857999"/>
              <a:gd name="connsiteX406" fmla="*/ 3105532 w 4724400"/>
              <a:gd name="connsiteY406" fmla="*/ 1991479 h 6857999"/>
              <a:gd name="connsiteX407" fmla="*/ 3111169 w 4724400"/>
              <a:gd name="connsiteY407" fmla="*/ 1962963 h 6857999"/>
              <a:gd name="connsiteX408" fmla="*/ 3606223 w 4724400"/>
              <a:gd name="connsiteY408" fmla="*/ 2338658 h 6857999"/>
              <a:gd name="connsiteX409" fmla="*/ 3111169 w 4724400"/>
              <a:gd name="connsiteY409" fmla="*/ 1962963 h 6857999"/>
              <a:gd name="connsiteX410" fmla="*/ 2050698 w 4724400"/>
              <a:gd name="connsiteY410" fmla="*/ 1338235 h 6857999"/>
              <a:gd name="connsiteX411" fmla="*/ 2370409 w 4724400"/>
              <a:gd name="connsiteY411" fmla="*/ 2272553 h 6857999"/>
              <a:gd name="connsiteX412" fmla="*/ 2338306 w 4724400"/>
              <a:gd name="connsiteY412" fmla="*/ 2159819 h 6857999"/>
              <a:gd name="connsiteX413" fmla="*/ 2334023 w 4724400"/>
              <a:gd name="connsiteY413" fmla="*/ 2142555 h 6857999"/>
              <a:gd name="connsiteX414" fmla="*/ 2161071 w 4724400"/>
              <a:gd name="connsiteY414" fmla="*/ 1617375 h 6857999"/>
              <a:gd name="connsiteX415" fmla="*/ 2130699 w 4724400"/>
              <a:gd name="connsiteY415" fmla="*/ 1544643 h 6857999"/>
              <a:gd name="connsiteX416" fmla="*/ 2050698 w 4724400"/>
              <a:gd name="connsiteY416" fmla="*/ 1338235 h 6857999"/>
              <a:gd name="connsiteX417" fmla="*/ 2060478 w 4724400"/>
              <a:gd name="connsiteY417" fmla="*/ 1278636 h 6857999"/>
              <a:gd name="connsiteX418" fmla="*/ 2156346 w 4724400"/>
              <a:gd name="connsiteY418" fmla="*/ 1534260 h 6857999"/>
              <a:gd name="connsiteX419" fmla="*/ 2187258 w 4724400"/>
              <a:gd name="connsiteY419" fmla="*/ 1607218 h 6857999"/>
              <a:gd name="connsiteX420" fmla="*/ 2358704 w 4724400"/>
              <a:gd name="connsiteY420" fmla="*/ 2125320 h 6857999"/>
              <a:gd name="connsiteX421" fmla="*/ 2233598 w 4724400"/>
              <a:gd name="connsiteY421" fmla="*/ 1646797 h 6857999"/>
              <a:gd name="connsiteX422" fmla="*/ 2060478 w 4724400"/>
              <a:gd name="connsiteY422" fmla="*/ 1278636 h 6857999"/>
              <a:gd name="connsiteX423" fmla="*/ 1974152 w 4724400"/>
              <a:gd name="connsiteY423" fmla="*/ 1245311 h 6857999"/>
              <a:gd name="connsiteX424" fmla="*/ 1811379 w 4724400"/>
              <a:gd name="connsiteY424" fmla="*/ 1406236 h 6857999"/>
              <a:gd name="connsiteX425" fmla="*/ 1767940 w 4724400"/>
              <a:gd name="connsiteY425" fmla="*/ 1546869 h 6857999"/>
              <a:gd name="connsiteX426" fmla="*/ 1796474 w 4724400"/>
              <a:gd name="connsiteY426" fmla="*/ 1557016 h 6857999"/>
              <a:gd name="connsiteX427" fmla="*/ 1974152 w 4724400"/>
              <a:gd name="connsiteY427" fmla="*/ 1245311 h 6857999"/>
              <a:gd name="connsiteX428" fmla="*/ 4681531 w 4724400"/>
              <a:gd name="connsiteY428" fmla="*/ 959050 h 6857999"/>
              <a:gd name="connsiteX429" fmla="*/ 4638064 w 4724400"/>
              <a:gd name="connsiteY429" fmla="*/ 1006960 h 6857999"/>
              <a:gd name="connsiteX430" fmla="*/ 4415502 w 4724400"/>
              <a:gd name="connsiteY430" fmla="*/ 1184424 h 6857999"/>
              <a:gd name="connsiteX431" fmla="*/ 4197574 w 4724400"/>
              <a:gd name="connsiteY431" fmla="*/ 1317493 h 6857999"/>
              <a:gd name="connsiteX432" fmla="*/ 4122737 w 4724400"/>
              <a:gd name="connsiteY432" fmla="*/ 1348256 h 6857999"/>
              <a:gd name="connsiteX433" fmla="*/ 4024988 w 4724400"/>
              <a:gd name="connsiteY433" fmla="*/ 1390573 h 6857999"/>
              <a:gd name="connsiteX434" fmla="*/ 4421265 w 4724400"/>
              <a:gd name="connsiteY434" fmla="*/ 1220988 h 6857999"/>
              <a:gd name="connsiteX435" fmla="*/ 4681531 w 4724400"/>
              <a:gd name="connsiteY435" fmla="*/ 959050 h 6857999"/>
              <a:gd name="connsiteX436" fmla="*/ 4722484 w 4724400"/>
              <a:gd name="connsiteY436" fmla="*/ 854709 h 6857999"/>
              <a:gd name="connsiteX437" fmla="*/ 4695347 w 4724400"/>
              <a:gd name="connsiteY437" fmla="*/ 879275 h 6857999"/>
              <a:gd name="connsiteX438" fmla="*/ 4253878 w 4724400"/>
              <a:gd name="connsiteY438" fmla="*/ 1216434 h 6857999"/>
              <a:gd name="connsiteX439" fmla="*/ 4213112 w 4724400"/>
              <a:gd name="connsiteY439" fmla="*/ 1239730 h 6857999"/>
              <a:gd name="connsiteX440" fmla="*/ 4037747 w 4724400"/>
              <a:gd name="connsiteY440" fmla="*/ 1352837 h 6857999"/>
              <a:gd name="connsiteX441" fmla="*/ 4113362 w 4724400"/>
              <a:gd name="connsiteY441" fmla="*/ 1321759 h 6857999"/>
              <a:gd name="connsiteX442" fmla="*/ 4186634 w 4724400"/>
              <a:gd name="connsiteY442" fmla="*/ 1291618 h 6857999"/>
              <a:gd name="connsiteX443" fmla="*/ 4399674 w 4724400"/>
              <a:gd name="connsiteY443" fmla="*/ 1160983 h 6857999"/>
              <a:gd name="connsiteX444" fmla="*/ 4618435 w 4724400"/>
              <a:gd name="connsiteY444" fmla="*/ 986418 h 6857999"/>
              <a:gd name="connsiteX445" fmla="*/ 4722484 w 4724400"/>
              <a:gd name="connsiteY445" fmla="*/ 854709 h 6857999"/>
              <a:gd name="connsiteX446" fmla="*/ 1456504 w 4724400"/>
              <a:gd name="connsiteY446" fmla="*/ 777000 h 6857999"/>
              <a:gd name="connsiteX447" fmla="*/ 1454399 w 4724400"/>
              <a:gd name="connsiteY447" fmla="*/ 794136 h 6857999"/>
              <a:gd name="connsiteX448" fmla="*/ 1448466 w 4724400"/>
              <a:gd name="connsiteY448" fmla="*/ 843129 h 6857999"/>
              <a:gd name="connsiteX449" fmla="*/ 1442252 w 4724400"/>
              <a:gd name="connsiteY449" fmla="*/ 1005313 h 6857999"/>
              <a:gd name="connsiteX450" fmla="*/ 1469382 w 4724400"/>
              <a:gd name="connsiteY450" fmla="*/ 1614896 h 6857999"/>
              <a:gd name="connsiteX451" fmla="*/ 1472106 w 4724400"/>
              <a:gd name="connsiteY451" fmla="*/ 1632791 h 6857999"/>
              <a:gd name="connsiteX452" fmla="*/ 1479091 w 4724400"/>
              <a:gd name="connsiteY452" fmla="*/ 1680170 h 6857999"/>
              <a:gd name="connsiteX453" fmla="*/ 1480043 w 4724400"/>
              <a:gd name="connsiteY453" fmla="*/ 1649028 h 6857999"/>
              <a:gd name="connsiteX454" fmla="*/ 1464087 w 4724400"/>
              <a:gd name="connsiteY454" fmla="*/ 871628 h 6857999"/>
              <a:gd name="connsiteX455" fmla="*/ 1462204 w 4724400"/>
              <a:gd name="connsiteY455" fmla="*/ 850229 h 6857999"/>
              <a:gd name="connsiteX456" fmla="*/ 1456504 w 4724400"/>
              <a:gd name="connsiteY456" fmla="*/ 777000 h 6857999"/>
              <a:gd name="connsiteX457" fmla="*/ 1483619 w 4724400"/>
              <a:gd name="connsiteY457" fmla="*/ 764662 h 6857999"/>
              <a:gd name="connsiteX458" fmla="*/ 1489670 w 4724400"/>
              <a:gd name="connsiteY458" fmla="*/ 847698 h 6857999"/>
              <a:gd name="connsiteX459" fmla="*/ 1491553 w 4724400"/>
              <a:gd name="connsiteY459" fmla="*/ 869097 h 6857999"/>
              <a:gd name="connsiteX460" fmla="*/ 1508481 w 4724400"/>
              <a:gd name="connsiteY460" fmla="*/ 1619865 h 6857999"/>
              <a:gd name="connsiteX461" fmla="*/ 1483619 w 4724400"/>
              <a:gd name="connsiteY461" fmla="*/ 764662 h 6857999"/>
              <a:gd name="connsiteX462" fmla="*/ 1430481 w 4724400"/>
              <a:gd name="connsiteY462" fmla="*/ 630137 h 6857999"/>
              <a:gd name="connsiteX463" fmla="*/ 1442495 w 4724400"/>
              <a:gd name="connsiteY463" fmla="*/ 1626691 h 6857999"/>
              <a:gd name="connsiteX464" fmla="*/ 1441222 w 4724400"/>
              <a:gd name="connsiteY464" fmla="*/ 1619067 h 6857999"/>
              <a:gd name="connsiteX465" fmla="*/ 1414069 w 4724400"/>
              <a:gd name="connsiteY465" fmla="*/ 1004967 h 6857999"/>
              <a:gd name="connsiteX466" fmla="*/ 1420665 w 4724400"/>
              <a:gd name="connsiteY466" fmla="*/ 840369 h 6857999"/>
              <a:gd name="connsiteX467" fmla="*/ 1426829 w 4724400"/>
              <a:gd name="connsiteY467" fmla="*/ 790831 h 6857999"/>
              <a:gd name="connsiteX468" fmla="*/ 1430481 w 4724400"/>
              <a:gd name="connsiteY468" fmla="*/ 630137 h 6857999"/>
              <a:gd name="connsiteX469" fmla="*/ 4023796 w 4724400"/>
              <a:gd name="connsiteY469" fmla="*/ 623931 h 6857999"/>
              <a:gd name="connsiteX470" fmla="*/ 3945729 w 4724400"/>
              <a:gd name="connsiteY470" fmla="*/ 662344 h 6857999"/>
              <a:gd name="connsiteX471" fmla="*/ 3498947 w 4724400"/>
              <a:gd name="connsiteY471" fmla="*/ 818916 h 6857999"/>
              <a:gd name="connsiteX472" fmla="*/ 3031283 w 4724400"/>
              <a:gd name="connsiteY472" fmla="*/ 1111507 h 6857999"/>
              <a:gd name="connsiteX473" fmla="*/ 3203692 w 4724400"/>
              <a:gd name="connsiteY473" fmla="*/ 1035777 h 6857999"/>
              <a:gd name="connsiteX474" fmla="*/ 3218294 w 4724400"/>
              <a:gd name="connsiteY474" fmla="*/ 1027151 h 6857999"/>
              <a:gd name="connsiteX475" fmla="*/ 3636737 w 4724400"/>
              <a:gd name="connsiteY475" fmla="*/ 817377 h 6857999"/>
              <a:gd name="connsiteX476" fmla="*/ 4023796 w 4724400"/>
              <a:gd name="connsiteY476" fmla="*/ 623931 h 6857999"/>
              <a:gd name="connsiteX477" fmla="*/ 3311704 w 4724400"/>
              <a:gd name="connsiteY477" fmla="*/ 584486 h 6857999"/>
              <a:gd name="connsiteX478" fmla="*/ 3190778 w 4724400"/>
              <a:gd name="connsiteY478" fmla="*/ 772788 h 6857999"/>
              <a:gd name="connsiteX479" fmla="*/ 3007981 w 4724400"/>
              <a:gd name="connsiteY479" fmla="*/ 1070739 h 6857999"/>
              <a:gd name="connsiteX480" fmla="*/ 3267578 w 4724400"/>
              <a:gd name="connsiteY480" fmla="*/ 693281 h 6857999"/>
              <a:gd name="connsiteX481" fmla="*/ 2664888 w 4724400"/>
              <a:gd name="connsiteY481" fmla="*/ 518596 h 6857999"/>
              <a:gd name="connsiteX482" fmla="*/ 2411865 w 4724400"/>
              <a:gd name="connsiteY482" fmla="*/ 567273 h 6857999"/>
              <a:gd name="connsiteX483" fmla="*/ 1896643 w 4724400"/>
              <a:gd name="connsiteY483" fmla="*/ 809468 h 6857999"/>
              <a:gd name="connsiteX484" fmla="*/ 1899055 w 4724400"/>
              <a:gd name="connsiteY484" fmla="*/ 809848 h 6857999"/>
              <a:gd name="connsiteX485" fmla="*/ 2446633 w 4724400"/>
              <a:gd name="connsiteY485" fmla="*/ 596159 h 6857999"/>
              <a:gd name="connsiteX486" fmla="*/ 2796924 w 4724400"/>
              <a:gd name="connsiteY486" fmla="*/ 501747 h 6857999"/>
              <a:gd name="connsiteX487" fmla="*/ 2455237 w 4724400"/>
              <a:gd name="connsiteY487" fmla="*/ 622979 h 6857999"/>
              <a:gd name="connsiteX488" fmla="*/ 1949308 w 4724400"/>
              <a:gd name="connsiteY488" fmla="*/ 818889 h 6857999"/>
              <a:gd name="connsiteX489" fmla="*/ 1950634 w 4724400"/>
              <a:gd name="connsiteY489" fmla="*/ 818810 h 6857999"/>
              <a:gd name="connsiteX490" fmla="*/ 2796924 w 4724400"/>
              <a:gd name="connsiteY490" fmla="*/ 501747 h 6857999"/>
              <a:gd name="connsiteX491" fmla="*/ 3335099 w 4724400"/>
              <a:gd name="connsiteY491" fmla="*/ 488163 h 6857999"/>
              <a:gd name="connsiteX492" fmla="*/ 3151139 w 4724400"/>
              <a:gd name="connsiteY492" fmla="*/ 734118 h 6857999"/>
              <a:gd name="connsiteX493" fmla="*/ 3136980 w 4724400"/>
              <a:gd name="connsiteY493" fmla="*/ 753877 h 6857999"/>
              <a:gd name="connsiteX494" fmla="*/ 3062043 w 4724400"/>
              <a:gd name="connsiteY494" fmla="*/ 867004 h 6857999"/>
              <a:gd name="connsiteX495" fmla="*/ 2994594 w 4724400"/>
              <a:gd name="connsiteY495" fmla="*/ 1035452 h 6857999"/>
              <a:gd name="connsiteX496" fmla="*/ 3167517 w 4724400"/>
              <a:gd name="connsiteY496" fmla="*/ 757788 h 6857999"/>
              <a:gd name="connsiteX497" fmla="*/ 3335099 w 4724400"/>
              <a:gd name="connsiteY497" fmla="*/ 488163 h 6857999"/>
              <a:gd name="connsiteX498" fmla="*/ 2891507 w 4724400"/>
              <a:gd name="connsiteY498" fmla="*/ 485136 h 6857999"/>
              <a:gd name="connsiteX499" fmla="*/ 2047508 w 4724400"/>
              <a:gd name="connsiteY499" fmla="*/ 825701 h 6857999"/>
              <a:gd name="connsiteX500" fmla="*/ 2891507 w 4724400"/>
              <a:gd name="connsiteY500" fmla="*/ 485136 h 6857999"/>
              <a:gd name="connsiteX501" fmla="*/ 4418489 w 4724400"/>
              <a:gd name="connsiteY501" fmla="*/ 483936 h 6857999"/>
              <a:gd name="connsiteX502" fmla="*/ 4155290 w 4724400"/>
              <a:gd name="connsiteY502" fmla="*/ 661575 h 6857999"/>
              <a:gd name="connsiteX503" fmla="*/ 3571040 w 4724400"/>
              <a:gd name="connsiteY503" fmla="*/ 996875 h 6857999"/>
              <a:gd name="connsiteX504" fmla="*/ 3093710 w 4724400"/>
              <a:gd name="connsiteY504" fmla="*/ 1145020 h 6857999"/>
              <a:gd name="connsiteX505" fmla="*/ 3207527 w 4724400"/>
              <a:gd name="connsiteY505" fmla="*/ 1163586 h 6857999"/>
              <a:gd name="connsiteX506" fmla="*/ 3652751 w 4724400"/>
              <a:gd name="connsiteY506" fmla="*/ 990907 h 6857999"/>
              <a:gd name="connsiteX507" fmla="*/ 4180906 w 4724400"/>
              <a:gd name="connsiteY507" fmla="*/ 680145 h 6857999"/>
              <a:gd name="connsiteX508" fmla="*/ 4418489 w 4724400"/>
              <a:gd name="connsiteY508" fmla="*/ 483936 h 6857999"/>
              <a:gd name="connsiteX509" fmla="*/ 3316944 w 4724400"/>
              <a:gd name="connsiteY509" fmla="*/ 465669 h 6857999"/>
              <a:gd name="connsiteX510" fmla="*/ 2958819 w 4724400"/>
              <a:gd name="connsiteY510" fmla="*/ 1062158 h 6857999"/>
              <a:gd name="connsiteX511" fmla="*/ 3004132 w 4724400"/>
              <a:gd name="connsiteY511" fmla="*/ 921679 h 6857999"/>
              <a:gd name="connsiteX512" fmla="*/ 3037224 w 4724400"/>
              <a:gd name="connsiteY512" fmla="*/ 852631 h 6857999"/>
              <a:gd name="connsiteX513" fmla="*/ 3114637 w 4724400"/>
              <a:gd name="connsiteY513" fmla="*/ 736692 h 6857999"/>
              <a:gd name="connsiteX514" fmla="*/ 3128801 w 4724400"/>
              <a:gd name="connsiteY514" fmla="*/ 716935 h 6857999"/>
              <a:gd name="connsiteX515" fmla="*/ 3316944 w 4724400"/>
              <a:gd name="connsiteY515" fmla="*/ 465669 h 6857999"/>
              <a:gd name="connsiteX516" fmla="*/ 4448894 w 4724400"/>
              <a:gd name="connsiteY516" fmla="*/ 422768 h 6857999"/>
              <a:gd name="connsiteX517" fmla="*/ 4235585 w 4724400"/>
              <a:gd name="connsiteY517" fmla="*/ 528178 h 6857999"/>
              <a:gd name="connsiteX518" fmla="*/ 4213155 w 4724400"/>
              <a:gd name="connsiteY518" fmla="*/ 543149 h 6857999"/>
              <a:gd name="connsiteX519" fmla="*/ 3649218 w 4724400"/>
              <a:gd name="connsiteY519" fmla="*/ 842623 h 6857999"/>
              <a:gd name="connsiteX520" fmla="*/ 3232564 w 4724400"/>
              <a:gd name="connsiteY520" fmla="*/ 1051220 h 6857999"/>
              <a:gd name="connsiteX521" fmla="*/ 3217970 w 4724400"/>
              <a:gd name="connsiteY521" fmla="*/ 1059849 h 6857999"/>
              <a:gd name="connsiteX522" fmla="*/ 3116688 w 4724400"/>
              <a:gd name="connsiteY522" fmla="*/ 1113543 h 6857999"/>
              <a:gd name="connsiteX523" fmla="*/ 3559098 w 4724400"/>
              <a:gd name="connsiteY523" fmla="*/ 971858 h 6857999"/>
              <a:gd name="connsiteX524" fmla="*/ 4140004 w 4724400"/>
              <a:gd name="connsiteY524" fmla="*/ 638368 h 6857999"/>
              <a:gd name="connsiteX525" fmla="*/ 4451852 w 4724400"/>
              <a:gd name="connsiteY525" fmla="*/ 423380 h 6857999"/>
              <a:gd name="connsiteX526" fmla="*/ 4448894 w 4724400"/>
              <a:gd name="connsiteY526" fmla="*/ 422768 h 6857999"/>
              <a:gd name="connsiteX527" fmla="*/ 680568 w 4724400"/>
              <a:gd name="connsiteY527" fmla="*/ 416949 h 6857999"/>
              <a:gd name="connsiteX528" fmla="*/ 394452 w 4724400"/>
              <a:gd name="connsiteY528" fmla="*/ 694330 h 6857999"/>
              <a:gd name="connsiteX529" fmla="*/ 340402 w 4724400"/>
              <a:gd name="connsiteY529" fmla="*/ 759654 h 6857999"/>
              <a:gd name="connsiteX530" fmla="*/ 827699 w 4724400"/>
              <a:gd name="connsiteY530" fmla="*/ 416143 h 6857999"/>
              <a:gd name="connsiteX531" fmla="*/ 841524 w 4724400"/>
              <a:gd name="connsiteY531" fmla="*/ 534021 h 6857999"/>
              <a:gd name="connsiteX532" fmla="*/ 825554 w 4724400"/>
              <a:gd name="connsiteY532" fmla="*/ 672115 h 6857999"/>
              <a:gd name="connsiteX533" fmla="*/ 811499 w 4724400"/>
              <a:gd name="connsiteY533" fmla="*/ 769176 h 6857999"/>
              <a:gd name="connsiteX534" fmla="*/ 841586 w 4724400"/>
              <a:gd name="connsiteY534" fmla="*/ 1060039 h 6857999"/>
              <a:gd name="connsiteX535" fmla="*/ 942912 w 4724400"/>
              <a:gd name="connsiteY535" fmla="*/ 1511108 h 6857999"/>
              <a:gd name="connsiteX536" fmla="*/ 884057 w 4724400"/>
              <a:gd name="connsiteY536" fmla="*/ 521768 h 6857999"/>
              <a:gd name="connsiteX537" fmla="*/ 827699 w 4724400"/>
              <a:gd name="connsiteY537" fmla="*/ 416143 h 6857999"/>
              <a:gd name="connsiteX538" fmla="*/ 798883 w 4724400"/>
              <a:gd name="connsiteY538" fmla="*/ 414244 h 6857999"/>
              <a:gd name="connsiteX539" fmla="*/ 875825 w 4724400"/>
              <a:gd name="connsiteY539" fmla="*/ 1357811 h 6857999"/>
              <a:gd name="connsiteX540" fmla="*/ 814514 w 4724400"/>
              <a:gd name="connsiteY540" fmla="*/ 1064671 h 6857999"/>
              <a:gd name="connsiteX541" fmla="*/ 783698 w 4724400"/>
              <a:gd name="connsiteY541" fmla="*/ 766414 h 6857999"/>
              <a:gd name="connsiteX542" fmla="*/ 798129 w 4724400"/>
              <a:gd name="connsiteY542" fmla="*/ 666939 h 6857999"/>
              <a:gd name="connsiteX543" fmla="*/ 813894 w 4724400"/>
              <a:gd name="connsiteY543" fmla="*/ 533909 h 6857999"/>
              <a:gd name="connsiteX544" fmla="*/ 798883 w 4724400"/>
              <a:gd name="connsiteY544" fmla="*/ 414244 h 6857999"/>
              <a:gd name="connsiteX545" fmla="*/ 673202 w 4724400"/>
              <a:gd name="connsiteY545" fmla="*/ 388720 h 6857999"/>
              <a:gd name="connsiteX546" fmla="*/ 392779 w 4724400"/>
              <a:gd name="connsiteY546" fmla="*/ 596411 h 6857999"/>
              <a:gd name="connsiteX547" fmla="*/ 270088 w 4724400"/>
              <a:gd name="connsiteY547" fmla="*/ 790400 h 6857999"/>
              <a:gd name="connsiteX548" fmla="*/ 259285 w 4724400"/>
              <a:gd name="connsiteY548" fmla="*/ 812869 h 6857999"/>
              <a:gd name="connsiteX549" fmla="*/ 372890 w 4724400"/>
              <a:gd name="connsiteY549" fmla="*/ 676832 h 6857999"/>
              <a:gd name="connsiteX550" fmla="*/ 673202 w 4724400"/>
              <a:gd name="connsiteY550" fmla="*/ 388720 h 6857999"/>
              <a:gd name="connsiteX551" fmla="*/ 1628210 w 4724400"/>
              <a:gd name="connsiteY551" fmla="*/ 0 h 6857999"/>
              <a:gd name="connsiteX552" fmla="*/ 1748399 w 4724400"/>
              <a:gd name="connsiteY552" fmla="*/ 0 h 6857999"/>
              <a:gd name="connsiteX553" fmla="*/ 1783391 w 4724400"/>
              <a:gd name="connsiteY553" fmla="*/ 17650 h 6857999"/>
              <a:gd name="connsiteX554" fmla="*/ 2084193 w 4724400"/>
              <a:gd name="connsiteY554" fmla="*/ 69947 h 6857999"/>
              <a:gd name="connsiteX555" fmla="*/ 2744101 w 4724400"/>
              <a:gd name="connsiteY555" fmla="*/ 15192 h 6857999"/>
              <a:gd name="connsiteX556" fmla="*/ 2197414 w 4724400"/>
              <a:gd name="connsiteY556" fmla="*/ 41266 h 6857999"/>
              <a:gd name="connsiteX557" fmla="*/ 1914967 w 4724400"/>
              <a:gd name="connsiteY557" fmla="*/ 18583 h 6857999"/>
              <a:gd name="connsiteX558" fmla="*/ 1815559 w 4724400"/>
              <a:gd name="connsiteY558" fmla="*/ 0 h 6857999"/>
              <a:gd name="connsiteX559" fmla="*/ 2001666 w 4724400"/>
              <a:gd name="connsiteY559" fmla="*/ 0 h 6857999"/>
              <a:gd name="connsiteX560" fmla="*/ 2036517 w 4724400"/>
              <a:gd name="connsiteY560" fmla="*/ 4274 h 6857999"/>
              <a:gd name="connsiteX561" fmla="*/ 2199623 w 4724400"/>
              <a:gd name="connsiteY561" fmla="*/ 13232 h 6857999"/>
              <a:gd name="connsiteX562" fmla="*/ 2420103 w 4724400"/>
              <a:gd name="connsiteY562" fmla="*/ 12601 h 6857999"/>
              <a:gd name="connsiteX563" fmla="*/ 2621330 w 4724400"/>
              <a:gd name="connsiteY563" fmla="*/ 0 h 6857999"/>
              <a:gd name="connsiteX564" fmla="*/ 3076571 w 4724400"/>
              <a:gd name="connsiteY564" fmla="*/ 0 h 6857999"/>
              <a:gd name="connsiteX565" fmla="*/ 2924796 w 4724400"/>
              <a:gd name="connsiteY565" fmla="*/ 36772 h 6857999"/>
              <a:gd name="connsiteX566" fmla="*/ 1946203 w 4724400"/>
              <a:gd name="connsiteY566" fmla="*/ 131277 h 6857999"/>
              <a:gd name="connsiteX567" fmla="*/ 1707026 w 4724400"/>
              <a:gd name="connsiteY567" fmla="*/ 44983 h 6857999"/>
              <a:gd name="connsiteX568" fmla="*/ 1007398 w 4724400"/>
              <a:gd name="connsiteY568" fmla="*/ 0 h 6857999"/>
              <a:gd name="connsiteX569" fmla="*/ 1105902 w 4724400"/>
              <a:gd name="connsiteY569" fmla="*/ 0 h 6857999"/>
              <a:gd name="connsiteX570" fmla="*/ 1191939 w 4724400"/>
              <a:gd name="connsiteY570" fmla="*/ 117664 h 6857999"/>
              <a:gd name="connsiteX571" fmla="*/ 1780907 w 4724400"/>
              <a:gd name="connsiteY571" fmla="*/ 743734 h 6857999"/>
              <a:gd name="connsiteX572" fmla="*/ 1841857 w 4724400"/>
              <a:gd name="connsiteY572" fmla="*/ 795932 h 6857999"/>
              <a:gd name="connsiteX573" fmla="*/ 2317896 w 4724400"/>
              <a:gd name="connsiteY573" fmla="*/ 530713 h 6857999"/>
              <a:gd name="connsiteX574" fmla="*/ 3015228 w 4724400"/>
              <a:gd name="connsiteY574" fmla="*/ 399738 h 6857999"/>
              <a:gd name="connsiteX575" fmla="*/ 3000782 w 4724400"/>
              <a:gd name="connsiteY575" fmla="*/ 461219 h 6857999"/>
              <a:gd name="connsiteX576" fmla="*/ 1963190 w 4724400"/>
              <a:gd name="connsiteY576" fmla="*/ 895589 h 6857999"/>
              <a:gd name="connsiteX577" fmla="*/ 2552180 w 4724400"/>
              <a:gd name="connsiteY577" fmla="*/ 1298815 h 6857999"/>
              <a:gd name="connsiteX578" fmla="*/ 2904618 w 4724400"/>
              <a:gd name="connsiteY578" fmla="*/ 1146081 h 6857999"/>
              <a:gd name="connsiteX579" fmla="*/ 3428829 w 4724400"/>
              <a:gd name="connsiteY579" fmla="*/ 310883 h 6857999"/>
              <a:gd name="connsiteX580" fmla="*/ 3452135 w 4724400"/>
              <a:gd name="connsiteY580" fmla="*/ 318176 h 6857999"/>
              <a:gd name="connsiteX581" fmla="*/ 3169464 w 4724400"/>
              <a:gd name="connsiteY581" fmla="*/ 935661 h 6857999"/>
              <a:gd name="connsiteX582" fmla="*/ 3049395 w 4724400"/>
              <a:gd name="connsiteY582" fmla="*/ 1070245 h 6857999"/>
              <a:gd name="connsiteX583" fmla="*/ 3401235 w 4724400"/>
              <a:gd name="connsiteY583" fmla="*/ 815534 h 6857999"/>
              <a:gd name="connsiteX584" fmla="*/ 4236947 w 4724400"/>
              <a:gd name="connsiteY584" fmla="*/ 465665 h 6857999"/>
              <a:gd name="connsiteX585" fmla="*/ 4565962 w 4724400"/>
              <a:gd name="connsiteY585" fmla="*/ 350012 h 6857999"/>
              <a:gd name="connsiteX586" fmla="*/ 4557937 w 4724400"/>
              <a:gd name="connsiteY586" fmla="*/ 382666 h 6857999"/>
              <a:gd name="connsiteX587" fmla="*/ 3621049 w 4724400"/>
              <a:gd name="connsiteY587" fmla="*/ 1056676 h 6857999"/>
              <a:gd name="connsiteX588" fmla="*/ 3094000 w 4724400"/>
              <a:gd name="connsiteY588" fmla="*/ 1229477 h 6857999"/>
              <a:gd name="connsiteX589" fmla="*/ 2813197 w 4724400"/>
              <a:gd name="connsiteY589" fmla="*/ 1263181 h 6857999"/>
              <a:gd name="connsiteX590" fmla="*/ 2615776 w 4724400"/>
              <a:gd name="connsiteY590" fmla="*/ 1334114 h 6857999"/>
              <a:gd name="connsiteX591" fmla="*/ 3364982 w 4724400"/>
              <a:gd name="connsiteY591" fmla="*/ 1687356 h 6857999"/>
              <a:gd name="connsiteX592" fmla="*/ 3371663 w 4724400"/>
              <a:gd name="connsiteY592" fmla="*/ 1683743 h 6857999"/>
              <a:gd name="connsiteX593" fmla="*/ 3883310 w 4724400"/>
              <a:gd name="connsiteY593" fmla="*/ 1443899 h 6857999"/>
              <a:gd name="connsiteX594" fmla="*/ 3892746 w 4724400"/>
              <a:gd name="connsiteY594" fmla="*/ 1429225 h 6857999"/>
              <a:gd name="connsiteX595" fmla="*/ 4699980 w 4724400"/>
              <a:gd name="connsiteY595" fmla="*/ 789523 h 6857999"/>
              <a:gd name="connsiteX596" fmla="*/ 4724400 w 4724400"/>
              <a:gd name="connsiteY596" fmla="*/ 769876 h 6857999"/>
              <a:gd name="connsiteX597" fmla="*/ 4724400 w 4724400"/>
              <a:gd name="connsiteY597" fmla="*/ 802845 h 6857999"/>
              <a:gd name="connsiteX598" fmla="*/ 4705958 w 4724400"/>
              <a:gd name="connsiteY598" fmla="*/ 821317 h 6857999"/>
              <a:gd name="connsiteX599" fmla="*/ 4649798 w 4724400"/>
              <a:gd name="connsiteY599" fmla="*/ 877374 h 6857999"/>
              <a:gd name="connsiteX600" fmla="*/ 4005326 w 4724400"/>
              <a:gd name="connsiteY600" fmla="*/ 1344259 h 6857999"/>
              <a:gd name="connsiteX601" fmla="*/ 4199378 w 4724400"/>
              <a:gd name="connsiteY601" fmla="*/ 1215889 h 6857999"/>
              <a:gd name="connsiteX602" fmla="*/ 4239600 w 4724400"/>
              <a:gd name="connsiteY602" fmla="*/ 1192361 h 6857999"/>
              <a:gd name="connsiteX603" fmla="*/ 4677037 w 4724400"/>
              <a:gd name="connsiteY603" fmla="*/ 858646 h 6857999"/>
              <a:gd name="connsiteX604" fmla="*/ 4724400 w 4724400"/>
              <a:gd name="connsiteY604" fmla="*/ 810414 h 6857999"/>
              <a:gd name="connsiteX605" fmla="*/ 4724400 w 4724400"/>
              <a:gd name="connsiteY605" fmla="*/ 916439 h 6857999"/>
              <a:gd name="connsiteX606" fmla="*/ 4683030 w 4724400"/>
              <a:gd name="connsiteY606" fmla="*/ 982925 h 6857999"/>
              <a:gd name="connsiteX607" fmla="*/ 3921884 w 4724400"/>
              <a:gd name="connsiteY607" fmla="*/ 1469889 h 6857999"/>
              <a:gd name="connsiteX608" fmla="*/ 3456136 w 4724400"/>
              <a:gd name="connsiteY608" fmla="*/ 1721439 h 6857999"/>
              <a:gd name="connsiteX609" fmla="*/ 3624313 w 4724400"/>
              <a:gd name="connsiteY609" fmla="*/ 1780406 h 6857999"/>
              <a:gd name="connsiteX610" fmla="*/ 4303638 w 4724400"/>
              <a:gd name="connsiteY610" fmla="*/ 1944400 h 6857999"/>
              <a:gd name="connsiteX611" fmla="*/ 4315566 w 4724400"/>
              <a:gd name="connsiteY611" fmla="*/ 1931422 h 6857999"/>
              <a:gd name="connsiteX612" fmla="*/ 4664388 w 4724400"/>
              <a:gd name="connsiteY612" fmla="*/ 1574357 h 6857999"/>
              <a:gd name="connsiteX613" fmla="*/ 4724400 w 4724400"/>
              <a:gd name="connsiteY613" fmla="*/ 1537429 h 6857999"/>
              <a:gd name="connsiteX614" fmla="*/ 4724400 w 4724400"/>
              <a:gd name="connsiteY614" fmla="*/ 1589108 h 6857999"/>
              <a:gd name="connsiteX615" fmla="*/ 4644505 w 4724400"/>
              <a:gd name="connsiteY615" fmla="*/ 1640352 h 6857999"/>
              <a:gd name="connsiteX616" fmla="*/ 4381603 w 4724400"/>
              <a:gd name="connsiteY616" fmla="*/ 1900149 h 6857999"/>
              <a:gd name="connsiteX617" fmla="*/ 4478726 w 4724400"/>
              <a:gd name="connsiteY617" fmla="*/ 1822808 h 6857999"/>
              <a:gd name="connsiteX618" fmla="*/ 4588263 w 4724400"/>
              <a:gd name="connsiteY618" fmla="*/ 1735914 h 6857999"/>
              <a:gd name="connsiteX619" fmla="*/ 4683216 w 4724400"/>
              <a:gd name="connsiteY619" fmla="*/ 1678902 h 6857999"/>
              <a:gd name="connsiteX620" fmla="*/ 4724400 w 4724400"/>
              <a:gd name="connsiteY620" fmla="*/ 1655121 h 6857999"/>
              <a:gd name="connsiteX621" fmla="*/ 4724400 w 4724400"/>
              <a:gd name="connsiteY621" fmla="*/ 1686869 h 6857999"/>
              <a:gd name="connsiteX622" fmla="*/ 4696172 w 4724400"/>
              <a:gd name="connsiteY622" fmla="*/ 1703058 h 6857999"/>
              <a:gd name="connsiteX623" fmla="*/ 4602997 w 4724400"/>
              <a:gd name="connsiteY623" fmla="*/ 1758893 h 6857999"/>
              <a:gd name="connsiteX624" fmla="*/ 4496021 w 4724400"/>
              <a:gd name="connsiteY624" fmla="*/ 1844299 h 6857999"/>
              <a:gd name="connsiteX625" fmla="*/ 4419004 w 4724400"/>
              <a:gd name="connsiteY625" fmla="*/ 1907617 h 6857999"/>
              <a:gd name="connsiteX626" fmla="*/ 4685975 w 4724400"/>
              <a:gd name="connsiteY626" fmla="*/ 1786372 h 6857999"/>
              <a:gd name="connsiteX627" fmla="*/ 4724400 w 4724400"/>
              <a:gd name="connsiteY627" fmla="*/ 1759693 h 6857999"/>
              <a:gd name="connsiteX628" fmla="*/ 4724400 w 4724400"/>
              <a:gd name="connsiteY628" fmla="*/ 1809459 h 6857999"/>
              <a:gd name="connsiteX629" fmla="*/ 4653762 w 4724400"/>
              <a:gd name="connsiteY629" fmla="*/ 1857561 h 6857999"/>
              <a:gd name="connsiteX630" fmla="*/ 4428349 w 4724400"/>
              <a:gd name="connsiteY630" fmla="*/ 1963079 h 6857999"/>
              <a:gd name="connsiteX631" fmla="*/ 4724400 w 4724400"/>
              <a:gd name="connsiteY631" fmla="*/ 1990579 h 6857999"/>
              <a:gd name="connsiteX632" fmla="*/ 4724400 w 4724400"/>
              <a:gd name="connsiteY632" fmla="*/ 2065582 h 6857999"/>
              <a:gd name="connsiteX633" fmla="*/ 4686318 w 4724400"/>
              <a:gd name="connsiteY633" fmla="*/ 2063926 h 6857999"/>
              <a:gd name="connsiteX634" fmla="*/ 4724400 w 4724400"/>
              <a:gd name="connsiteY634" fmla="*/ 2085104 h 6857999"/>
              <a:gd name="connsiteX635" fmla="*/ 4724400 w 4724400"/>
              <a:gd name="connsiteY635" fmla="*/ 2178471 h 6857999"/>
              <a:gd name="connsiteX636" fmla="*/ 4617755 w 4724400"/>
              <a:gd name="connsiteY636" fmla="*/ 2122457 h 6857999"/>
              <a:gd name="connsiteX637" fmla="*/ 4724400 w 4724400"/>
              <a:gd name="connsiteY637" fmla="*/ 2196158 h 6857999"/>
              <a:gd name="connsiteX638" fmla="*/ 4724400 w 4724400"/>
              <a:gd name="connsiteY638" fmla="*/ 2230374 h 6857999"/>
              <a:gd name="connsiteX639" fmla="*/ 4573637 w 4724400"/>
              <a:gd name="connsiteY639" fmla="*/ 2126309 h 6857999"/>
              <a:gd name="connsiteX640" fmla="*/ 4706850 w 4724400"/>
              <a:gd name="connsiteY640" fmla="*/ 2262541 h 6857999"/>
              <a:gd name="connsiteX641" fmla="*/ 4724400 w 4724400"/>
              <a:gd name="connsiteY641" fmla="*/ 2275857 h 6857999"/>
              <a:gd name="connsiteX642" fmla="*/ 4724400 w 4724400"/>
              <a:gd name="connsiteY642" fmla="*/ 2377131 h 6857999"/>
              <a:gd name="connsiteX643" fmla="*/ 4688201 w 4724400"/>
              <a:gd name="connsiteY643" fmla="*/ 2349925 h 6857999"/>
              <a:gd name="connsiteX644" fmla="*/ 4462564 w 4724400"/>
              <a:gd name="connsiteY644" fmla="*/ 2041945 h 6857999"/>
              <a:gd name="connsiteX645" fmla="*/ 4094167 w 4724400"/>
              <a:gd name="connsiteY645" fmla="*/ 1984479 h 6857999"/>
              <a:gd name="connsiteX646" fmla="*/ 4520397 w 4724400"/>
              <a:gd name="connsiteY646" fmla="*/ 3153822 h 6857999"/>
              <a:gd name="connsiteX647" fmla="*/ 4458958 w 4724400"/>
              <a:gd name="connsiteY647" fmla="*/ 3203134 h 6857999"/>
              <a:gd name="connsiteX648" fmla="*/ 3972830 w 4724400"/>
              <a:gd name="connsiteY648" fmla="*/ 1973028 h 6857999"/>
              <a:gd name="connsiteX649" fmla="*/ 3979154 w 4724400"/>
              <a:gd name="connsiteY649" fmla="*/ 1959605 h 6857999"/>
              <a:gd name="connsiteX650" fmla="*/ 3583051 w 4724400"/>
              <a:gd name="connsiteY650" fmla="*/ 1850495 h 6857999"/>
              <a:gd name="connsiteX651" fmla="*/ 2922360 w 4724400"/>
              <a:gd name="connsiteY651" fmla="*/ 1586232 h 6857999"/>
              <a:gd name="connsiteX652" fmla="*/ 3033099 w 4724400"/>
              <a:gd name="connsiteY652" fmla="*/ 1913175 h 6857999"/>
              <a:gd name="connsiteX653" fmla="*/ 3040214 w 4724400"/>
              <a:gd name="connsiteY653" fmla="*/ 1920694 h 6857999"/>
              <a:gd name="connsiteX654" fmla="*/ 3051308 w 4724400"/>
              <a:gd name="connsiteY654" fmla="*/ 1911226 h 6857999"/>
              <a:gd name="connsiteX655" fmla="*/ 3791335 w 4724400"/>
              <a:gd name="connsiteY655" fmla="*/ 2442781 h 6857999"/>
              <a:gd name="connsiteX656" fmla="*/ 3744063 w 4724400"/>
              <a:gd name="connsiteY656" fmla="*/ 2510325 h 6857999"/>
              <a:gd name="connsiteX657" fmla="*/ 3103695 w 4724400"/>
              <a:gd name="connsiteY657" fmla="*/ 2105302 h 6857999"/>
              <a:gd name="connsiteX658" fmla="*/ 2968137 w 4724400"/>
              <a:gd name="connsiteY658" fmla="*/ 2805672 h 6857999"/>
              <a:gd name="connsiteX659" fmla="*/ 2739231 w 4724400"/>
              <a:gd name="connsiteY659" fmla="*/ 3151701 h 6857999"/>
              <a:gd name="connsiteX660" fmla="*/ 2728882 w 4724400"/>
              <a:gd name="connsiteY660" fmla="*/ 3135084 h 6857999"/>
              <a:gd name="connsiteX661" fmla="*/ 2914282 w 4724400"/>
              <a:gd name="connsiteY661" fmla="*/ 2155807 h 6857999"/>
              <a:gd name="connsiteX662" fmla="*/ 2971660 w 4724400"/>
              <a:gd name="connsiteY662" fmla="*/ 1962486 h 6857999"/>
              <a:gd name="connsiteX663" fmla="*/ 2971809 w 4724400"/>
              <a:gd name="connsiteY663" fmla="*/ 1960615 h 6857999"/>
              <a:gd name="connsiteX664" fmla="*/ 2972315 w 4724400"/>
              <a:gd name="connsiteY664" fmla="*/ 1951821 h 6857999"/>
              <a:gd name="connsiteX665" fmla="*/ 2846641 w 4724400"/>
              <a:gd name="connsiteY665" fmla="*/ 1556749 h 6857999"/>
              <a:gd name="connsiteX666" fmla="*/ 2847461 w 4724400"/>
              <a:gd name="connsiteY666" fmla="*/ 1548729 h 6857999"/>
              <a:gd name="connsiteX667" fmla="*/ 2058558 w 4724400"/>
              <a:gd name="connsiteY667" fmla="*/ 1071804 h 6857999"/>
              <a:gd name="connsiteX668" fmla="*/ 2291089 w 4724400"/>
              <a:gd name="connsiteY668" fmla="*/ 1585512 h 6857999"/>
              <a:gd name="connsiteX669" fmla="*/ 2473792 w 4724400"/>
              <a:gd name="connsiteY669" fmla="*/ 2432858 h 6857999"/>
              <a:gd name="connsiteX670" fmla="*/ 2420124 w 4724400"/>
              <a:gd name="connsiteY670" fmla="*/ 2495762 h 6857999"/>
              <a:gd name="connsiteX671" fmla="*/ 2119846 w 4724400"/>
              <a:gd name="connsiteY671" fmla="*/ 1872898 h 6857999"/>
              <a:gd name="connsiteX672" fmla="*/ 1995210 w 4724400"/>
              <a:gd name="connsiteY672" fmla="*/ 1288346 h 6857999"/>
              <a:gd name="connsiteX673" fmla="*/ 1850975 w 4724400"/>
              <a:gd name="connsiteY673" fmla="*/ 1540820 h 6857999"/>
              <a:gd name="connsiteX674" fmla="*/ 1723490 w 4724400"/>
              <a:gd name="connsiteY674" fmla="*/ 1688355 h 6857999"/>
              <a:gd name="connsiteX675" fmla="*/ 1710157 w 4724400"/>
              <a:gd name="connsiteY675" fmla="*/ 1683354 h 6857999"/>
              <a:gd name="connsiteX676" fmla="*/ 1807265 w 4724400"/>
              <a:gd name="connsiteY676" fmla="*/ 1336896 h 6857999"/>
              <a:gd name="connsiteX677" fmla="*/ 2011049 w 4724400"/>
              <a:gd name="connsiteY677" fmla="*/ 1173376 h 6857999"/>
              <a:gd name="connsiteX678" fmla="*/ 2014681 w 4724400"/>
              <a:gd name="connsiteY678" fmla="*/ 1167830 h 6857999"/>
              <a:gd name="connsiteX679" fmla="*/ 1971037 w 4724400"/>
              <a:gd name="connsiteY679" fmla="*/ 1015438 h 6857999"/>
              <a:gd name="connsiteX680" fmla="*/ 1971858 w 4724400"/>
              <a:gd name="connsiteY680" fmla="*/ 1007420 h 6857999"/>
              <a:gd name="connsiteX681" fmla="*/ 1729505 w 4724400"/>
              <a:gd name="connsiteY681" fmla="*/ 808882 h 6857999"/>
              <a:gd name="connsiteX682" fmla="*/ 1506007 w 4724400"/>
              <a:gd name="connsiteY682" fmla="*/ 597733 h 6857999"/>
              <a:gd name="connsiteX683" fmla="*/ 1499912 w 4724400"/>
              <a:gd name="connsiteY683" fmla="*/ 1795211 h 6857999"/>
              <a:gd name="connsiteX684" fmla="*/ 1444926 w 4724400"/>
              <a:gd name="connsiteY684" fmla="*/ 1841464 h 6857999"/>
              <a:gd name="connsiteX685" fmla="*/ 1425791 w 4724400"/>
              <a:gd name="connsiteY685" fmla="*/ 572788 h 6857999"/>
              <a:gd name="connsiteX686" fmla="*/ 1435390 w 4724400"/>
              <a:gd name="connsiteY686" fmla="*/ 560750 h 6857999"/>
              <a:gd name="connsiteX687" fmla="*/ 1451502 w 4724400"/>
              <a:gd name="connsiteY687" fmla="*/ 542471 h 6857999"/>
              <a:gd name="connsiteX688" fmla="*/ 1194128 w 4724400"/>
              <a:gd name="connsiteY688" fmla="*/ 250903 h 6857999"/>
              <a:gd name="connsiteX689" fmla="*/ 890158 w 4724400"/>
              <a:gd name="connsiteY689" fmla="*/ 0 h 6857999"/>
              <a:gd name="connsiteX690" fmla="*/ 937892 w 4724400"/>
              <a:gd name="connsiteY690" fmla="*/ 0 h 6857999"/>
              <a:gd name="connsiteX691" fmla="*/ 924483 w 4724400"/>
              <a:gd name="connsiteY691" fmla="*/ 30495 h 6857999"/>
              <a:gd name="connsiteX692" fmla="*/ 872288 w 4724400"/>
              <a:gd name="connsiteY692" fmla="*/ 306259 h 6857999"/>
              <a:gd name="connsiteX693" fmla="*/ 1006247 w 4724400"/>
              <a:gd name="connsiteY693" fmla="*/ 727373 h 6857999"/>
              <a:gd name="connsiteX694" fmla="*/ 986481 w 4724400"/>
              <a:gd name="connsiteY694" fmla="*/ 1611960 h 6857999"/>
              <a:gd name="connsiteX695" fmla="*/ 928400 w 4724400"/>
              <a:gd name="connsiteY695" fmla="*/ 1663986 h 6857999"/>
              <a:gd name="connsiteX696" fmla="*/ 771281 w 4724400"/>
              <a:gd name="connsiteY696" fmla="*/ 368438 h 6857999"/>
              <a:gd name="connsiteX697" fmla="*/ 200540 w 4724400"/>
              <a:gd name="connsiteY697" fmla="*/ 942511 h 6857999"/>
              <a:gd name="connsiteX698" fmla="*/ 170253 w 4724400"/>
              <a:gd name="connsiteY698" fmla="*/ 942567 h 6857999"/>
              <a:gd name="connsiteX699" fmla="*/ 442049 w 4724400"/>
              <a:gd name="connsiteY699" fmla="*/ 489150 h 6857999"/>
              <a:gd name="connsiteX700" fmla="*/ 788582 w 4724400"/>
              <a:gd name="connsiteY700" fmla="*/ 301724 h 6857999"/>
              <a:gd name="connsiteX701" fmla="*/ 788312 w 4724400"/>
              <a:gd name="connsiteY701" fmla="*/ 276498 h 6857999"/>
              <a:gd name="connsiteX702" fmla="*/ 847625 w 4724400"/>
              <a:gd name="connsiteY702" fmla="*/ 89075 h 6857999"/>
              <a:gd name="connsiteX703" fmla="*/ 29788 w 4724400"/>
              <a:gd name="connsiteY703" fmla="*/ 0 h 6857999"/>
              <a:gd name="connsiteX704" fmla="*/ 93321 w 4724400"/>
              <a:gd name="connsiteY704" fmla="*/ 0 h 6857999"/>
              <a:gd name="connsiteX705" fmla="*/ 79142 w 4724400"/>
              <a:gd name="connsiteY705" fmla="*/ 68966 h 6857999"/>
              <a:gd name="connsiteX706" fmla="*/ 21253 w 4724400"/>
              <a:gd name="connsiteY706" fmla="*/ 535687 h 6857999"/>
              <a:gd name="connsiteX707" fmla="*/ 61909 w 4724400"/>
              <a:gd name="connsiteY707" fmla="*/ 380358 h 6857999"/>
              <a:gd name="connsiteX708" fmla="*/ 118339 w 4724400"/>
              <a:gd name="connsiteY708" fmla="*/ 184712 h 6857999"/>
              <a:gd name="connsiteX709" fmla="*/ 154192 w 4724400"/>
              <a:gd name="connsiteY709" fmla="*/ 87864 h 6857999"/>
              <a:gd name="connsiteX710" fmla="*/ 186604 w 4724400"/>
              <a:gd name="connsiteY710" fmla="*/ 0 h 6857999"/>
              <a:gd name="connsiteX711" fmla="*/ 216386 w 4724400"/>
              <a:gd name="connsiteY711" fmla="*/ 0 h 6857999"/>
              <a:gd name="connsiteX712" fmla="*/ 180314 w 4724400"/>
              <a:gd name="connsiteY712" fmla="*/ 97640 h 6857999"/>
              <a:gd name="connsiteX713" fmla="*/ 144924 w 4724400"/>
              <a:gd name="connsiteY713" fmla="*/ 193392 h 6857999"/>
              <a:gd name="connsiteX714" fmla="*/ 89413 w 4724400"/>
              <a:gd name="connsiteY714" fmla="*/ 386853 h 6857999"/>
              <a:gd name="connsiteX715" fmla="*/ 49686 w 4724400"/>
              <a:gd name="connsiteY715" fmla="*/ 539999 h 6857999"/>
              <a:gd name="connsiteX716" fmla="*/ 236604 w 4724400"/>
              <a:gd name="connsiteY716" fmla="*/ 152292 h 6857999"/>
              <a:gd name="connsiteX717" fmla="*/ 289375 w 4724400"/>
              <a:gd name="connsiteY717" fmla="*/ 0 h 6857999"/>
              <a:gd name="connsiteX718" fmla="*/ 369729 w 4724400"/>
              <a:gd name="connsiteY718" fmla="*/ 0 h 6857999"/>
              <a:gd name="connsiteX719" fmla="*/ 354160 w 4724400"/>
              <a:gd name="connsiteY719" fmla="*/ 65656 h 6857999"/>
              <a:gd name="connsiteX720" fmla="*/ 21325 w 4724400"/>
              <a:gd name="connsiteY720" fmla="*/ 763628 h 6857999"/>
              <a:gd name="connsiteX721" fmla="*/ 6426 w 4724400"/>
              <a:gd name="connsiteY721" fmla="*/ 785104 h 6857999"/>
              <a:gd name="connsiteX722" fmla="*/ 0 w 4724400"/>
              <a:gd name="connsiteY722" fmla="*/ 789215 h 6857999"/>
              <a:gd name="connsiteX723" fmla="*/ 0 w 4724400"/>
              <a:gd name="connsiteY723" fmla="*/ 163142 h 6857999"/>
              <a:gd name="connsiteX724" fmla="*/ 20220 w 4724400"/>
              <a:gd name="connsiteY724" fmla="*/ 37416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Lst>
            <a:rect l="l" t="t" r="r" b="b"/>
            <a:pathLst>
              <a:path w="4724400" h="6857999">
                <a:moveTo>
                  <a:pt x="0" y="6805948"/>
                </a:moveTo>
                <a:lnTo>
                  <a:pt x="15600" y="6813099"/>
                </a:lnTo>
                <a:cubicBezTo>
                  <a:pt x="48179" y="6826367"/>
                  <a:pt x="82589" y="6838841"/>
                  <a:pt x="117632" y="6850060"/>
                </a:cubicBezTo>
                <a:lnTo>
                  <a:pt x="146175" y="6857998"/>
                </a:lnTo>
                <a:lnTo>
                  <a:pt x="54597" y="6857998"/>
                </a:lnTo>
                <a:lnTo>
                  <a:pt x="0" y="6831490"/>
                </a:lnTo>
                <a:close/>
                <a:moveTo>
                  <a:pt x="0" y="6736157"/>
                </a:moveTo>
                <a:lnTo>
                  <a:pt x="114811" y="6784122"/>
                </a:lnTo>
                <a:lnTo>
                  <a:pt x="138159" y="6793465"/>
                </a:lnTo>
                <a:cubicBezTo>
                  <a:pt x="184756" y="6812785"/>
                  <a:pt x="226800" y="6829482"/>
                  <a:pt x="270310" y="6840638"/>
                </a:cubicBezTo>
                <a:lnTo>
                  <a:pt x="358932" y="6857999"/>
                </a:lnTo>
                <a:lnTo>
                  <a:pt x="228496" y="6857999"/>
                </a:lnTo>
                <a:lnTo>
                  <a:pt x="126481" y="6821149"/>
                </a:lnTo>
                <a:lnTo>
                  <a:pt x="103134" y="6811799"/>
                </a:lnTo>
                <a:lnTo>
                  <a:pt x="0" y="6767913"/>
                </a:lnTo>
                <a:close/>
                <a:moveTo>
                  <a:pt x="2460543" y="6515312"/>
                </a:moveTo>
                <a:lnTo>
                  <a:pt x="2286201" y="6525103"/>
                </a:lnTo>
                <a:cubicBezTo>
                  <a:pt x="2228694" y="6528458"/>
                  <a:pt x="2169369" y="6531530"/>
                  <a:pt x="2110427" y="6532104"/>
                </a:cubicBezTo>
                <a:cubicBezTo>
                  <a:pt x="2058946" y="6532538"/>
                  <a:pt x="2007242" y="6530381"/>
                  <a:pt x="1956742" y="6528403"/>
                </a:cubicBezTo>
                <a:cubicBezTo>
                  <a:pt x="1815643" y="6523421"/>
                  <a:pt x="1669606" y="6518329"/>
                  <a:pt x="1534307" y="6560369"/>
                </a:cubicBezTo>
                <a:cubicBezTo>
                  <a:pt x="1506964" y="6568983"/>
                  <a:pt x="1480544" y="6579668"/>
                  <a:pt x="1454538" y="6591702"/>
                </a:cubicBezTo>
                <a:cubicBezTo>
                  <a:pt x="1508795" y="6597451"/>
                  <a:pt x="1564033" y="6600803"/>
                  <a:pt x="1619950" y="6599765"/>
                </a:cubicBezTo>
                <a:cubicBezTo>
                  <a:pt x="1760796" y="6598297"/>
                  <a:pt x="1904212" y="6576077"/>
                  <a:pt x="2044875" y="6563693"/>
                </a:cubicBezTo>
                <a:cubicBezTo>
                  <a:pt x="2158459" y="6554204"/>
                  <a:pt x="2431086" y="6537707"/>
                  <a:pt x="2460543" y="6515312"/>
                </a:cubicBezTo>
                <a:close/>
                <a:moveTo>
                  <a:pt x="1883620" y="6459370"/>
                </a:moveTo>
                <a:cubicBezTo>
                  <a:pt x="1757800" y="6463303"/>
                  <a:pt x="1630678" y="6481291"/>
                  <a:pt x="1532156" y="6529929"/>
                </a:cubicBezTo>
                <a:cubicBezTo>
                  <a:pt x="1670483" y="6488352"/>
                  <a:pt x="1816519" y="6493450"/>
                  <a:pt x="1958230" y="6498517"/>
                </a:cubicBezTo>
                <a:cubicBezTo>
                  <a:pt x="2008720" y="6500495"/>
                  <a:pt x="2060523" y="6502029"/>
                  <a:pt x="2110707" y="6502035"/>
                </a:cubicBezTo>
                <a:cubicBezTo>
                  <a:pt x="2168940" y="6501999"/>
                  <a:pt x="2227759" y="6498204"/>
                  <a:pt x="2285171" y="6495471"/>
                </a:cubicBezTo>
                <a:lnTo>
                  <a:pt x="2385179" y="6489665"/>
                </a:lnTo>
                <a:cubicBezTo>
                  <a:pt x="2348158" y="6484629"/>
                  <a:pt x="2296424" y="6478620"/>
                  <a:pt x="2227262" y="6473140"/>
                </a:cubicBezTo>
                <a:cubicBezTo>
                  <a:pt x="2133953" y="6465560"/>
                  <a:pt x="2009438" y="6455438"/>
                  <a:pt x="1883620" y="6459370"/>
                </a:cubicBezTo>
                <a:close/>
                <a:moveTo>
                  <a:pt x="1611255" y="5884754"/>
                </a:moveTo>
                <a:cubicBezTo>
                  <a:pt x="1475034" y="6070158"/>
                  <a:pt x="1320332" y="6315508"/>
                  <a:pt x="1357588" y="6496752"/>
                </a:cubicBezTo>
                <a:cubicBezTo>
                  <a:pt x="1404118" y="6270055"/>
                  <a:pt x="1507631" y="6063621"/>
                  <a:pt x="1611255" y="5884754"/>
                </a:cubicBezTo>
                <a:close/>
                <a:moveTo>
                  <a:pt x="1646205" y="5883072"/>
                </a:moveTo>
                <a:cubicBezTo>
                  <a:pt x="1542170" y="6060592"/>
                  <a:pt x="1436044" y="6267900"/>
                  <a:pt x="1387600" y="6494950"/>
                </a:cubicBezTo>
                <a:cubicBezTo>
                  <a:pt x="1504199" y="6300136"/>
                  <a:pt x="1601945" y="6103069"/>
                  <a:pt x="1646205" y="5883072"/>
                </a:cubicBezTo>
                <a:close/>
                <a:moveTo>
                  <a:pt x="0" y="5845526"/>
                </a:moveTo>
                <a:lnTo>
                  <a:pt x="23370" y="5869422"/>
                </a:lnTo>
                <a:cubicBezTo>
                  <a:pt x="131924" y="5985784"/>
                  <a:pt x="231640" y="6107018"/>
                  <a:pt x="321428" y="6212316"/>
                </a:cubicBezTo>
                <a:cubicBezTo>
                  <a:pt x="452682" y="6366340"/>
                  <a:pt x="578409" y="6507973"/>
                  <a:pt x="626000" y="6710671"/>
                </a:cubicBezTo>
                <a:cubicBezTo>
                  <a:pt x="638757" y="6764837"/>
                  <a:pt x="647619" y="6810078"/>
                  <a:pt x="661825" y="6854298"/>
                </a:cubicBezTo>
                <a:lnTo>
                  <a:pt x="663298" y="6857998"/>
                </a:lnTo>
                <a:lnTo>
                  <a:pt x="431765" y="6857998"/>
                </a:lnTo>
                <a:lnTo>
                  <a:pt x="293576" y="6816656"/>
                </a:lnTo>
                <a:cubicBezTo>
                  <a:pt x="240014" y="6798833"/>
                  <a:pt x="187020" y="6779815"/>
                  <a:pt x="134480" y="6760867"/>
                </a:cubicBezTo>
                <a:lnTo>
                  <a:pt x="0" y="6714215"/>
                </a:lnTo>
                <a:lnTo>
                  <a:pt x="0" y="6683873"/>
                </a:lnTo>
                <a:lnTo>
                  <a:pt x="143737" y="6732821"/>
                </a:lnTo>
                <a:cubicBezTo>
                  <a:pt x="255889" y="6773078"/>
                  <a:pt x="371066" y="6813801"/>
                  <a:pt x="488162" y="6842006"/>
                </a:cubicBezTo>
                <a:cubicBezTo>
                  <a:pt x="358293" y="6763794"/>
                  <a:pt x="187560" y="6705586"/>
                  <a:pt x="44855" y="6674734"/>
                </a:cubicBezTo>
                <a:lnTo>
                  <a:pt x="0" y="6668575"/>
                </a:lnTo>
                <a:lnTo>
                  <a:pt x="0" y="6628217"/>
                </a:lnTo>
                <a:lnTo>
                  <a:pt x="144942" y="6657611"/>
                </a:lnTo>
                <a:cubicBezTo>
                  <a:pt x="201726" y="6672044"/>
                  <a:pt x="257694" y="6689595"/>
                  <a:pt x="312446" y="6711283"/>
                </a:cubicBezTo>
                <a:cubicBezTo>
                  <a:pt x="343371" y="6723712"/>
                  <a:pt x="523593" y="6837187"/>
                  <a:pt x="477357" y="6799347"/>
                </a:cubicBezTo>
                <a:cubicBezTo>
                  <a:pt x="362978" y="6704934"/>
                  <a:pt x="237571" y="6617800"/>
                  <a:pt x="134228" y="6503934"/>
                </a:cubicBezTo>
                <a:lnTo>
                  <a:pt x="0" y="6334256"/>
                </a:lnTo>
                <a:lnTo>
                  <a:pt x="0" y="6221686"/>
                </a:lnTo>
                <a:lnTo>
                  <a:pt x="113296" y="6402069"/>
                </a:lnTo>
                <a:cubicBezTo>
                  <a:pt x="227569" y="6561808"/>
                  <a:pt x="381603" y="6676399"/>
                  <a:pt x="523262" y="6807025"/>
                </a:cubicBezTo>
                <a:cubicBezTo>
                  <a:pt x="495103" y="6748256"/>
                  <a:pt x="449573" y="6697712"/>
                  <a:pt x="404364" y="6649139"/>
                </a:cubicBezTo>
                <a:lnTo>
                  <a:pt x="392074" y="6636358"/>
                </a:lnTo>
                <a:cubicBezTo>
                  <a:pt x="280930" y="6516822"/>
                  <a:pt x="177660" y="6386311"/>
                  <a:pt x="77450" y="6260110"/>
                </a:cubicBezTo>
                <a:lnTo>
                  <a:pt x="0" y="6163634"/>
                </a:lnTo>
                <a:lnTo>
                  <a:pt x="0" y="6117703"/>
                </a:lnTo>
                <a:lnTo>
                  <a:pt x="99669" y="6240461"/>
                </a:lnTo>
                <a:cubicBezTo>
                  <a:pt x="199276" y="6366562"/>
                  <a:pt x="302033" y="6496348"/>
                  <a:pt x="412670" y="6615176"/>
                </a:cubicBezTo>
                <a:lnTo>
                  <a:pt x="424960" y="6627949"/>
                </a:lnTo>
                <a:cubicBezTo>
                  <a:pt x="452087" y="6657095"/>
                  <a:pt x="479817" y="6686334"/>
                  <a:pt x="504043" y="6718236"/>
                </a:cubicBezTo>
                <a:cubicBezTo>
                  <a:pt x="434583" y="6569208"/>
                  <a:pt x="350187" y="6428779"/>
                  <a:pt x="251759" y="6299011"/>
                </a:cubicBezTo>
                <a:cubicBezTo>
                  <a:pt x="180915" y="6205508"/>
                  <a:pt x="102557" y="6117579"/>
                  <a:pt x="21191" y="6033111"/>
                </a:cubicBezTo>
                <a:lnTo>
                  <a:pt x="0" y="6012219"/>
                </a:lnTo>
                <a:lnTo>
                  <a:pt x="0" y="5971257"/>
                </a:lnTo>
                <a:lnTo>
                  <a:pt x="41571" y="6012292"/>
                </a:lnTo>
                <a:cubicBezTo>
                  <a:pt x="123333" y="6097220"/>
                  <a:pt x="202225" y="6185713"/>
                  <a:pt x="273883" y="6279980"/>
                </a:cubicBezTo>
                <a:cubicBezTo>
                  <a:pt x="380040" y="6419905"/>
                  <a:pt x="469472" y="6571994"/>
                  <a:pt x="541341" y="6733560"/>
                </a:cubicBezTo>
                <a:cubicBezTo>
                  <a:pt x="542355" y="6694639"/>
                  <a:pt x="542948" y="6654374"/>
                  <a:pt x="531634" y="6610993"/>
                </a:cubicBezTo>
                <a:cubicBezTo>
                  <a:pt x="490540" y="6454784"/>
                  <a:pt x="347902" y="6314397"/>
                  <a:pt x="247554" y="6197148"/>
                </a:cubicBezTo>
                <a:cubicBezTo>
                  <a:pt x="178265" y="6115731"/>
                  <a:pt x="107245" y="6035491"/>
                  <a:pt x="33651" y="5957901"/>
                </a:cubicBezTo>
                <a:lnTo>
                  <a:pt x="0" y="5925131"/>
                </a:lnTo>
                <a:close/>
                <a:moveTo>
                  <a:pt x="1656340" y="5825040"/>
                </a:moveTo>
                <a:cubicBezTo>
                  <a:pt x="1655542" y="5826205"/>
                  <a:pt x="1654747" y="5827360"/>
                  <a:pt x="1653246" y="5829053"/>
                </a:cubicBezTo>
                <a:lnTo>
                  <a:pt x="1655667" y="5829425"/>
                </a:lnTo>
                <a:close/>
                <a:moveTo>
                  <a:pt x="2630124" y="5591852"/>
                </a:moveTo>
                <a:cubicBezTo>
                  <a:pt x="2477082" y="5593954"/>
                  <a:pt x="2324114" y="5611746"/>
                  <a:pt x="2177648" y="5630119"/>
                </a:cubicBezTo>
                <a:cubicBezTo>
                  <a:pt x="2143127" y="5634568"/>
                  <a:pt x="2109856" y="5639754"/>
                  <a:pt x="2076258" y="5650510"/>
                </a:cubicBezTo>
                <a:cubicBezTo>
                  <a:pt x="2082463" y="5662642"/>
                  <a:pt x="2162157" y="5633895"/>
                  <a:pt x="2214048" y="5629828"/>
                </a:cubicBezTo>
                <a:cubicBezTo>
                  <a:pt x="2501741" y="5609845"/>
                  <a:pt x="2805089" y="5655720"/>
                  <a:pt x="3090246" y="5601337"/>
                </a:cubicBezTo>
                <a:cubicBezTo>
                  <a:pt x="3006333" y="5611321"/>
                  <a:pt x="2919037" y="5605065"/>
                  <a:pt x="2834104" y="5598847"/>
                </a:cubicBezTo>
                <a:cubicBezTo>
                  <a:pt x="2816936" y="5597562"/>
                  <a:pt x="2799771" y="5596280"/>
                  <a:pt x="2782953" y="5595539"/>
                </a:cubicBezTo>
                <a:cubicBezTo>
                  <a:pt x="2732159" y="5592194"/>
                  <a:pt x="2681137" y="5591152"/>
                  <a:pt x="2630124" y="5591852"/>
                </a:cubicBezTo>
                <a:close/>
                <a:moveTo>
                  <a:pt x="2751064" y="5525300"/>
                </a:moveTo>
                <a:cubicBezTo>
                  <a:pt x="2704155" y="5524070"/>
                  <a:pt x="2658863" y="5525064"/>
                  <a:pt x="2618554" y="5525937"/>
                </a:cubicBezTo>
                <a:cubicBezTo>
                  <a:pt x="2508038" y="5528402"/>
                  <a:pt x="2408741" y="5531370"/>
                  <a:pt x="2311014" y="5550189"/>
                </a:cubicBezTo>
                <a:cubicBezTo>
                  <a:pt x="2246417" y="5562376"/>
                  <a:pt x="2186894" y="5581286"/>
                  <a:pt x="2134103" y="5605852"/>
                </a:cubicBezTo>
                <a:cubicBezTo>
                  <a:pt x="2147385" y="5603489"/>
                  <a:pt x="2160456" y="5602024"/>
                  <a:pt x="2174084" y="5600203"/>
                </a:cubicBezTo>
                <a:cubicBezTo>
                  <a:pt x="2370475" y="5575001"/>
                  <a:pt x="2579125" y="5551921"/>
                  <a:pt x="2785199" y="5564971"/>
                </a:cubicBezTo>
                <a:lnTo>
                  <a:pt x="2836697" y="5568822"/>
                </a:lnTo>
                <a:cubicBezTo>
                  <a:pt x="2913331" y="5574228"/>
                  <a:pt x="2991761" y="5580014"/>
                  <a:pt x="3066345" y="5573703"/>
                </a:cubicBezTo>
                <a:cubicBezTo>
                  <a:pt x="3036778" y="5568851"/>
                  <a:pt x="3007621" y="5562210"/>
                  <a:pt x="2978461" y="5555562"/>
                </a:cubicBezTo>
                <a:cubicBezTo>
                  <a:pt x="2950203" y="5549116"/>
                  <a:pt x="2921945" y="5542665"/>
                  <a:pt x="2893277" y="5538004"/>
                </a:cubicBezTo>
                <a:cubicBezTo>
                  <a:pt x="2846501" y="5529982"/>
                  <a:pt x="2797974" y="5526529"/>
                  <a:pt x="2751064" y="5525300"/>
                </a:cubicBezTo>
                <a:close/>
                <a:moveTo>
                  <a:pt x="2636807" y="5458317"/>
                </a:moveTo>
                <a:cubicBezTo>
                  <a:pt x="2511188" y="5456650"/>
                  <a:pt x="2361021" y="5479881"/>
                  <a:pt x="2236775" y="5536349"/>
                </a:cubicBezTo>
                <a:cubicBezTo>
                  <a:pt x="2259387" y="5530319"/>
                  <a:pt x="2281995" y="5524291"/>
                  <a:pt x="2306204" y="5519543"/>
                </a:cubicBezTo>
                <a:cubicBezTo>
                  <a:pt x="2406280" y="5500749"/>
                  <a:pt x="2506685" y="5497081"/>
                  <a:pt x="2619005" y="5494992"/>
                </a:cubicBezTo>
                <a:cubicBezTo>
                  <a:pt x="2701072" y="5493085"/>
                  <a:pt x="2803428" y="5491236"/>
                  <a:pt x="2899676" y="5507848"/>
                </a:cubicBezTo>
                <a:cubicBezTo>
                  <a:pt x="2928691" y="5513052"/>
                  <a:pt x="2957502" y="5519151"/>
                  <a:pt x="2986662" y="5525798"/>
                </a:cubicBezTo>
                <a:cubicBezTo>
                  <a:pt x="3025723" y="5534530"/>
                  <a:pt x="3063542" y="5542536"/>
                  <a:pt x="3101623" y="5547311"/>
                </a:cubicBezTo>
                <a:cubicBezTo>
                  <a:pt x="2954636" y="5490328"/>
                  <a:pt x="2792455" y="5460700"/>
                  <a:pt x="2636807" y="5458317"/>
                </a:cubicBezTo>
                <a:close/>
                <a:moveTo>
                  <a:pt x="0" y="5142496"/>
                </a:moveTo>
                <a:lnTo>
                  <a:pt x="127996" y="5201004"/>
                </a:lnTo>
                <a:cubicBezTo>
                  <a:pt x="360812" y="5325151"/>
                  <a:pt x="547980" y="5518563"/>
                  <a:pt x="661087" y="5790959"/>
                </a:cubicBezTo>
                <a:cubicBezTo>
                  <a:pt x="808965" y="5905246"/>
                  <a:pt x="932653" y="6044012"/>
                  <a:pt x="1029402" y="6204913"/>
                </a:cubicBezTo>
                <a:cubicBezTo>
                  <a:pt x="1035975" y="6141856"/>
                  <a:pt x="1034897" y="6159666"/>
                  <a:pt x="1046692" y="6015372"/>
                </a:cubicBezTo>
                <a:cubicBezTo>
                  <a:pt x="1068452" y="5749157"/>
                  <a:pt x="1080160" y="5533819"/>
                  <a:pt x="1024238" y="5336275"/>
                </a:cubicBezTo>
                <a:cubicBezTo>
                  <a:pt x="1039478" y="5267180"/>
                  <a:pt x="1107861" y="5351481"/>
                  <a:pt x="1138131" y="5600804"/>
                </a:cubicBezTo>
                <a:cubicBezTo>
                  <a:pt x="1140750" y="5745349"/>
                  <a:pt x="1138236" y="5891029"/>
                  <a:pt x="1127280" y="6039262"/>
                </a:cubicBezTo>
                <a:cubicBezTo>
                  <a:pt x="1108357" y="6291971"/>
                  <a:pt x="1074713" y="6543716"/>
                  <a:pt x="1026642" y="6792600"/>
                </a:cubicBezTo>
                <a:cubicBezTo>
                  <a:pt x="1130130" y="6727745"/>
                  <a:pt x="1224262" y="6639036"/>
                  <a:pt x="1327075" y="6590735"/>
                </a:cubicBezTo>
                <a:cubicBezTo>
                  <a:pt x="1328762" y="6587786"/>
                  <a:pt x="1331155" y="6584312"/>
                  <a:pt x="1332848" y="6581371"/>
                </a:cubicBezTo>
                <a:cubicBezTo>
                  <a:pt x="1327684" y="6578656"/>
                  <a:pt x="1322621" y="6575317"/>
                  <a:pt x="1320586" y="6572441"/>
                </a:cubicBezTo>
                <a:cubicBezTo>
                  <a:pt x="1127046" y="6311498"/>
                  <a:pt x="1526112" y="5858248"/>
                  <a:pt x="1669632" y="5665639"/>
                </a:cubicBezTo>
                <a:cubicBezTo>
                  <a:pt x="1682895" y="5647816"/>
                  <a:pt x="1749910" y="5675384"/>
                  <a:pt x="1749165" y="5696416"/>
                </a:cubicBezTo>
                <a:cubicBezTo>
                  <a:pt x="1740476" y="5983368"/>
                  <a:pt x="1637864" y="6228377"/>
                  <a:pt x="1502249" y="6466405"/>
                </a:cubicBezTo>
                <a:cubicBezTo>
                  <a:pt x="1725190" y="6382070"/>
                  <a:pt x="2047033" y="6424367"/>
                  <a:pt x="2238637" y="6419148"/>
                </a:cubicBezTo>
                <a:cubicBezTo>
                  <a:pt x="2408385" y="6415062"/>
                  <a:pt x="2531389" y="6424957"/>
                  <a:pt x="2642775" y="6563116"/>
                </a:cubicBezTo>
                <a:cubicBezTo>
                  <a:pt x="2652137" y="6574800"/>
                  <a:pt x="2636747" y="6578204"/>
                  <a:pt x="2628681" y="6578254"/>
                </a:cubicBezTo>
                <a:cubicBezTo>
                  <a:pt x="2285142" y="6584519"/>
                  <a:pt x="1943610" y="6642343"/>
                  <a:pt x="1600072" y="6648608"/>
                </a:cubicBezTo>
                <a:cubicBezTo>
                  <a:pt x="1541036" y="6649807"/>
                  <a:pt x="1450884" y="6627657"/>
                  <a:pt x="1391841" y="6641028"/>
                </a:cubicBezTo>
                <a:cubicBezTo>
                  <a:pt x="1391239" y="6640935"/>
                  <a:pt x="1390538" y="6641468"/>
                  <a:pt x="1389928" y="6641375"/>
                </a:cubicBezTo>
                <a:cubicBezTo>
                  <a:pt x="1386712" y="6642158"/>
                  <a:pt x="1383592" y="6642319"/>
                  <a:pt x="1380979" y="6643204"/>
                </a:cubicBezTo>
                <a:cubicBezTo>
                  <a:pt x="1295418" y="6670925"/>
                  <a:pt x="1201880" y="6759768"/>
                  <a:pt x="1108685" y="6824788"/>
                </a:cubicBezTo>
                <a:lnTo>
                  <a:pt x="1051559" y="6857998"/>
                </a:lnTo>
                <a:lnTo>
                  <a:pt x="925940" y="6857998"/>
                </a:lnTo>
                <a:lnTo>
                  <a:pt x="949746" y="6745652"/>
                </a:lnTo>
                <a:cubicBezTo>
                  <a:pt x="977694" y="6600749"/>
                  <a:pt x="1000382" y="6454800"/>
                  <a:pt x="1017902" y="6308216"/>
                </a:cubicBezTo>
                <a:cubicBezTo>
                  <a:pt x="1015769" y="6305964"/>
                  <a:pt x="1013539" y="6304343"/>
                  <a:pt x="1012614" y="6302278"/>
                </a:cubicBezTo>
                <a:cubicBezTo>
                  <a:pt x="921548" y="6120471"/>
                  <a:pt x="798037" y="5964433"/>
                  <a:pt x="644615" y="5837768"/>
                </a:cubicBezTo>
                <a:cubicBezTo>
                  <a:pt x="639869" y="5836403"/>
                  <a:pt x="633910" y="5834843"/>
                  <a:pt x="627546" y="5831943"/>
                </a:cubicBezTo>
                <a:cubicBezTo>
                  <a:pt x="440473" y="5751050"/>
                  <a:pt x="281887" y="5620709"/>
                  <a:pt x="128963" y="5481226"/>
                </a:cubicBezTo>
                <a:lnTo>
                  <a:pt x="0" y="5361850"/>
                </a:lnTo>
                <a:lnTo>
                  <a:pt x="0" y="5297634"/>
                </a:lnTo>
                <a:lnTo>
                  <a:pt x="40861" y="5333413"/>
                </a:lnTo>
                <a:cubicBezTo>
                  <a:pt x="193141" y="5476012"/>
                  <a:pt x="339724" y="5631340"/>
                  <a:pt x="514278" y="5738345"/>
                </a:cubicBezTo>
                <a:cubicBezTo>
                  <a:pt x="449538" y="5691903"/>
                  <a:pt x="392547" y="5631267"/>
                  <a:pt x="337180" y="5572174"/>
                </a:cubicBezTo>
                <a:cubicBezTo>
                  <a:pt x="326006" y="5560210"/>
                  <a:pt x="314833" y="5548247"/>
                  <a:pt x="303564" y="5536908"/>
                </a:cubicBezTo>
                <a:cubicBezTo>
                  <a:pt x="236878" y="5466783"/>
                  <a:pt x="163817" y="5402889"/>
                  <a:pt x="88496" y="5343132"/>
                </a:cubicBezTo>
                <a:lnTo>
                  <a:pt x="0" y="5277736"/>
                </a:lnTo>
                <a:lnTo>
                  <a:pt x="0" y="5241225"/>
                </a:lnTo>
                <a:lnTo>
                  <a:pt x="106479" y="5319780"/>
                </a:lnTo>
                <a:cubicBezTo>
                  <a:pt x="182485" y="5380123"/>
                  <a:pt x="256358" y="5444782"/>
                  <a:pt x="324159" y="5515717"/>
                </a:cubicBezTo>
                <a:lnTo>
                  <a:pt x="357680" y="5551608"/>
                </a:lnTo>
                <a:cubicBezTo>
                  <a:pt x="407763" y="5604773"/>
                  <a:pt x="458863" y="5659374"/>
                  <a:pt x="514810" y="5702551"/>
                </a:cubicBezTo>
                <a:cubicBezTo>
                  <a:pt x="497209" y="5679989"/>
                  <a:pt x="481008" y="5656366"/>
                  <a:pt x="464808" y="5632736"/>
                </a:cubicBezTo>
                <a:cubicBezTo>
                  <a:pt x="449112" y="5609836"/>
                  <a:pt x="433420" y="5586930"/>
                  <a:pt x="416327" y="5565087"/>
                </a:cubicBezTo>
                <a:cubicBezTo>
                  <a:pt x="361064" y="5493188"/>
                  <a:pt x="289546" y="5430331"/>
                  <a:pt x="232232" y="5379904"/>
                </a:cubicBezTo>
                <a:cubicBezTo>
                  <a:pt x="153617" y="5310828"/>
                  <a:pt x="82516" y="5249322"/>
                  <a:pt x="2640" y="5200559"/>
                </a:cubicBezTo>
                <a:lnTo>
                  <a:pt x="0" y="5199146"/>
                </a:lnTo>
                <a:lnTo>
                  <a:pt x="0" y="5164774"/>
                </a:lnTo>
                <a:lnTo>
                  <a:pt x="18363" y="5174783"/>
                </a:lnTo>
                <a:cubicBezTo>
                  <a:pt x="99860" y="5225071"/>
                  <a:pt x="172172" y="5286770"/>
                  <a:pt x="251810" y="5357281"/>
                </a:cubicBezTo>
                <a:cubicBezTo>
                  <a:pt x="310235" y="5408518"/>
                  <a:pt x="382775" y="5472816"/>
                  <a:pt x="439563" y="5546863"/>
                </a:cubicBezTo>
                <a:cubicBezTo>
                  <a:pt x="456560" y="5569331"/>
                  <a:pt x="472857" y="5592330"/>
                  <a:pt x="489056" y="5615961"/>
                </a:cubicBezTo>
                <a:cubicBezTo>
                  <a:pt x="510864" y="5647485"/>
                  <a:pt x="532257" y="5677676"/>
                  <a:pt x="555845" y="5705642"/>
                </a:cubicBezTo>
                <a:cubicBezTo>
                  <a:pt x="488800" y="5569150"/>
                  <a:pt x="394131" y="5443166"/>
                  <a:pt x="287056" y="5341546"/>
                </a:cubicBezTo>
                <a:cubicBezTo>
                  <a:pt x="222125" y="5280178"/>
                  <a:pt x="138844" y="5220320"/>
                  <a:pt x="49874" y="5178238"/>
                </a:cubicBezTo>
                <a:lnTo>
                  <a:pt x="0" y="5158623"/>
                </a:lnTo>
                <a:close/>
                <a:moveTo>
                  <a:pt x="4076694" y="4944364"/>
                </a:moveTo>
                <a:cubicBezTo>
                  <a:pt x="4092586" y="5180994"/>
                  <a:pt x="4134286" y="5476223"/>
                  <a:pt x="4287610" y="5588157"/>
                </a:cubicBezTo>
                <a:cubicBezTo>
                  <a:pt x="4171130" y="5382912"/>
                  <a:pt x="4114497" y="5153179"/>
                  <a:pt x="4076694" y="4944364"/>
                </a:cubicBezTo>
                <a:close/>
                <a:moveTo>
                  <a:pt x="4103808" y="4918599"/>
                </a:moveTo>
                <a:cubicBezTo>
                  <a:pt x="4140363" y="5126676"/>
                  <a:pt x="4195478" y="5358905"/>
                  <a:pt x="4310650" y="5565760"/>
                </a:cubicBezTo>
                <a:cubicBezTo>
                  <a:pt x="4272496" y="5335710"/>
                  <a:pt x="4217566" y="5117152"/>
                  <a:pt x="4103808" y="4918599"/>
                </a:cubicBezTo>
                <a:close/>
                <a:moveTo>
                  <a:pt x="4072554" y="4867303"/>
                </a:moveTo>
                <a:cubicBezTo>
                  <a:pt x="4072702" y="4868748"/>
                  <a:pt x="4072843" y="4870186"/>
                  <a:pt x="4072780" y="4872526"/>
                </a:cubicBezTo>
                <a:lnTo>
                  <a:pt x="4074990" y="4871112"/>
                </a:lnTo>
                <a:close/>
                <a:moveTo>
                  <a:pt x="3100062" y="4866948"/>
                </a:moveTo>
                <a:cubicBezTo>
                  <a:pt x="3054598" y="4867672"/>
                  <a:pt x="3008663" y="4872522"/>
                  <a:pt x="2963625" y="4877568"/>
                </a:cubicBezTo>
                <a:cubicBezTo>
                  <a:pt x="2913679" y="4883457"/>
                  <a:pt x="2861381" y="4889314"/>
                  <a:pt x="2809956" y="4889247"/>
                </a:cubicBezTo>
                <a:cubicBezTo>
                  <a:pt x="2768849" y="4889475"/>
                  <a:pt x="2727662" y="4885932"/>
                  <a:pt x="2688275" y="4882769"/>
                </a:cubicBezTo>
                <a:cubicBezTo>
                  <a:pt x="2660443" y="4880639"/>
                  <a:pt x="2632820" y="4877611"/>
                  <a:pt x="2605133" y="4876924"/>
                </a:cubicBezTo>
                <a:cubicBezTo>
                  <a:pt x="2542005" y="4874377"/>
                  <a:pt x="2477453" y="4878112"/>
                  <a:pt x="2414900" y="4881330"/>
                </a:cubicBezTo>
                <a:cubicBezTo>
                  <a:pt x="2350347" y="4885065"/>
                  <a:pt x="2283431" y="4888772"/>
                  <a:pt x="2217605" y="4885650"/>
                </a:cubicBezTo>
                <a:lnTo>
                  <a:pt x="2199332" y="4885075"/>
                </a:lnTo>
                <a:cubicBezTo>
                  <a:pt x="2179813" y="4883768"/>
                  <a:pt x="2160089" y="4883349"/>
                  <a:pt x="2141062" y="4884027"/>
                </a:cubicBezTo>
                <a:cubicBezTo>
                  <a:pt x="2279340" y="4906717"/>
                  <a:pt x="2418587" y="4927258"/>
                  <a:pt x="2558630" y="4938088"/>
                </a:cubicBezTo>
                <a:cubicBezTo>
                  <a:pt x="2750317" y="4954217"/>
                  <a:pt x="2921561" y="4921336"/>
                  <a:pt x="3100062" y="4866948"/>
                </a:cubicBezTo>
                <a:close/>
                <a:moveTo>
                  <a:pt x="2753415" y="4783657"/>
                </a:moveTo>
                <a:cubicBezTo>
                  <a:pt x="2715812" y="4782731"/>
                  <a:pt x="2677745" y="4783278"/>
                  <a:pt x="2639521" y="4785091"/>
                </a:cubicBezTo>
                <a:cubicBezTo>
                  <a:pt x="2486624" y="4792347"/>
                  <a:pt x="2331226" y="4819883"/>
                  <a:pt x="2193068" y="4854595"/>
                </a:cubicBezTo>
                <a:cubicBezTo>
                  <a:pt x="2196324" y="4854814"/>
                  <a:pt x="2198676" y="4854838"/>
                  <a:pt x="2201931" y="4855057"/>
                </a:cubicBezTo>
                <a:lnTo>
                  <a:pt x="2219654" y="4855986"/>
                </a:lnTo>
                <a:cubicBezTo>
                  <a:pt x="2283679" y="4858722"/>
                  <a:pt x="2350037" y="4855370"/>
                  <a:pt x="2413690" y="4851445"/>
                </a:cubicBezTo>
                <a:cubicBezTo>
                  <a:pt x="2476795" y="4847874"/>
                  <a:pt x="2542257" y="4844334"/>
                  <a:pt x="2606832" y="4846715"/>
                </a:cubicBezTo>
                <a:cubicBezTo>
                  <a:pt x="2634866" y="4847944"/>
                  <a:pt x="2663590" y="4850269"/>
                  <a:pt x="2691769" y="4852935"/>
                </a:cubicBezTo>
                <a:cubicBezTo>
                  <a:pt x="2730608" y="4856456"/>
                  <a:pt x="2771445" y="4859459"/>
                  <a:pt x="2811106" y="4859393"/>
                </a:cubicBezTo>
                <a:cubicBezTo>
                  <a:pt x="2860724" y="4859079"/>
                  <a:pt x="2912124" y="4853023"/>
                  <a:pt x="2961520" y="4847493"/>
                </a:cubicBezTo>
                <a:cubicBezTo>
                  <a:pt x="2997835" y="4843425"/>
                  <a:pt x="3034156" y="4839354"/>
                  <a:pt x="3070965" y="4837270"/>
                </a:cubicBezTo>
                <a:cubicBezTo>
                  <a:pt x="2974850" y="4802463"/>
                  <a:pt x="2866224" y="4786435"/>
                  <a:pt x="2753415" y="4783657"/>
                </a:cubicBezTo>
                <a:close/>
                <a:moveTo>
                  <a:pt x="2389654" y="4275904"/>
                </a:moveTo>
                <a:cubicBezTo>
                  <a:pt x="2058380" y="4300770"/>
                  <a:pt x="1773879" y="4364703"/>
                  <a:pt x="1522266" y="4472742"/>
                </a:cubicBezTo>
                <a:lnTo>
                  <a:pt x="1464014" y="4498508"/>
                </a:lnTo>
                <a:cubicBezTo>
                  <a:pt x="1435059" y="4511659"/>
                  <a:pt x="1405759" y="4524268"/>
                  <a:pt x="1376111" y="4536334"/>
                </a:cubicBezTo>
                <a:cubicBezTo>
                  <a:pt x="1422294" y="4522124"/>
                  <a:pt x="1470274" y="4508296"/>
                  <a:pt x="1498493" y="4502509"/>
                </a:cubicBezTo>
                <a:cubicBezTo>
                  <a:pt x="1608595" y="4481142"/>
                  <a:pt x="1719912" y="4468967"/>
                  <a:pt x="1831627" y="4454994"/>
                </a:cubicBezTo>
                <a:cubicBezTo>
                  <a:pt x="2034733" y="4429326"/>
                  <a:pt x="2186680" y="4317586"/>
                  <a:pt x="2389654" y="4275904"/>
                </a:cubicBezTo>
                <a:close/>
                <a:moveTo>
                  <a:pt x="2147582" y="4220499"/>
                </a:moveTo>
                <a:cubicBezTo>
                  <a:pt x="1947585" y="4228027"/>
                  <a:pt x="1746826" y="4329700"/>
                  <a:pt x="1556088" y="4425819"/>
                </a:cubicBezTo>
                <a:cubicBezTo>
                  <a:pt x="1788857" y="4332127"/>
                  <a:pt x="2048945" y="4273854"/>
                  <a:pt x="2346927" y="4248048"/>
                </a:cubicBezTo>
                <a:cubicBezTo>
                  <a:pt x="2280831" y="4225943"/>
                  <a:pt x="2214248" y="4217991"/>
                  <a:pt x="2147582" y="4220499"/>
                </a:cubicBezTo>
                <a:close/>
                <a:moveTo>
                  <a:pt x="1790494" y="3958602"/>
                </a:moveTo>
                <a:cubicBezTo>
                  <a:pt x="1546078" y="4006086"/>
                  <a:pt x="1301131" y="4060051"/>
                  <a:pt x="1059112" y="4119804"/>
                </a:cubicBezTo>
                <a:cubicBezTo>
                  <a:pt x="1314148" y="4123003"/>
                  <a:pt x="1558894" y="4069940"/>
                  <a:pt x="1790494" y="3958602"/>
                </a:cubicBezTo>
                <a:close/>
                <a:moveTo>
                  <a:pt x="3757613" y="3936722"/>
                </a:moveTo>
                <a:cubicBezTo>
                  <a:pt x="3739428" y="4022695"/>
                  <a:pt x="3726993" y="4110355"/>
                  <a:pt x="3715314" y="4196771"/>
                </a:cubicBezTo>
                <a:cubicBezTo>
                  <a:pt x="3696476" y="4335276"/>
                  <a:pt x="3677516" y="4478465"/>
                  <a:pt x="3631611" y="4613594"/>
                </a:cubicBezTo>
                <a:cubicBezTo>
                  <a:pt x="3620645" y="4645134"/>
                  <a:pt x="3608778" y="4676477"/>
                  <a:pt x="3596909" y="4707830"/>
                </a:cubicBezTo>
                <a:lnTo>
                  <a:pt x="3581749" y="4747418"/>
                </a:lnTo>
                <a:cubicBezTo>
                  <a:pt x="3554523" y="4819250"/>
                  <a:pt x="3531238" y="4892390"/>
                  <a:pt x="3510660" y="4966094"/>
                </a:cubicBezTo>
                <a:cubicBezTo>
                  <a:pt x="3748857" y="4678857"/>
                  <a:pt x="3755323" y="4300706"/>
                  <a:pt x="3757613" y="3936722"/>
                </a:cubicBezTo>
                <a:close/>
                <a:moveTo>
                  <a:pt x="1701387" y="3919232"/>
                </a:moveTo>
                <a:cubicBezTo>
                  <a:pt x="1507766" y="3912045"/>
                  <a:pt x="1320741" y="3989836"/>
                  <a:pt x="1136310" y="4068895"/>
                </a:cubicBezTo>
                <a:cubicBezTo>
                  <a:pt x="1350954" y="4017452"/>
                  <a:pt x="1568376" y="3970366"/>
                  <a:pt x="1784782" y="3927759"/>
                </a:cubicBezTo>
                <a:cubicBezTo>
                  <a:pt x="1756841" y="3923020"/>
                  <a:pt x="1729046" y="3920259"/>
                  <a:pt x="1701387" y="3919232"/>
                </a:cubicBezTo>
                <a:close/>
                <a:moveTo>
                  <a:pt x="3733405" y="3900089"/>
                </a:moveTo>
                <a:cubicBezTo>
                  <a:pt x="3597105" y="4216426"/>
                  <a:pt x="3490805" y="4541932"/>
                  <a:pt x="3500832" y="4885010"/>
                </a:cubicBezTo>
                <a:cubicBezTo>
                  <a:pt x="3516996" y="4834817"/>
                  <a:pt x="3533505" y="4785171"/>
                  <a:pt x="3552367" y="4735553"/>
                </a:cubicBezTo>
                <a:lnTo>
                  <a:pt x="3567525" y="4695966"/>
                </a:lnTo>
                <a:cubicBezTo>
                  <a:pt x="3579742" y="4665154"/>
                  <a:pt x="3591404" y="4634706"/>
                  <a:pt x="3602372" y="4603168"/>
                </a:cubicBezTo>
                <a:cubicBezTo>
                  <a:pt x="3647108" y="4471083"/>
                  <a:pt x="3666211" y="4329343"/>
                  <a:pt x="3684639" y="4192628"/>
                </a:cubicBezTo>
                <a:cubicBezTo>
                  <a:pt x="3697672" y="4096160"/>
                  <a:pt x="3710761" y="3997344"/>
                  <a:pt x="3733405" y="3900089"/>
                </a:cubicBezTo>
                <a:close/>
                <a:moveTo>
                  <a:pt x="2800959" y="3871054"/>
                </a:moveTo>
                <a:cubicBezTo>
                  <a:pt x="2809421" y="4100939"/>
                  <a:pt x="2907977" y="4306148"/>
                  <a:pt x="3026569" y="4520780"/>
                </a:cubicBezTo>
                <a:cubicBezTo>
                  <a:pt x="2979577" y="4399850"/>
                  <a:pt x="2933143" y="4278562"/>
                  <a:pt x="2889061" y="4157302"/>
                </a:cubicBezTo>
                <a:cubicBezTo>
                  <a:pt x="2854271" y="4061517"/>
                  <a:pt x="2821632" y="3966669"/>
                  <a:pt x="2800959" y="3871054"/>
                </a:cubicBezTo>
                <a:close/>
                <a:moveTo>
                  <a:pt x="2809929" y="3701307"/>
                </a:moveTo>
                <a:cubicBezTo>
                  <a:pt x="2809867" y="3703640"/>
                  <a:pt x="2809253" y="3706334"/>
                  <a:pt x="2809197" y="3708672"/>
                </a:cubicBezTo>
                <a:cubicBezTo>
                  <a:pt x="2816609" y="3854149"/>
                  <a:pt x="2864235" y="3999199"/>
                  <a:pt x="2918306" y="4147031"/>
                </a:cubicBezTo>
                <a:cubicBezTo>
                  <a:pt x="2966436" y="4279493"/>
                  <a:pt x="3017273" y="4412529"/>
                  <a:pt x="3068858" y="4544310"/>
                </a:cubicBezTo>
                <a:cubicBezTo>
                  <a:pt x="3069715" y="4408107"/>
                  <a:pt x="3008952" y="4266858"/>
                  <a:pt x="2968879" y="4144570"/>
                </a:cubicBezTo>
                <a:cubicBezTo>
                  <a:pt x="2919376" y="3995354"/>
                  <a:pt x="2865655" y="3848072"/>
                  <a:pt x="2809929" y="3701307"/>
                </a:cubicBezTo>
                <a:close/>
                <a:moveTo>
                  <a:pt x="1867196" y="3456584"/>
                </a:moveTo>
                <a:cubicBezTo>
                  <a:pt x="1939275" y="3608228"/>
                  <a:pt x="2036188" y="3758542"/>
                  <a:pt x="2183970" y="3826505"/>
                </a:cubicBezTo>
                <a:cubicBezTo>
                  <a:pt x="2092208" y="3686686"/>
                  <a:pt x="1989300" y="3564734"/>
                  <a:pt x="1867196" y="3456584"/>
                </a:cubicBezTo>
                <a:close/>
                <a:moveTo>
                  <a:pt x="2322880" y="3078533"/>
                </a:moveTo>
                <a:cubicBezTo>
                  <a:pt x="2314902" y="3134217"/>
                  <a:pt x="2306026" y="3189710"/>
                  <a:pt x="2295695" y="3245370"/>
                </a:cubicBezTo>
                <a:cubicBezTo>
                  <a:pt x="2262659" y="3421320"/>
                  <a:pt x="2225570" y="3586065"/>
                  <a:pt x="2268858" y="3758413"/>
                </a:cubicBezTo>
                <a:cubicBezTo>
                  <a:pt x="2273785" y="3680922"/>
                  <a:pt x="2284872" y="3603320"/>
                  <a:pt x="2295899" y="3528057"/>
                </a:cubicBezTo>
                <a:cubicBezTo>
                  <a:pt x="2310584" y="3430521"/>
                  <a:pt x="2325878" y="3330298"/>
                  <a:pt x="2326306" y="3231157"/>
                </a:cubicBezTo>
                <a:cubicBezTo>
                  <a:pt x="2326349" y="3202011"/>
                  <a:pt x="2325135" y="3172131"/>
                  <a:pt x="2324274" y="3142788"/>
                </a:cubicBezTo>
                <a:cubicBezTo>
                  <a:pt x="2323575" y="3121009"/>
                  <a:pt x="2323232" y="3099770"/>
                  <a:pt x="2322880" y="3078533"/>
                </a:cubicBezTo>
                <a:close/>
                <a:moveTo>
                  <a:pt x="912797" y="2896659"/>
                </a:moveTo>
                <a:cubicBezTo>
                  <a:pt x="987675" y="3038078"/>
                  <a:pt x="1077553" y="3173735"/>
                  <a:pt x="1167201" y="3304169"/>
                </a:cubicBezTo>
                <a:cubicBezTo>
                  <a:pt x="1258595" y="3437326"/>
                  <a:pt x="1353896" y="3600936"/>
                  <a:pt x="1503848" y="3675946"/>
                </a:cubicBezTo>
                <a:cubicBezTo>
                  <a:pt x="1443175" y="3621244"/>
                  <a:pt x="1397337" y="3553231"/>
                  <a:pt x="1353091" y="3486482"/>
                </a:cubicBezTo>
                <a:cubicBezTo>
                  <a:pt x="1348731" y="3480073"/>
                  <a:pt x="1344372" y="3473665"/>
                  <a:pt x="1340012" y="3467256"/>
                </a:cubicBezTo>
                <a:cubicBezTo>
                  <a:pt x="1259674" y="3347730"/>
                  <a:pt x="1172762" y="3230102"/>
                  <a:pt x="1089196" y="3116474"/>
                </a:cubicBezTo>
                <a:cubicBezTo>
                  <a:pt x="1048102" y="3060746"/>
                  <a:pt x="1005067" y="3003195"/>
                  <a:pt x="959418" y="2948853"/>
                </a:cubicBezTo>
                <a:cubicBezTo>
                  <a:pt x="944128" y="2931040"/>
                  <a:pt x="928639" y="2914119"/>
                  <a:pt x="912797" y="2896659"/>
                </a:cubicBezTo>
                <a:close/>
                <a:moveTo>
                  <a:pt x="2363420" y="2871730"/>
                </a:moveTo>
                <a:lnTo>
                  <a:pt x="2360107" y="2915231"/>
                </a:lnTo>
                <a:cubicBezTo>
                  <a:pt x="2356940" y="2960178"/>
                  <a:pt x="2353568" y="3006017"/>
                  <a:pt x="2353099" y="3051540"/>
                </a:cubicBezTo>
                <a:cubicBezTo>
                  <a:pt x="2352858" y="3081589"/>
                  <a:pt x="2354064" y="3111470"/>
                  <a:pt x="2354925" y="3140814"/>
                </a:cubicBezTo>
                <a:cubicBezTo>
                  <a:pt x="2356138" y="3170696"/>
                  <a:pt x="2357347" y="3200579"/>
                  <a:pt x="2357104" y="3230628"/>
                </a:cubicBezTo>
                <a:cubicBezTo>
                  <a:pt x="2356269" y="3331557"/>
                  <a:pt x="2341112" y="3433224"/>
                  <a:pt x="2326221" y="3531652"/>
                </a:cubicBezTo>
                <a:cubicBezTo>
                  <a:pt x="2315466" y="3603683"/>
                  <a:pt x="2304846" y="3677150"/>
                  <a:pt x="2299836" y="3750864"/>
                </a:cubicBezTo>
                <a:cubicBezTo>
                  <a:pt x="2315186" y="3724954"/>
                  <a:pt x="2331840" y="3697443"/>
                  <a:pt x="2346877" y="3662531"/>
                </a:cubicBezTo>
                <a:cubicBezTo>
                  <a:pt x="2459154" y="3406015"/>
                  <a:pt x="2424454" y="3133900"/>
                  <a:pt x="2363420" y="2871730"/>
                </a:cubicBezTo>
                <a:close/>
                <a:moveTo>
                  <a:pt x="912921" y="2850596"/>
                </a:moveTo>
                <a:cubicBezTo>
                  <a:pt x="936881" y="2875897"/>
                  <a:pt x="961194" y="2901731"/>
                  <a:pt x="983846" y="2928627"/>
                </a:cubicBezTo>
                <a:cubicBezTo>
                  <a:pt x="1029846" y="2983517"/>
                  <a:pt x="1073228" y="3041610"/>
                  <a:pt x="1114669" y="3097880"/>
                </a:cubicBezTo>
                <a:cubicBezTo>
                  <a:pt x="1199144" y="3211700"/>
                  <a:pt x="1286398" y="3329876"/>
                  <a:pt x="1366183" y="3449753"/>
                </a:cubicBezTo>
                <a:cubicBezTo>
                  <a:pt x="1370543" y="3456162"/>
                  <a:pt x="1374903" y="3462572"/>
                  <a:pt x="1379263" y="3468981"/>
                </a:cubicBezTo>
                <a:cubicBezTo>
                  <a:pt x="1414114" y="3521040"/>
                  <a:pt x="1450010" y="3574725"/>
                  <a:pt x="1492446" y="3620389"/>
                </a:cubicBezTo>
                <a:cubicBezTo>
                  <a:pt x="1379640" y="3316219"/>
                  <a:pt x="1197433" y="3014288"/>
                  <a:pt x="912921" y="2850596"/>
                </a:cubicBezTo>
                <a:close/>
                <a:moveTo>
                  <a:pt x="2386551" y="2642862"/>
                </a:moveTo>
                <a:cubicBezTo>
                  <a:pt x="2394776" y="2644690"/>
                  <a:pt x="2401148" y="2649859"/>
                  <a:pt x="2403741" y="2659697"/>
                </a:cubicBezTo>
                <a:cubicBezTo>
                  <a:pt x="2468949" y="2907705"/>
                  <a:pt x="2536818" y="3164740"/>
                  <a:pt x="2499078" y="3423399"/>
                </a:cubicBezTo>
                <a:cubicBezTo>
                  <a:pt x="2484124" y="3524170"/>
                  <a:pt x="2447241" y="3605244"/>
                  <a:pt x="2413232" y="3700562"/>
                </a:cubicBezTo>
                <a:cubicBezTo>
                  <a:pt x="2350039" y="3880472"/>
                  <a:pt x="2357716" y="4002022"/>
                  <a:pt x="2428424" y="4178295"/>
                </a:cubicBezTo>
                <a:cubicBezTo>
                  <a:pt x="2600434" y="4289020"/>
                  <a:pt x="2768104" y="4406341"/>
                  <a:pt x="2927779" y="4531843"/>
                </a:cubicBezTo>
                <a:cubicBezTo>
                  <a:pt x="2760215" y="4223610"/>
                  <a:pt x="2637267" y="3926696"/>
                  <a:pt x="2758380" y="3561061"/>
                </a:cubicBezTo>
                <a:cubicBezTo>
                  <a:pt x="2765639" y="3539559"/>
                  <a:pt x="2835782" y="3509255"/>
                  <a:pt x="2846610" y="3538353"/>
                </a:cubicBezTo>
                <a:cubicBezTo>
                  <a:pt x="2941134" y="3779872"/>
                  <a:pt x="3029996" y="4023472"/>
                  <a:pt x="3106063" y="4271430"/>
                </a:cubicBezTo>
                <a:cubicBezTo>
                  <a:pt x="3150638" y="4415363"/>
                  <a:pt x="3185704" y="4549296"/>
                  <a:pt x="3116136" y="4688819"/>
                </a:cubicBezTo>
                <a:cubicBezTo>
                  <a:pt x="3218309" y="4776757"/>
                  <a:pt x="3317100" y="4869157"/>
                  <a:pt x="3412872" y="4966558"/>
                </a:cubicBezTo>
                <a:cubicBezTo>
                  <a:pt x="3381456" y="4499967"/>
                  <a:pt x="3566630" y="4066538"/>
                  <a:pt x="3763612" y="3645474"/>
                </a:cubicBezTo>
                <a:cubicBezTo>
                  <a:pt x="3774538" y="3622394"/>
                  <a:pt x="3852109" y="3598841"/>
                  <a:pt x="3850165" y="3638405"/>
                </a:cubicBezTo>
                <a:cubicBezTo>
                  <a:pt x="3828358" y="4125233"/>
                  <a:pt x="3904636" y="4676562"/>
                  <a:pt x="3515311" y="5051260"/>
                </a:cubicBezTo>
                <a:cubicBezTo>
                  <a:pt x="3511789" y="5054277"/>
                  <a:pt x="3506819" y="5057456"/>
                  <a:pt x="3501147" y="5059552"/>
                </a:cubicBezTo>
                <a:cubicBezTo>
                  <a:pt x="3601520" y="5167803"/>
                  <a:pt x="3698516" y="5280511"/>
                  <a:pt x="3790420" y="5401078"/>
                </a:cubicBezTo>
                <a:cubicBezTo>
                  <a:pt x="3946901" y="5606795"/>
                  <a:pt x="4090825" y="5822089"/>
                  <a:pt x="4221141" y="6045312"/>
                </a:cubicBezTo>
                <a:cubicBezTo>
                  <a:pt x="4260726" y="5923422"/>
                  <a:pt x="4276533" y="5789920"/>
                  <a:pt x="4326825" y="5681109"/>
                </a:cubicBezTo>
                <a:cubicBezTo>
                  <a:pt x="4326185" y="5677682"/>
                  <a:pt x="4325759" y="5673360"/>
                  <a:pt x="4325127" y="5669934"/>
                </a:cubicBezTo>
                <a:cubicBezTo>
                  <a:pt x="4319106" y="5671483"/>
                  <a:pt x="4312744" y="5672486"/>
                  <a:pt x="4309144" y="5671723"/>
                </a:cubicBezTo>
                <a:cubicBezTo>
                  <a:pt x="3975286" y="5608574"/>
                  <a:pt x="3989836" y="4983823"/>
                  <a:pt x="3974946" y="4736592"/>
                </a:cubicBezTo>
                <a:cubicBezTo>
                  <a:pt x="3973555" y="4713728"/>
                  <a:pt x="4046476" y="4687776"/>
                  <a:pt x="4060171" y="4704317"/>
                </a:cubicBezTo>
                <a:cubicBezTo>
                  <a:pt x="4248204" y="4928943"/>
                  <a:pt x="4331788" y="5187422"/>
                  <a:pt x="4383942" y="5463703"/>
                </a:cubicBezTo>
                <a:cubicBezTo>
                  <a:pt x="4445404" y="5353500"/>
                  <a:pt x="4548377" y="5250086"/>
                  <a:pt x="4654905" y="5156948"/>
                </a:cubicBezTo>
                <a:lnTo>
                  <a:pt x="4724400" y="5098975"/>
                </a:lnTo>
                <a:lnTo>
                  <a:pt x="4724400" y="5160063"/>
                </a:lnTo>
                <a:lnTo>
                  <a:pt x="4687505" y="5191181"/>
                </a:lnTo>
                <a:cubicBezTo>
                  <a:pt x="4588452" y="5282318"/>
                  <a:pt x="4497898" y="5385071"/>
                  <a:pt x="4451303" y="5491132"/>
                </a:cubicBezTo>
                <a:cubicBezTo>
                  <a:pt x="4493091" y="5426848"/>
                  <a:pt x="4544370" y="5370101"/>
                  <a:pt x="4599954" y="5317498"/>
                </a:cubicBezTo>
                <a:lnTo>
                  <a:pt x="4724400" y="5211392"/>
                </a:lnTo>
                <a:lnTo>
                  <a:pt x="4724400" y="5251559"/>
                </a:lnTo>
                <a:lnTo>
                  <a:pt x="4619898" y="5340764"/>
                </a:lnTo>
                <a:cubicBezTo>
                  <a:pt x="4564729" y="5393102"/>
                  <a:pt x="4514142" y="5449408"/>
                  <a:pt x="4473735" y="5512809"/>
                </a:cubicBezTo>
                <a:cubicBezTo>
                  <a:pt x="4457482" y="5538523"/>
                  <a:pt x="4443385" y="5565169"/>
                  <a:pt x="4430539" y="5592553"/>
                </a:cubicBezTo>
                <a:cubicBezTo>
                  <a:pt x="4478314" y="5558922"/>
                  <a:pt x="4525254" y="5522778"/>
                  <a:pt x="4569759" y="5482816"/>
                </a:cubicBezTo>
                <a:lnTo>
                  <a:pt x="4724400" y="5330891"/>
                </a:lnTo>
                <a:lnTo>
                  <a:pt x="4724400" y="5402912"/>
                </a:lnTo>
                <a:lnTo>
                  <a:pt x="4586888" y="5533939"/>
                </a:lnTo>
                <a:cubicBezTo>
                  <a:pt x="4539970" y="5576210"/>
                  <a:pt x="4452025" y="5622495"/>
                  <a:pt x="4413377" y="5674040"/>
                </a:cubicBezTo>
                <a:cubicBezTo>
                  <a:pt x="4412828" y="5674391"/>
                  <a:pt x="4412623" y="5675288"/>
                  <a:pt x="4412066" y="5675644"/>
                </a:cubicBezTo>
                <a:cubicBezTo>
                  <a:pt x="4409999" y="5678494"/>
                  <a:pt x="4407586" y="5680803"/>
                  <a:pt x="4406074" y="5683306"/>
                </a:cubicBezTo>
                <a:cubicBezTo>
                  <a:pt x="4338963" y="5791374"/>
                  <a:pt x="4334247" y="5992131"/>
                  <a:pt x="4271008" y="6118417"/>
                </a:cubicBezTo>
                <a:cubicBezTo>
                  <a:pt x="4270042" y="6120562"/>
                  <a:pt x="4267634" y="6122876"/>
                  <a:pt x="4265220" y="6125184"/>
                </a:cubicBezTo>
                <a:cubicBezTo>
                  <a:pt x="4388620" y="6344593"/>
                  <a:pt x="4497559" y="6571523"/>
                  <a:pt x="4590463" y="6805045"/>
                </a:cubicBezTo>
                <a:lnTo>
                  <a:pt x="4610122" y="6857999"/>
                </a:lnTo>
                <a:lnTo>
                  <a:pt x="4513231" y="6857999"/>
                </a:lnTo>
                <a:lnTo>
                  <a:pt x="4374770" y="6532596"/>
                </a:lnTo>
                <a:lnTo>
                  <a:pt x="4339518" y="6461642"/>
                </a:lnTo>
                <a:cubicBezTo>
                  <a:pt x="4208274" y="6190726"/>
                  <a:pt x="4055763" y="5930353"/>
                  <a:pt x="3884810" y="5682534"/>
                </a:cubicBezTo>
                <a:cubicBezTo>
                  <a:pt x="3881554" y="5682314"/>
                  <a:pt x="3878648" y="5682642"/>
                  <a:pt x="3876498" y="5681717"/>
                </a:cubicBezTo>
                <a:cubicBezTo>
                  <a:pt x="3679284" y="5607050"/>
                  <a:pt x="3473354" y="5574737"/>
                  <a:pt x="3263209" y="5585749"/>
                </a:cubicBezTo>
                <a:cubicBezTo>
                  <a:pt x="3258445" y="5588034"/>
                  <a:pt x="3252566" y="5591021"/>
                  <a:pt x="3245450" y="5593271"/>
                </a:cubicBezTo>
                <a:cubicBezTo>
                  <a:pt x="2832970" y="5732161"/>
                  <a:pt x="2378174" y="5640588"/>
                  <a:pt x="1952592" y="5692050"/>
                </a:cubicBezTo>
                <a:cubicBezTo>
                  <a:pt x="1937512" y="5694029"/>
                  <a:pt x="1912708" y="5686903"/>
                  <a:pt x="1936466" y="5671708"/>
                </a:cubicBezTo>
                <a:cubicBezTo>
                  <a:pt x="2343705" y="5415077"/>
                  <a:pt x="2802129" y="5333413"/>
                  <a:pt x="3244709" y="5538562"/>
                </a:cubicBezTo>
                <a:cubicBezTo>
                  <a:pt x="3441959" y="5522006"/>
                  <a:pt x="3636288" y="5541041"/>
                  <a:pt x="3823886" y="5595804"/>
                </a:cubicBezTo>
                <a:cubicBezTo>
                  <a:pt x="3786337" y="5543176"/>
                  <a:pt x="3748232" y="5490905"/>
                  <a:pt x="3709024" y="5439340"/>
                </a:cubicBezTo>
                <a:cubicBezTo>
                  <a:pt x="3551844" y="5232532"/>
                  <a:pt x="3380544" y="5046247"/>
                  <a:pt x="3198362" y="4874588"/>
                </a:cubicBezTo>
                <a:cubicBezTo>
                  <a:pt x="3191800" y="4876493"/>
                  <a:pt x="3185778" y="4878043"/>
                  <a:pt x="3179417" y="4879047"/>
                </a:cubicBezTo>
                <a:cubicBezTo>
                  <a:pt x="3002241" y="4937947"/>
                  <a:pt x="2827252" y="4989315"/>
                  <a:pt x="2639496" y="4989072"/>
                </a:cubicBezTo>
                <a:cubicBezTo>
                  <a:pt x="2416792" y="4988955"/>
                  <a:pt x="2191177" y="4947776"/>
                  <a:pt x="1972353" y="4909921"/>
                </a:cubicBezTo>
                <a:cubicBezTo>
                  <a:pt x="1940984" y="4904693"/>
                  <a:pt x="1996456" y="4874580"/>
                  <a:pt x="2002679" y="4872131"/>
                </a:cubicBezTo>
                <a:cubicBezTo>
                  <a:pt x="2309478" y="4772480"/>
                  <a:pt x="2760385" y="4680296"/>
                  <a:pt x="3097424" y="4781269"/>
                </a:cubicBezTo>
                <a:cubicBezTo>
                  <a:pt x="2895349" y="4601638"/>
                  <a:pt x="2680528" y="4438593"/>
                  <a:pt x="2454890" y="4287833"/>
                </a:cubicBezTo>
                <a:cubicBezTo>
                  <a:pt x="2454338" y="4288186"/>
                  <a:pt x="2453432" y="4287993"/>
                  <a:pt x="2452881" y="4288346"/>
                </a:cubicBezTo>
                <a:cubicBezTo>
                  <a:pt x="2451433" y="4288508"/>
                  <a:pt x="2449426" y="4289026"/>
                  <a:pt x="2448527" y="4288836"/>
                </a:cubicBezTo>
                <a:cubicBezTo>
                  <a:pt x="2435306" y="4288860"/>
                  <a:pt x="2328295" y="4364971"/>
                  <a:pt x="2323525" y="4367248"/>
                </a:cubicBezTo>
                <a:cubicBezTo>
                  <a:pt x="2239575" y="4406384"/>
                  <a:pt x="2150175" y="4432133"/>
                  <a:pt x="2060764" y="4451767"/>
                </a:cubicBezTo>
                <a:cubicBezTo>
                  <a:pt x="1760632" y="4518029"/>
                  <a:pt x="1460022" y="4526349"/>
                  <a:pt x="1162250" y="4613329"/>
                </a:cubicBezTo>
                <a:cubicBezTo>
                  <a:pt x="1141991" y="4619390"/>
                  <a:pt x="1086625" y="4618011"/>
                  <a:pt x="1132639" y="4596243"/>
                </a:cubicBezTo>
                <a:cubicBezTo>
                  <a:pt x="1461250" y="4438196"/>
                  <a:pt x="1900100" y="4136057"/>
                  <a:pt x="2293970" y="4182283"/>
                </a:cubicBezTo>
                <a:cubicBezTo>
                  <a:pt x="2166077" y="4101602"/>
                  <a:pt x="2034669" y="4023929"/>
                  <a:pt x="1900637" y="3949470"/>
                </a:cubicBezTo>
                <a:cubicBezTo>
                  <a:pt x="1896077" y="3950852"/>
                  <a:pt x="1891168" y="3951697"/>
                  <a:pt x="1887014" y="3951288"/>
                </a:cubicBezTo>
                <a:cubicBezTo>
                  <a:pt x="1578066" y="4112095"/>
                  <a:pt x="1243908" y="4184792"/>
                  <a:pt x="896751" y="4159267"/>
                </a:cubicBezTo>
                <a:cubicBezTo>
                  <a:pt x="855005" y="4156073"/>
                  <a:pt x="905428" y="4125362"/>
                  <a:pt x="918967" y="4119760"/>
                </a:cubicBezTo>
                <a:cubicBezTo>
                  <a:pt x="1194342" y="4017222"/>
                  <a:pt x="1471034" y="3857115"/>
                  <a:pt x="1764113" y="3873539"/>
                </a:cubicBezTo>
                <a:cubicBezTo>
                  <a:pt x="1695196" y="3836374"/>
                  <a:pt x="1625724" y="3799562"/>
                  <a:pt x="1555701" y="3763109"/>
                </a:cubicBezTo>
                <a:cubicBezTo>
                  <a:pt x="1550645" y="3762512"/>
                  <a:pt x="1546699" y="3761207"/>
                  <a:pt x="1542956" y="3758998"/>
                </a:cubicBezTo>
                <a:cubicBezTo>
                  <a:pt x="1350426" y="3719652"/>
                  <a:pt x="1247288" y="3571783"/>
                  <a:pt x="1136724" y="3417171"/>
                </a:cubicBezTo>
                <a:cubicBezTo>
                  <a:pt x="993337" y="3216099"/>
                  <a:pt x="846020" y="2999153"/>
                  <a:pt x="750977" y="2770227"/>
                </a:cubicBezTo>
                <a:cubicBezTo>
                  <a:pt x="747611" y="2762227"/>
                  <a:pt x="749771" y="2755481"/>
                  <a:pt x="755174" y="2749954"/>
                </a:cubicBezTo>
                <a:cubicBezTo>
                  <a:pt x="771390" y="2733370"/>
                  <a:pt x="816824" y="2727735"/>
                  <a:pt x="830023" y="2731935"/>
                </a:cubicBezTo>
                <a:cubicBezTo>
                  <a:pt x="1258787" y="2883841"/>
                  <a:pt x="1497280" y="3311498"/>
                  <a:pt x="1623018" y="3716225"/>
                </a:cubicBezTo>
                <a:cubicBezTo>
                  <a:pt x="1853470" y="3835548"/>
                  <a:pt x="2078531" y="3959850"/>
                  <a:pt x="2294841" y="4093587"/>
                </a:cubicBezTo>
                <a:cubicBezTo>
                  <a:pt x="2272291" y="4035197"/>
                  <a:pt x="2253055" y="3974696"/>
                  <a:pt x="2250226" y="3916719"/>
                </a:cubicBezTo>
                <a:cubicBezTo>
                  <a:pt x="2248779" y="3916883"/>
                  <a:pt x="2246771" y="3917401"/>
                  <a:pt x="2245523" y="3916663"/>
                </a:cubicBezTo>
                <a:cubicBezTo>
                  <a:pt x="1951808" y="3876118"/>
                  <a:pt x="1808968" y="3571232"/>
                  <a:pt x="1707994" y="3326950"/>
                </a:cubicBezTo>
                <a:cubicBezTo>
                  <a:pt x="1694877" y="3295477"/>
                  <a:pt x="1766980" y="3273123"/>
                  <a:pt x="1786341" y="3287566"/>
                </a:cubicBezTo>
                <a:cubicBezTo>
                  <a:pt x="1929395" y="3390749"/>
                  <a:pt x="2051663" y="3506453"/>
                  <a:pt x="2158071" y="3639960"/>
                </a:cubicBezTo>
                <a:cubicBezTo>
                  <a:pt x="2154892" y="3540061"/>
                  <a:pt x="2170197" y="3439839"/>
                  <a:pt x="2189281" y="3333361"/>
                </a:cubicBezTo>
                <a:cubicBezTo>
                  <a:pt x="2229372" y="3116116"/>
                  <a:pt x="2246120" y="2891570"/>
                  <a:pt x="2314466" y="2680771"/>
                </a:cubicBezTo>
                <a:cubicBezTo>
                  <a:pt x="2320529" y="2661952"/>
                  <a:pt x="2361878" y="2637374"/>
                  <a:pt x="2386551" y="2642862"/>
                </a:cubicBezTo>
                <a:close/>
                <a:moveTo>
                  <a:pt x="3646699" y="2390555"/>
                </a:moveTo>
                <a:lnTo>
                  <a:pt x="3645773" y="2392739"/>
                </a:lnTo>
                <a:lnTo>
                  <a:pt x="3649597" y="2394358"/>
                </a:lnTo>
                <a:cubicBezTo>
                  <a:pt x="3648733" y="2393349"/>
                  <a:pt x="3647874" y="2392343"/>
                  <a:pt x="3646699" y="2390555"/>
                </a:cubicBezTo>
                <a:close/>
                <a:moveTo>
                  <a:pt x="3038676" y="2118977"/>
                </a:moveTo>
                <a:cubicBezTo>
                  <a:pt x="3042950" y="2257918"/>
                  <a:pt x="3002907" y="2393544"/>
                  <a:pt x="2963942" y="2525128"/>
                </a:cubicBezTo>
                <a:cubicBezTo>
                  <a:pt x="2949902" y="2571972"/>
                  <a:pt x="2935948" y="2620144"/>
                  <a:pt x="2923775" y="2667145"/>
                </a:cubicBezTo>
                <a:cubicBezTo>
                  <a:pt x="2909690" y="2721696"/>
                  <a:pt x="2898881" y="2777642"/>
                  <a:pt x="2887447" y="2832031"/>
                </a:cubicBezTo>
                <a:lnTo>
                  <a:pt x="2868480" y="2927011"/>
                </a:lnTo>
                <a:cubicBezTo>
                  <a:pt x="2882036" y="2893472"/>
                  <a:pt x="2900043" y="2846374"/>
                  <a:pt x="2921794" y="2782834"/>
                </a:cubicBezTo>
                <a:cubicBezTo>
                  <a:pt x="2980827" y="2611467"/>
                  <a:pt x="3079367" y="2325483"/>
                  <a:pt x="3038676" y="2118977"/>
                </a:cubicBezTo>
                <a:close/>
                <a:moveTo>
                  <a:pt x="4070579" y="2090376"/>
                </a:moveTo>
                <a:cubicBezTo>
                  <a:pt x="4084637" y="2136248"/>
                  <a:pt x="4098150" y="2181883"/>
                  <a:pt x="4109879" y="2228695"/>
                </a:cubicBezTo>
                <a:lnTo>
                  <a:pt x="4119154" y="2266098"/>
                </a:lnTo>
                <a:cubicBezTo>
                  <a:pt x="4126056" y="2295423"/>
                  <a:pt x="4133187" y="2324193"/>
                  <a:pt x="4141411" y="2353427"/>
                </a:cubicBezTo>
                <a:cubicBezTo>
                  <a:pt x="4176749" y="2475257"/>
                  <a:pt x="4236423" y="2591295"/>
                  <a:pt x="4293979" y="2703223"/>
                </a:cubicBezTo>
                <a:cubicBezTo>
                  <a:pt x="4334570" y="2782214"/>
                  <a:pt x="4376344" y="2862994"/>
                  <a:pt x="4410111" y="2947465"/>
                </a:cubicBezTo>
                <a:cubicBezTo>
                  <a:pt x="4347417" y="2640863"/>
                  <a:pt x="4257356" y="2342636"/>
                  <a:pt x="4070579" y="2090376"/>
                </a:cubicBezTo>
                <a:close/>
                <a:moveTo>
                  <a:pt x="4020821" y="2034549"/>
                </a:moveTo>
                <a:cubicBezTo>
                  <a:pt x="3991634" y="2371132"/>
                  <a:pt x="4184325" y="2658088"/>
                  <a:pt x="4372756" y="2932293"/>
                </a:cubicBezTo>
                <a:cubicBezTo>
                  <a:pt x="4341528" y="2858555"/>
                  <a:pt x="4305088" y="2786473"/>
                  <a:pt x="4268731" y="2715710"/>
                </a:cubicBezTo>
                <a:cubicBezTo>
                  <a:pt x="4210547" y="2602235"/>
                  <a:pt x="4150011" y="2485181"/>
                  <a:pt x="4113960" y="2360474"/>
                </a:cubicBezTo>
                <a:cubicBezTo>
                  <a:pt x="4105734" y="2331239"/>
                  <a:pt x="4098289" y="2301693"/>
                  <a:pt x="4090842" y="2272139"/>
                </a:cubicBezTo>
                <a:lnTo>
                  <a:pt x="4081569" y="2234734"/>
                </a:lnTo>
                <a:cubicBezTo>
                  <a:pt x="4064530" y="2167007"/>
                  <a:pt x="4043843" y="2100302"/>
                  <a:pt x="4020821" y="2034549"/>
                </a:cubicBezTo>
                <a:close/>
                <a:moveTo>
                  <a:pt x="3001316" y="2032338"/>
                </a:moveTo>
                <a:cubicBezTo>
                  <a:pt x="2982933" y="2081859"/>
                  <a:pt x="2966493" y="2132840"/>
                  <a:pt x="2953880" y="2185446"/>
                </a:cubicBezTo>
                <a:cubicBezTo>
                  <a:pt x="2921068" y="2317695"/>
                  <a:pt x="2906505" y="2457032"/>
                  <a:pt x="2883664" y="2591574"/>
                </a:cubicBezTo>
                <a:cubicBezTo>
                  <a:pt x="2864755" y="2700098"/>
                  <a:pt x="2813661" y="2959166"/>
                  <a:pt x="2826885" y="2991809"/>
                </a:cubicBezTo>
                <a:lnTo>
                  <a:pt x="2860250" y="2826310"/>
                </a:lnTo>
                <a:cubicBezTo>
                  <a:pt x="2871141" y="2771690"/>
                  <a:pt x="2882731" y="2715434"/>
                  <a:pt x="2896499" y="2660098"/>
                </a:cubicBezTo>
                <a:cubicBezTo>
                  <a:pt x="2908585" y="2611783"/>
                  <a:pt x="2923082" y="2563843"/>
                  <a:pt x="2937125" y="2516991"/>
                </a:cubicBezTo>
                <a:cubicBezTo>
                  <a:pt x="2975863" y="2385961"/>
                  <a:pt x="3015900" y="2250332"/>
                  <a:pt x="3010471" y="2114122"/>
                </a:cubicBezTo>
                <a:cubicBezTo>
                  <a:pt x="3009267" y="2086568"/>
                  <a:pt x="3005955" y="2059413"/>
                  <a:pt x="3001316" y="2032338"/>
                </a:cubicBezTo>
                <a:close/>
                <a:moveTo>
                  <a:pt x="3105532" y="1991479"/>
                </a:moveTo>
                <a:cubicBezTo>
                  <a:pt x="3254427" y="2144650"/>
                  <a:pt x="3409943" y="2280670"/>
                  <a:pt x="3599280" y="2371770"/>
                </a:cubicBezTo>
                <a:cubicBezTo>
                  <a:pt x="3463064" y="2234271"/>
                  <a:pt x="3300266" y="2088089"/>
                  <a:pt x="3105532" y="1991479"/>
                </a:cubicBezTo>
                <a:close/>
                <a:moveTo>
                  <a:pt x="3111169" y="1962963"/>
                </a:moveTo>
                <a:cubicBezTo>
                  <a:pt x="3306049" y="2057701"/>
                  <a:pt x="3468685" y="2201237"/>
                  <a:pt x="3606223" y="2338658"/>
                </a:cubicBezTo>
                <a:cubicBezTo>
                  <a:pt x="3470641" y="2169232"/>
                  <a:pt x="3285027" y="1968969"/>
                  <a:pt x="3111169" y="1962963"/>
                </a:cubicBezTo>
                <a:close/>
                <a:moveTo>
                  <a:pt x="2050698" y="1338235"/>
                </a:moveTo>
                <a:cubicBezTo>
                  <a:pt x="2064377" y="1651120"/>
                  <a:pt x="2209927" y="1999242"/>
                  <a:pt x="2370409" y="2272553"/>
                </a:cubicBezTo>
                <a:cubicBezTo>
                  <a:pt x="2357712" y="2235634"/>
                  <a:pt x="2347580" y="2197225"/>
                  <a:pt x="2338306" y="2159819"/>
                </a:cubicBezTo>
                <a:lnTo>
                  <a:pt x="2334023" y="2142555"/>
                </a:lnTo>
                <a:cubicBezTo>
                  <a:pt x="2289026" y="1964482"/>
                  <a:pt x="2230790" y="1787247"/>
                  <a:pt x="2161071" y="1617375"/>
                </a:cubicBezTo>
                <a:cubicBezTo>
                  <a:pt x="2150764" y="1593060"/>
                  <a:pt x="2141003" y="1568967"/>
                  <a:pt x="2130699" y="1544643"/>
                </a:cubicBezTo>
                <a:cubicBezTo>
                  <a:pt x="2102533" y="1477354"/>
                  <a:pt x="2073739" y="1408510"/>
                  <a:pt x="2050698" y="1338235"/>
                </a:cubicBezTo>
                <a:close/>
                <a:moveTo>
                  <a:pt x="2060478" y="1278636"/>
                </a:moveTo>
                <a:cubicBezTo>
                  <a:pt x="2085382" y="1365794"/>
                  <a:pt x="2121337" y="1451189"/>
                  <a:pt x="2156346" y="1534260"/>
                </a:cubicBezTo>
                <a:lnTo>
                  <a:pt x="2187258" y="1607218"/>
                </a:lnTo>
                <a:cubicBezTo>
                  <a:pt x="2256583" y="1774989"/>
                  <a:pt x="2314102" y="1949347"/>
                  <a:pt x="2358704" y="2125320"/>
                </a:cubicBezTo>
                <a:cubicBezTo>
                  <a:pt x="2326696" y="1963695"/>
                  <a:pt x="2286060" y="1804203"/>
                  <a:pt x="2233598" y="1646797"/>
                </a:cubicBezTo>
                <a:cubicBezTo>
                  <a:pt x="2188082" y="1511000"/>
                  <a:pt x="2118450" y="1397178"/>
                  <a:pt x="2060478" y="1278636"/>
                </a:cubicBezTo>
                <a:close/>
                <a:moveTo>
                  <a:pt x="1974152" y="1245311"/>
                </a:moveTo>
                <a:cubicBezTo>
                  <a:pt x="1899849" y="1271794"/>
                  <a:pt x="1845607" y="1329954"/>
                  <a:pt x="1811379" y="1406236"/>
                </a:cubicBezTo>
                <a:cubicBezTo>
                  <a:pt x="1793417" y="1445630"/>
                  <a:pt x="1774985" y="1502850"/>
                  <a:pt x="1767940" y="1546869"/>
                </a:cubicBezTo>
                <a:cubicBezTo>
                  <a:pt x="1756267" y="1618535"/>
                  <a:pt x="1762401" y="1614698"/>
                  <a:pt x="1796474" y="1557016"/>
                </a:cubicBezTo>
                <a:cubicBezTo>
                  <a:pt x="1857987" y="1454296"/>
                  <a:pt x="1917005" y="1349880"/>
                  <a:pt x="1974152" y="1245311"/>
                </a:cubicBezTo>
                <a:close/>
                <a:moveTo>
                  <a:pt x="4681531" y="959050"/>
                </a:moveTo>
                <a:cubicBezTo>
                  <a:pt x="4667665" y="975072"/>
                  <a:pt x="4653801" y="991089"/>
                  <a:pt x="4638064" y="1006960"/>
                </a:cubicBezTo>
                <a:cubicBezTo>
                  <a:pt x="4572574" y="1071943"/>
                  <a:pt x="4498932" y="1125748"/>
                  <a:pt x="4415502" y="1184424"/>
                </a:cubicBezTo>
                <a:cubicBezTo>
                  <a:pt x="4354739" y="1227583"/>
                  <a:pt x="4278681" y="1281016"/>
                  <a:pt x="4197574" y="1317493"/>
                </a:cubicBezTo>
                <a:cubicBezTo>
                  <a:pt x="4173020" y="1328342"/>
                  <a:pt x="4148153" y="1338416"/>
                  <a:pt x="4122737" y="1348256"/>
                </a:cubicBezTo>
                <a:cubicBezTo>
                  <a:pt x="4088783" y="1361567"/>
                  <a:pt x="4056139" y="1374791"/>
                  <a:pt x="4024988" y="1390573"/>
                </a:cubicBezTo>
                <a:cubicBezTo>
                  <a:pt x="4165369" y="1358579"/>
                  <a:pt x="4302892" y="1298342"/>
                  <a:pt x="4421265" y="1220988"/>
                </a:cubicBezTo>
                <a:cubicBezTo>
                  <a:pt x="4516666" y="1158366"/>
                  <a:pt x="4617535" y="1064584"/>
                  <a:pt x="4681531" y="959050"/>
                </a:cubicBezTo>
                <a:close/>
                <a:moveTo>
                  <a:pt x="4722484" y="854709"/>
                </a:moveTo>
                <a:cubicBezTo>
                  <a:pt x="4713724" y="863235"/>
                  <a:pt x="4704652" y="870980"/>
                  <a:pt x="4695347" y="879275"/>
                </a:cubicBezTo>
                <a:cubicBezTo>
                  <a:pt x="4560726" y="998039"/>
                  <a:pt x="4415771" y="1121443"/>
                  <a:pt x="4253878" y="1216434"/>
                </a:cubicBezTo>
                <a:lnTo>
                  <a:pt x="4213112" y="1239730"/>
                </a:lnTo>
                <a:cubicBezTo>
                  <a:pt x="4152620" y="1274640"/>
                  <a:pt x="4090577" y="1310180"/>
                  <a:pt x="4037747" y="1352837"/>
                </a:cubicBezTo>
                <a:cubicBezTo>
                  <a:pt x="4062533" y="1341442"/>
                  <a:pt x="4087944" y="1331600"/>
                  <a:pt x="4113362" y="1321759"/>
                </a:cubicBezTo>
                <a:cubicBezTo>
                  <a:pt x="4137990" y="1312227"/>
                  <a:pt x="4162627" y="1302697"/>
                  <a:pt x="4186634" y="1291618"/>
                </a:cubicBezTo>
                <a:cubicBezTo>
                  <a:pt x="4265418" y="1256083"/>
                  <a:pt x="4339921" y="1203284"/>
                  <a:pt x="4399674" y="1160983"/>
                </a:cubicBezTo>
                <a:cubicBezTo>
                  <a:pt x="4481551" y="1102940"/>
                  <a:pt x="4554724" y="1050225"/>
                  <a:pt x="4618435" y="986418"/>
                </a:cubicBezTo>
                <a:cubicBezTo>
                  <a:pt x="4660678" y="944429"/>
                  <a:pt x="4695591" y="899980"/>
                  <a:pt x="4722484" y="854709"/>
                </a:cubicBezTo>
                <a:close/>
                <a:moveTo>
                  <a:pt x="1456504" y="777000"/>
                </a:moveTo>
                <a:cubicBezTo>
                  <a:pt x="1456064" y="782606"/>
                  <a:pt x="1455073" y="787979"/>
                  <a:pt x="1454399" y="794136"/>
                </a:cubicBezTo>
                <a:cubicBezTo>
                  <a:pt x="1451982" y="810498"/>
                  <a:pt x="1450340" y="826538"/>
                  <a:pt x="1448466" y="843129"/>
                </a:cubicBezTo>
                <a:cubicBezTo>
                  <a:pt x="1443098" y="896870"/>
                  <a:pt x="1442326" y="951907"/>
                  <a:pt x="1442252" y="1005313"/>
                </a:cubicBezTo>
                <a:cubicBezTo>
                  <a:pt x="1440336" y="1206014"/>
                  <a:pt x="1438833" y="1413328"/>
                  <a:pt x="1469382" y="1614896"/>
                </a:cubicBezTo>
                <a:lnTo>
                  <a:pt x="1472106" y="1632791"/>
                </a:lnTo>
                <a:lnTo>
                  <a:pt x="1479091" y="1680170"/>
                </a:lnTo>
                <a:cubicBezTo>
                  <a:pt x="1479741" y="1669501"/>
                  <a:pt x="1479617" y="1659149"/>
                  <a:pt x="1480043" y="1649028"/>
                </a:cubicBezTo>
                <a:cubicBezTo>
                  <a:pt x="1483046" y="1394060"/>
                  <a:pt x="1486555" y="1130296"/>
                  <a:pt x="1464087" y="871628"/>
                </a:cubicBezTo>
                <a:lnTo>
                  <a:pt x="1462204" y="850229"/>
                </a:lnTo>
                <a:cubicBezTo>
                  <a:pt x="1460150" y="826182"/>
                  <a:pt x="1458096" y="802134"/>
                  <a:pt x="1456504" y="777000"/>
                </a:cubicBezTo>
                <a:close/>
                <a:moveTo>
                  <a:pt x="1483619" y="764662"/>
                </a:moveTo>
                <a:cubicBezTo>
                  <a:pt x="1484834" y="792211"/>
                  <a:pt x="1487677" y="820458"/>
                  <a:pt x="1489670" y="847698"/>
                </a:cubicBezTo>
                <a:lnTo>
                  <a:pt x="1491553" y="869097"/>
                </a:lnTo>
                <a:cubicBezTo>
                  <a:pt x="1513754" y="1119277"/>
                  <a:pt x="1511208" y="1373147"/>
                  <a:pt x="1508481" y="1619865"/>
                </a:cubicBezTo>
                <a:cubicBezTo>
                  <a:pt x="1576046" y="1335574"/>
                  <a:pt x="1567527" y="1045475"/>
                  <a:pt x="1483619" y="764662"/>
                </a:cubicBezTo>
                <a:close/>
                <a:moveTo>
                  <a:pt x="1430481" y="630137"/>
                </a:moveTo>
                <a:cubicBezTo>
                  <a:pt x="1267590" y="940376"/>
                  <a:pt x="1333252" y="1302315"/>
                  <a:pt x="1442495" y="1626691"/>
                </a:cubicBezTo>
                <a:lnTo>
                  <a:pt x="1441222" y="1619067"/>
                </a:lnTo>
                <a:cubicBezTo>
                  <a:pt x="1410273" y="1415398"/>
                  <a:pt x="1411692" y="1206762"/>
                  <a:pt x="1414069" y="1004967"/>
                </a:cubicBezTo>
                <a:cubicBezTo>
                  <a:pt x="1414375" y="951016"/>
                  <a:pt x="1414834" y="895204"/>
                  <a:pt x="1420665" y="840369"/>
                </a:cubicBezTo>
                <a:cubicBezTo>
                  <a:pt x="1422537" y="823783"/>
                  <a:pt x="1424411" y="807192"/>
                  <a:pt x="1426829" y="790831"/>
                </a:cubicBezTo>
                <a:cubicBezTo>
                  <a:pt x="1433522" y="737010"/>
                  <a:pt x="1440125" y="681866"/>
                  <a:pt x="1430481" y="630137"/>
                </a:cubicBezTo>
                <a:close/>
                <a:moveTo>
                  <a:pt x="4023796" y="623931"/>
                </a:moveTo>
                <a:cubicBezTo>
                  <a:pt x="3998086" y="637515"/>
                  <a:pt x="3972609" y="650546"/>
                  <a:pt x="3945729" y="662344"/>
                </a:cubicBezTo>
                <a:cubicBezTo>
                  <a:pt x="3801060" y="727282"/>
                  <a:pt x="3645502" y="758642"/>
                  <a:pt x="3498947" y="818916"/>
                </a:cubicBezTo>
                <a:cubicBezTo>
                  <a:pt x="3325974" y="889896"/>
                  <a:pt x="3184420" y="1008307"/>
                  <a:pt x="3031283" y="1111507"/>
                </a:cubicBezTo>
                <a:cubicBezTo>
                  <a:pt x="3091555" y="1098395"/>
                  <a:pt x="3148558" y="1067158"/>
                  <a:pt x="3203692" y="1035777"/>
                </a:cubicBezTo>
                <a:lnTo>
                  <a:pt x="3218294" y="1027151"/>
                </a:lnTo>
                <a:cubicBezTo>
                  <a:pt x="3353948" y="950027"/>
                  <a:pt x="3497672" y="882756"/>
                  <a:pt x="3636737" y="817377"/>
                </a:cubicBezTo>
                <a:cubicBezTo>
                  <a:pt x="3765775" y="757414"/>
                  <a:pt x="3897289" y="694633"/>
                  <a:pt x="4023796" y="623931"/>
                </a:cubicBezTo>
                <a:close/>
                <a:moveTo>
                  <a:pt x="3311704" y="584486"/>
                </a:moveTo>
                <a:cubicBezTo>
                  <a:pt x="3272983" y="648568"/>
                  <a:pt x="3231536" y="711502"/>
                  <a:pt x="3190778" y="772788"/>
                </a:cubicBezTo>
                <a:cubicBezTo>
                  <a:pt x="3126979" y="868744"/>
                  <a:pt x="3062020" y="967431"/>
                  <a:pt x="3007981" y="1070739"/>
                </a:cubicBezTo>
                <a:cubicBezTo>
                  <a:pt x="3110594" y="966751"/>
                  <a:pt x="3204922" y="819977"/>
                  <a:pt x="3267578" y="693281"/>
                </a:cubicBezTo>
                <a:close/>
                <a:moveTo>
                  <a:pt x="2664888" y="518596"/>
                </a:moveTo>
                <a:cubicBezTo>
                  <a:pt x="2580256" y="532980"/>
                  <a:pt x="2495702" y="548687"/>
                  <a:pt x="2411865" y="567273"/>
                </a:cubicBezTo>
                <a:cubicBezTo>
                  <a:pt x="2215416" y="611580"/>
                  <a:pt x="2055895" y="697916"/>
                  <a:pt x="1896643" y="809468"/>
                </a:cubicBezTo>
                <a:cubicBezTo>
                  <a:pt x="1897193" y="809701"/>
                  <a:pt x="1897736" y="809931"/>
                  <a:pt x="1899055" y="809848"/>
                </a:cubicBezTo>
                <a:cubicBezTo>
                  <a:pt x="2091065" y="728900"/>
                  <a:pt x="2275399" y="656935"/>
                  <a:pt x="2446633" y="596159"/>
                </a:cubicBezTo>
                <a:close/>
                <a:moveTo>
                  <a:pt x="2796924" y="501747"/>
                </a:moveTo>
                <a:lnTo>
                  <a:pt x="2455237" y="622979"/>
                </a:lnTo>
                <a:cubicBezTo>
                  <a:pt x="2296206" y="679263"/>
                  <a:pt x="2126634" y="745243"/>
                  <a:pt x="1949308" y="818889"/>
                </a:cubicBezTo>
                <a:cubicBezTo>
                  <a:pt x="1950089" y="818579"/>
                  <a:pt x="1950089" y="818579"/>
                  <a:pt x="1950634" y="818810"/>
                </a:cubicBezTo>
                <a:cubicBezTo>
                  <a:pt x="2249794" y="764555"/>
                  <a:pt x="2535304" y="633058"/>
                  <a:pt x="2796924" y="501747"/>
                </a:cubicBezTo>
                <a:close/>
                <a:moveTo>
                  <a:pt x="3335099" y="488163"/>
                </a:moveTo>
                <a:lnTo>
                  <a:pt x="3151139" y="734118"/>
                </a:lnTo>
                <a:lnTo>
                  <a:pt x="3136980" y="753877"/>
                </a:lnTo>
                <a:cubicBezTo>
                  <a:pt x="3108114" y="793161"/>
                  <a:pt x="3082736" y="828772"/>
                  <a:pt x="3062043" y="867004"/>
                </a:cubicBezTo>
                <a:cubicBezTo>
                  <a:pt x="3033701" y="918746"/>
                  <a:pt x="3011684" y="973805"/>
                  <a:pt x="2994594" y="1035452"/>
                </a:cubicBezTo>
                <a:cubicBezTo>
                  <a:pt x="3046947" y="939156"/>
                  <a:pt x="3107576" y="847655"/>
                  <a:pt x="3167517" y="757788"/>
                </a:cubicBezTo>
                <a:cubicBezTo>
                  <a:pt x="3225200" y="670189"/>
                  <a:pt x="3284135" y="581180"/>
                  <a:pt x="3335099" y="488163"/>
                </a:cubicBezTo>
                <a:close/>
                <a:moveTo>
                  <a:pt x="2891507" y="485136"/>
                </a:moveTo>
                <a:cubicBezTo>
                  <a:pt x="2633092" y="616512"/>
                  <a:pt x="2348081" y="755947"/>
                  <a:pt x="2047508" y="825701"/>
                </a:cubicBezTo>
                <a:cubicBezTo>
                  <a:pt x="2357909" y="831572"/>
                  <a:pt x="2636584" y="667562"/>
                  <a:pt x="2891507" y="485136"/>
                </a:cubicBezTo>
                <a:close/>
                <a:moveTo>
                  <a:pt x="4418489" y="483936"/>
                </a:moveTo>
                <a:cubicBezTo>
                  <a:pt x="4332433" y="547295"/>
                  <a:pt x="4242855" y="605296"/>
                  <a:pt x="4155290" y="661575"/>
                </a:cubicBezTo>
                <a:cubicBezTo>
                  <a:pt x="3969451" y="781189"/>
                  <a:pt x="3777243" y="905190"/>
                  <a:pt x="3571040" y="996875"/>
                </a:cubicBezTo>
                <a:cubicBezTo>
                  <a:pt x="3418056" y="1064725"/>
                  <a:pt x="3258062" y="1114166"/>
                  <a:pt x="3093710" y="1145020"/>
                </a:cubicBezTo>
                <a:cubicBezTo>
                  <a:pt x="3128860" y="1154752"/>
                  <a:pt x="3165333" y="1164394"/>
                  <a:pt x="3207527" y="1163586"/>
                </a:cubicBezTo>
                <a:cubicBezTo>
                  <a:pt x="3359545" y="1160350"/>
                  <a:pt x="3521798" y="1058435"/>
                  <a:pt x="3652751" y="990907"/>
                </a:cubicBezTo>
                <a:cubicBezTo>
                  <a:pt x="3834432" y="897860"/>
                  <a:pt x="4013510" y="797268"/>
                  <a:pt x="4180906" y="680145"/>
                </a:cubicBezTo>
                <a:cubicBezTo>
                  <a:pt x="4224133" y="649515"/>
                  <a:pt x="4353624" y="550475"/>
                  <a:pt x="4418489" y="483936"/>
                </a:cubicBezTo>
                <a:close/>
                <a:moveTo>
                  <a:pt x="3316944" y="465669"/>
                </a:moveTo>
                <a:cubicBezTo>
                  <a:pt x="3194809" y="521478"/>
                  <a:pt x="2954579" y="894258"/>
                  <a:pt x="2958819" y="1062158"/>
                </a:cubicBezTo>
                <a:cubicBezTo>
                  <a:pt x="2971057" y="1011968"/>
                  <a:pt x="2985641" y="965354"/>
                  <a:pt x="3004132" y="921679"/>
                </a:cubicBezTo>
                <a:cubicBezTo>
                  <a:pt x="3014072" y="898200"/>
                  <a:pt x="3025105" y="875187"/>
                  <a:pt x="3037224" y="852631"/>
                </a:cubicBezTo>
                <a:cubicBezTo>
                  <a:pt x="3058615" y="812759"/>
                  <a:pt x="3085004" y="776291"/>
                  <a:pt x="3114637" y="736692"/>
                </a:cubicBezTo>
                <a:lnTo>
                  <a:pt x="3128801" y="716935"/>
                </a:lnTo>
                <a:cubicBezTo>
                  <a:pt x="3193882" y="628604"/>
                  <a:pt x="3252848" y="548625"/>
                  <a:pt x="3316944" y="465669"/>
                </a:cubicBezTo>
                <a:close/>
                <a:moveTo>
                  <a:pt x="4448894" y="422768"/>
                </a:moveTo>
                <a:cubicBezTo>
                  <a:pt x="4372745" y="436884"/>
                  <a:pt x="4303112" y="482734"/>
                  <a:pt x="4235585" y="528178"/>
                </a:cubicBezTo>
                <a:lnTo>
                  <a:pt x="4213155" y="543149"/>
                </a:lnTo>
                <a:cubicBezTo>
                  <a:pt x="4035485" y="661715"/>
                  <a:pt x="3839402" y="753816"/>
                  <a:pt x="3649218" y="842623"/>
                </a:cubicBezTo>
                <a:cubicBezTo>
                  <a:pt x="3510392" y="907459"/>
                  <a:pt x="3367451" y="974411"/>
                  <a:pt x="3232564" y="1051220"/>
                </a:cubicBezTo>
                <a:lnTo>
                  <a:pt x="3217970" y="1059849"/>
                </a:lnTo>
                <a:cubicBezTo>
                  <a:pt x="3184886" y="1078679"/>
                  <a:pt x="3151576" y="1098052"/>
                  <a:pt x="3116688" y="1113543"/>
                </a:cubicBezTo>
                <a:cubicBezTo>
                  <a:pt x="3269055" y="1082118"/>
                  <a:pt x="3417223" y="1034762"/>
                  <a:pt x="3559098" y="971858"/>
                </a:cubicBezTo>
                <a:cubicBezTo>
                  <a:pt x="3763514" y="881353"/>
                  <a:pt x="3954942" y="757667"/>
                  <a:pt x="4140004" y="638368"/>
                </a:cubicBezTo>
                <a:cubicBezTo>
                  <a:pt x="4244649" y="570645"/>
                  <a:pt x="4351849" y="501435"/>
                  <a:pt x="4451852" y="423380"/>
                </a:cubicBezTo>
                <a:cubicBezTo>
                  <a:pt x="4450763" y="422918"/>
                  <a:pt x="4450211" y="422686"/>
                  <a:pt x="4448894" y="422768"/>
                </a:cubicBezTo>
                <a:close/>
                <a:moveTo>
                  <a:pt x="680568" y="416949"/>
                </a:moveTo>
                <a:cubicBezTo>
                  <a:pt x="573847" y="489578"/>
                  <a:pt x="483985" y="589312"/>
                  <a:pt x="394452" y="694330"/>
                </a:cubicBezTo>
                <a:lnTo>
                  <a:pt x="340402" y="759654"/>
                </a:lnTo>
                <a:close/>
                <a:moveTo>
                  <a:pt x="827699" y="416143"/>
                </a:moveTo>
                <a:cubicBezTo>
                  <a:pt x="835728" y="454953"/>
                  <a:pt x="841663" y="494162"/>
                  <a:pt x="841524" y="534021"/>
                </a:cubicBezTo>
                <a:cubicBezTo>
                  <a:pt x="841577" y="581042"/>
                  <a:pt x="833611" y="627240"/>
                  <a:pt x="825554" y="672115"/>
                </a:cubicBezTo>
                <a:cubicBezTo>
                  <a:pt x="819855" y="703824"/>
                  <a:pt x="814239" y="736857"/>
                  <a:pt x="811499" y="769176"/>
                </a:cubicBezTo>
                <a:cubicBezTo>
                  <a:pt x="803608" y="866910"/>
                  <a:pt x="822564" y="965070"/>
                  <a:pt x="841586" y="1060039"/>
                </a:cubicBezTo>
                <a:cubicBezTo>
                  <a:pt x="870658" y="1208834"/>
                  <a:pt x="901383" y="1362838"/>
                  <a:pt x="942912" y="1511108"/>
                </a:cubicBezTo>
                <a:cubicBezTo>
                  <a:pt x="977911" y="1186645"/>
                  <a:pt x="995896" y="815698"/>
                  <a:pt x="884057" y="521768"/>
                </a:cubicBezTo>
                <a:cubicBezTo>
                  <a:pt x="868776" y="481820"/>
                  <a:pt x="846755" y="448679"/>
                  <a:pt x="827699" y="416143"/>
                </a:cubicBezTo>
                <a:close/>
                <a:moveTo>
                  <a:pt x="798883" y="414244"/>
                </a:moveTo>
                <a:cubicBezTo>
                  <a:pt x="695211" y="736679"/>
                  <a:pt x="755992" y="1050836"/>
                  <a:pt x="875825" y="1357811"/>
                </a:cubicBezTo>
                <a:cubicBezTo>
                  <a:pt x="852896" y="1259904"/>
                  <a:pt x="833394" y="1161513"/>
                  <a:pt x="814514" y="1064671"/>
                </a:cubicBezTo>
                <a:cubicBezTo>
                  <a:pt x="795638" y="967838"/>
                  <a:pt x="775736" y="867346"/>
                  <a:pt x="783698" y="766414"/>
                </a:cubicBezTo>
                <a:cubicBezTo>
                  <a:pt x="786354" y="732777"/>
                  <a:pt x="792197" y="699198"/>
                  <a:pt x="798129" y="666939"/>
                </a:cubicBezTo>
                <a:cubicBezTo>
                  <a:pt x="805719" y="623158"/>
                  <a:pt x="813776" y="578281"/>
                  <a:pt x="813894" y="533909"/>
                </a:cubicBezTo>
                <a:cubicBezTo>
                  <a:pt x="813480" y="493822"/>
                  <a:pt x="807234" y="453832"/>
                  <a:pt x="798883" y="414244"/>
                </a:cubicBezTo>
                <a:close/>
                <a:moveTo>
                  <a:pt x="673202" y="388720"/>
                </a:moveTo>
                <a:cubicBezTo>
                  <a:pt x="560862" y="422924"/>
                  <a:pt x="473506" y="490876"/>
                  <a:pt x="392779" y="596411"/>
                </a:cubicBezTo>
                <a:cubicBezTo>
                  <a:pt x="345173" y="658663"/>
                  <a:pt x="304966" y="720182"/>
                  <a:pt x="270088" y="790400"/>
                </a:cubicBezTo>
                <a:cubicBezTo>
                  <a:pt x="265839" y="798902"/>
                  <a:pt x="262292" y="805767"/>
                  <a:pt x="259285" y="812869"/>
                </a:cubicBezTo>
                <a:cubicBezTo>
                  <a:pt x="297306" y="767160"/>
                  <a:pt x="334780" y="721219"/>
                  <a:pt x="372890" y="676832"/>
                </a:cubicBezTo>
                <a:cubicBezTo>
                  <a:pt x="466138" y="567590"/>
                  <a:pt x="560501" y="463327"/>
                  <a:pt x="673202" y="388720"/>
                </a:cubicBezTo>
                <a:close/>
                <a:moveTo>
                  <a:pt x="1628210" y="0"/>
                </a:moveTo>
                <a:lnTo>
                  <a:pt x="1748399" y="0"/>
                </a:lnTo>
                <a:lnTo>
                  <a:pt x="1783391" y="17650"/>
                </a:lnTo>
                <a:cubicBezTo>
                  <a:pt x="1878225" y="54329"/>
                  <a:pt x="1980824" y="64330"/>
                  <a:pt x="2084193" y="69947"/>
                </a:cubicBezTo>
                <a:cubicBezTo>
                  <a:pt x="2305723" y="81971"/>
                  <a:pt x="2525917" y="56091"/>
                  <a:pt x="2744101" y="15192"/>
                </a:cubicBezTo>
                <a:cubicBezTo>
                  <a:pt x="2562964" y="37013"/>
                  <a:pt x="2380220" y="45912"/>
                  <a:pt x="2197414" y="41266"/>
                </a:cubicBezTo>
                <a:cubicBezTo>
                  <a:pt x="2092695" y="38460"/>
                  <a:pt x="1999575" y="31066"/>
                  <a:pt x="1914967" y="18583"/>
                </a:cubicBezTo>
                <a:lnTo>
                  <a:pt x="1815559" y="0"/>
                </a:lnTo>
                <a:lnTo>
                  <a:pt x="2001666" y="0"/>
                </a:lnTo>
                <a:lnTo>
                  <a:pt x="2036517" y="4274"/>
                </a:lnTo>
                <a:cubicBezTo>
                  <a:pt x="2087672" y="8689"/>
                  <a:pt x="2141872" y="11637"/>
                  <a:pt x="2199623" y="13232"/>
                </a:cubicBezTo>
                <a:cubicBezTo>
                  <a:pt x="2273140" y="15225"/>
                  <a:pt x="2346666" y="15008"/>
                  <a:pt x="2420103" y="12601"/>
                </a:cubicBezTo>
                <a:lnTo>
                  <a:pt x="2621330" y="0"/>
                </a:lnTo>
                <a:lnTo>
                  <a:pt x="3076571" y="0"/>
                </a:lnTo>
                <a:lnTo>
                  <a:pt x="2924796" y="36772"/>
                </a:lnTo>
                <a:cubicBezTo>
                  <a:pt x="2603232" y="110795"/>
                  <a:pt x="2272273" y="167441"/>
                  <a:pt x="1946203" y="131277"/>
                </a:cubicBezTo>
                <a:cubicBezTo>
                  <a:pt x="1847872" y="120226"/>
                  <a:pt x="1775939" y="84460"/>
                  <a:pt x="1707026" y="44983"/>
                </a:cubicBezTo>
                <a:close/>
                <a:moveTo>
                  <a:pt x="1007398" y="0"/>
                </a:moveTo>
                <a:lnTo>
                  <a:pt x="1105902" y="0"/>
                </a:lnTo>
                <a:lnTo>
                  <a:pt x="1191939" y="117664"/>
                </a:lnTo>
                <a:cubicBezTo>
                  <a:pt x="1366125" y="341427"/>
                  <a:pt x="1562103" y="551148"/>
                  <a:pt x="1780907" y="743734"/>
                </a:cubicBezTo>
                <a:cubicBezTo>
                  <a:pt x="1801144" y="761313"/>
                  <a:pt x="1821617" y="778348"/>
                  <a:pt x="1841857" y="795932"/>
                </a:cubicBezTo>
                <a:cubicBezTo>
                  <a:pt x="1990610" y="686371"/>
                  <a:pt x="2139633" y="585288"/>
                  <a:pt x="2317896" y="530713"/>
                </a:cubicBezTo>
                <a:cubicBezTo>
                  <a:pt x="2542030" y="462073"/>
                  <a:pt x="2783392" y="434854"/>
                  <a:pt x="3015228" y="399738"/>
                </a:cubicBezTo>
                <a:cubicBezTo>
                  <a:pt x="3052333" y="394202"/>
                  <a:pt x="3010950" y="453937"/>
                  <a:pt x="3000782" y="461219"/>
                </a:cubicBezTo>
                <a:cubicBezTo>
                  <a:pt x="2693972" y="688641"/>
                  <a:pt x="2350770" y="924476"/>
                  <a:pt x="1963190" y="895589"/>
                </a:cubicBezTo>
                <a:cubicBezTo>
                  <a:pt x="2149512" y="1044003"/>
                  <a:pt x="2346363" y="1178199"/>
                  <a:pt x="2552180" y="1298815"/>
                </a:cubicBezTo>
                <a:cubicBezTo>
                  <a:pt x="2674551" y="1263712"/>
                  <a:pt x="2789192" y="1186061"/>
                  <a:pt x="2904618" y="1146081"/>
                </a:cubicBezTo>
                <a:cubicBezTo>
                  <a:pt x="2811839" y="901425"/>
                  <a:pt x="3283913" y="443317"/>
                  <a:pt x="3428829" y="310883"/>
                </a:cubicBezTo>
                <a:cubicBezTo>
                  <a:pt x="3440380" y="300321"/>
                  <a:pt x="3459741" y="295643"/>
                  <a:pt x="3452135" y="318176"/>
                </a:cubicBezTo>
                <a:cubicBezTo>
                  <a:pt x="3377952" y="531416"/>
                  <a:pt x="3301457" y="750112"/>
                  <a:pt x="3169464" y="935661"/>
                </a:cubicBezTo>
                <a:cubicBezTo>
                  <a:pt x="3150662" y="961821"/>
                  <a:pt x="3003773" y="1105010"/>
                  <a:pt x="3049395" y="1070245"/>
                </a:cubicBezTo>
                <a:cubicBezTo>
                  <a:pt x="3162985" y="984423"/>
                  <a:pt x="3272630" y="886628"/>
                  <a:pt x="3401235" y="815534"/>
                </a:cubicBezTo>
                <a:cubicBezTo>
                  <a:pt x="3665893" y="669415"/>
                  <a:pt x="3968082" y="612577"/>
                  <a:pt x="4236947" y="465665"/>
                </a:cubicBezTo>
                <a:cubicBezTo>
                  <a:pt x="4280594" y="441649"/>
                  <a:pt x="4494768" y="287033"/>
                  <a:pt x="4565962" y="350012"/>
                </a:cubicBezTo>
                <a:cubicBezTo>
                  <a:pt x="4574408" y="357446"/>
                  <a:pt x="4561570" y="377121"/>
                  <a:pt x="4557937" y="382666"/>
                </a:cubicBezTo>
                <a:cubicBezTo>
                  <a:pt x="4368036" y="694348"/>
                  <a:pt x="3934455" y="895784"/>
                  <a:pt x="3621049" y="1056676"/>
                </a:cubicBezTo>
                <a:cubicBezTo>
                  <a:pt x="3449155" y="1144851"/>
                  <a:pt x="3289873" y="1230645"/>
                  <a:pt x="3094000" y="1229477"/>
                </a:cubicBezTo>
                <a:cubicBezTo>
                  <a:pt x="2989297" y="1228927"/>
                  <a:pt x="2920834" y="1221837"/>
                  <a:pt x="2813197" y="1263181"/>
                </a:cubicBezTo>
                <a:cubicBezTo>
                  <a:pt x="2746514" y="1288380"/>
                  <a:pt x="2682165" y="1312641"/>
                  <a:pt x="2615776" y="1334114"/>
                </a:cubicBezTo>
                <a:cubicBezTo>
                  <a:pt x="2856074" y="1470609"/>
                  <a:pt x="3106867" y="1588379"/>
                  <a:pt x="3364982" y="1687356"/>
                </a:cubicBezTo>
                <a:cubicBezTo>
                  <a:pt x="3367545" y="1685866"/>
                  <a:pt x="3369560" y="1684144"/>
                  <a:pt x="3371663" y="1683743"/>
                </a:cubicBezTo>
                <a:cubicBezTo>
                  <a:pt x="3559080" y="1639479"/>
                  <a:pt x="3730923" y="1559010"/>
                  <a:pt x="3883310" y="1443899"/>
                </a:cubicBezTo>
                <a:cubicBezTo>
                  <a:pt x="3885702" y="1439761"/>
                  <a:pt x="3888566" y="1434532"/>
                  <a:pt x="3892746" y="1429225"/>
                </a:cubicBezTo>
                <a:cubicBezTo>
                  <a:pt x="4100854" y="1154547"/>
                  <a:pt x="4425526" y="995756"/>
                  <a:pt x="4699980" y="789523"/>
                </a:cubicBezTo>
                <a:lnTo>
                  <a:pt x="4724400" y="769876"/>
                </a:lnTo>
                <a:lnTo>
                  <a:pt x="4724400" y="802845"/>
                </a:lnTo>
                <a:lnTo>
                  <a:pt x="4705958" y="821317"/>
                </a:lnTo>
                <a:cubicBezTo>
                  <a:pt x="4688728" y="839775"/>
                  <a:pt x="4668259" y="862655"/>
                  <a:pt x="4649798" y="877374"/>
                </a:cubicBezTo>
                <a:cubicBezTo>
                  <a:pt x="4443742" y="1038644"/>
                  <a:pt x="4191500" y="1158472"/>
                  <a:pt x="4005326" y="1344259"/>
                </a:cubicBezTo>
                <a:cubicBezTo>
                  <a:pt x="4063256" y="1294104"/>
                  <a:pt x="4132215" y="1254410"/>
                  <a:pt x="4199378" y="1215889"/>
                </a:cubicBezTo>
                <a:cubicBezTo>
                  <a:pt x="4212968" y="1208123"/>
                  <a:pt x="4226555" y="1200357"/>
                  <a:pt x="4239600" y="1192361"/>
                </a:cubicBezTo>
                <a:cubicBezTo>
                  <a:pt x="4399481" y="1099094"/>
                  <a:pt x="4542878" y="976320"/>
                  <a:pt x="4677037" y="858646"/>
                </a:cubicBezTo>
                <a:lnTo>
                  <a:pt x="4724400" y="810414"/>
                </a:lnTo>
                <a:lnTo>
                  <a:pt x="4724400" y="916439"/>
                </a:lnTo>
                <a:lnTo>
                  <a:pt x="4683030" y="982925"/>
                </a:lnTo>
                <a:cubicBezTo>
                  <a:pt x="4504646" y="1237618"/>
                  <a:pt x="4252054" y="1416530"/>
                  <a:pt x="3921884" y="1469889"/>
                </a:cubicBezTo>
                <a:cubicBezTo>
                  <a:pt x="3782100" y="1582602"/>
                  <a:pt x="3625917" y="1667134"/>
                  <a:pt x="3456136" y="1721439"/>
                </a:cubicBezTo>
                <a:cubicBezTo>
                  <a:pt x="3511887" y="1741826"/>
                  <a:pt x="3567869" y="1761662"/>
                  <a:pt x="3624313" y="1780406"/>
                </a:cubicBezTo>
                <a:cubicBezTo>
                  <a:pt x="3850637" y="1855623"/>
                  <a:pt x="4076864" y="1908264"/>
                  <a:pt x="4303638" y="1944400"/>
                </a:cubicBezTo>
                <a:cubicBezTo>
                  <a:pt x="4307581" y="1939634"/>
                  <a:pt x="4311304" y="1935410"/>
                  <a:pt x="4315566" y="1931422"/>
                </a:cubicBezTo>
                <a:cubicBezTo>
                  <a:pt x="4418123" y="1797152"/>
                  <a:pt x="4522970" y="1669642"/>
                  <a:pt x="4664388" y="1574357"/>
                </a:cubicBezTo>
                <a:lnTo>
                  <a:pt x="4724400" y="1537429"/>
                </a:lnTo>
                <a:lnTo>
                  <a:pt x="4724400" y="1589108"/>
                </a:lnTo>
                <a:lnTo>
                  <a:pt x="4644505" y="1640352"/>
                </a:lnTo>
                <a:cubicBezTo>
                  <a:pt x="4543719" y="1713959"/>
                  <a:pt x="4461038" y="1801479"/>
                  <a:pt x="4381603" y="1900149"/>
                </a:cubicBezTo>
                <a:cubicBezTo>
                  <a:pt x="4415438" y="1876488"/>
                  <a:pt x="4447471" y="1849494"/>
                  <a:pt x="4478726" y="1822808"/>
                </a:cubicBezTo>
                <a:cubicBezTo>
                  <a:pt x="4513234" y="1792997"/>
                  <a:pt x="4549530" y="1762011"/>
                  <a:pt x="4588263" y="1735914"/>
                </a:cubicBezTo>
                <a:cubicBezTo>
                  <a:pt x="4619078" y="1714840"/>
                  <a:pt x="4651924" y="1696556"/>
                  <a:pt x="4683216" y="1678902"/>
                </a:cubicBezTo>
                <a:lnTo>
                  <a:pt x="4724400" y="1655121"/>
                </a:lnTo>
                <a:lnTo>
                  <a:pt x="4724400" y="1686869"/>
                </a:lnTo>
                <a:lnTo>
                  <a:pt x="4696172" y="1703058"/>
                </a:lnTo>
                <a:cubicBezTo>
                  <a:pt x="4665104" y="1720165"/>
                  <a:pt x="4632805" y="1738677"/>
                  <a:pt x="4602997" y="1758893"/>
                </a:cubicBezTo>
                <a:cubicBezTo>
                  <a:pt x="4565822" y="1784357"/>
                  <a:pt x="4530304" y="1815035"/>
                  <a:pt x="4496021" y="1844299"/>
                </a:cubicBezTo>
                <a:cubicBezTo>
                  <a:pt x="4470821" y="1865816"/>
                  <a:pt x="4445614" y="1887338"/>
                  <a:pt x="4419004" y="1907617"/>
                </a:cubicBezTo>
                <a:cubicBezTo>
                  <a:pt x="4509516" y="1884856"/>
                  <a:pt x="4599633" y="1841647"/>
                  <a:pt x="4685975" y="1786372"/>
                </a:cubicBezTo>
                <a:lnTo>
                  <a:pt x="4724400" y="1759693"/>
                </a:lnTo>
                <a:lnTo>
                  <a:pt x="4724400" y="1809459"/>
                </a:lnTo>
                <a:lnTo>
                  <a:pt x="4653762" y="1857561"/>
                </a:lnTo>
                <a:cubicBezTo>
                  <a:pt x="4580587" y="1902591"/>
                  <a:pt x="4504944" y="1939172"/>
                  <a:pt x="4428349" y="1963079"/>
                </a:cubicBezTo>
                <a:lnTo>
                  <a:pt x="4724400" y="1990579"/>
                </a:lnTo>
                <a:lnTo>
                  <a:pt x="4724400" y="2065582"/>
                </a:lnTo>
                <a:lnTo>
                  <a:pt x="4686318" y="2063926"/>
                </a:lnTo>
                <a:lnTo>
                  <a:pt x="4724400" y="2085104"/>
                </a:lnTo>
                <a:lnTo>
                  <a:pt x="4724400" y="2178471"/>
                </a:lnTo>
                <a:lnTo>
                  <a:pt x="4617755" y="2122457"/>
                </a:lnTo>
                <a:lnTo>
                  <a:pt x="4724400" y="2196158"/>
                </a:lnTo>
                <a:lnTo>
                  <a:pt x="4724400" y="2230374"/>
                </a:lnTo>
                <a:lnTo>
                  <a:pt x="4573637" y="2126309"/>
                </a:lnTo>
                <a:cubicBezTo>
                  <a:pt x="4608893" y="2177612"/>
                  <a:pt x="4656401" y="2222030"/>
                  <a:pt x="4706850" y="2262541"/>
                </a:cubicBezTo>
                <a:lnTo>
                  <a:pt x="4724400" y="2275857"/>
                </a:lnTo>
                <a:lnTo>
                  <a:pt x="4724400" y="2377131"/>
                </a:lnTo>
                <a:lnTo>
                  <a:pt x="4688201" y="2349925"/>
                </a:lnTo>
                <a:cubicBezTo>
                  <a:pt x="4579462" y="2264619"/>
                  <a:pt x="4483104" y="2181979"/>
                  <a:pt x="4462564" y="2041945"/>
                </a:cubicBezTo>
                <a:cubicBezTo>
                  <a:pt x="4339738" y="2027929"/>
                  <a:pt x="4217123" y="2008847"/>
                  <a:pt x="4094167" y="1984479"/>
                </a:cubicBezTo>
                <a:cubicBezTo>
                  <a:pt x="4361568" y="2318516"/>
                  <a:pt x="4448657" y="2737804"/>
                  <a:pt x="4520397" y="3153822"/>
                </a:cubicBezTo>
                <a:cubicBezTo>
                  <a:pt x="4524234" y="3176690"/>
                  <a:pt x="4478166" y="3233800"/>
                  <a:pt x="4458958" y="3203134"/>
                </a:cubicBezTo>
                <a:cubicBezTo>
                  <a:pt x="4221037" y="2826855"/>
                  <a:pt x="3875607" y="2452063"/>
                  <a:pt x="3972830" y="1973028"/>
                </a:cubicBezTo>
                <a:cubicBezTo>
                  <a:pt x="3973903" y="1968973"/>
                  <a:pt x="3975983" y="1964061"/>
                  <a:pt x="3979154" y="1959605"/>
                </a:cubicBezTo>
                <a:cubicBezTo>
                  <a:pt x="3847070" y="1929437"/>
                  <a:pt x="3715197" y="1894208"/>
                  <a:pt x="3583051" y="1850495"/>
                </a:cubicBezTo>
                <a:cubicBezTo>
                  <a:pt x="3357823" y="1775743"/>
                  <a:pt x="3137042" y="1687421"/>
                  <a:pt x="2922360" y="1586232"/>
                </a:cubicBezTo>
                <a:cubicBezTo>
                  <a:pt x="2956249" y="1697796"/>
                  <a:pt x="3014099" y="1805979"/>
                  <a:pt x="3033099" y="1913175"/>
                </a:cubicBezTo>
                <a:cubicBezTo>
                  <a:pt x="3035371" y="1915419"/>
                  <a:pt x="3037950" y="1918445"/>
                  <a:pt x="3040214" y="1920694"/>
                </a:cubicBezTo>
                <a:cubicBezTo>
                  <a:pt x="3043936" y="1916469"/>
                  <a:pt x="3048200" y="1912482"/>
                  <a:pt x="3051308" y="1911226"/>
                </a:cubicBezTo>
                <a:cubicBezTo>
                  <a:pt x="3335533" y="1788841"/>
                  <a:pt x="3650972" y="2264893"/>
                  <a:pt x="3791335" y="2442781"/>
                </a:cubicBezTo>
                <a:cubicBezTo>
                  <a:pt x="3804329" y="2459223"/>
                  <a:pt x="3763010" y="2515770"/>
                  <a:pt x="3744063" y="2510325"/>
                </a:cubicBezTo>
                <a:cubicBezTo>
                  <a:pt x="3485213" y="2437432"/>
                  <a:pt x="3287280" y="2286035"/>
                  <a:pt x="3103695" y="2105302"/>
                </a:cubicBezTo>
                <a:cubicBezTo>
                  <a:pt x="3126339" y="2333141"/>
                  <a:pt x="3009845" y="2625036"/>
                  <a:pt x="2968137" y="2805672"/>
                </a:cubicBezTo>
                <a:cubicBezTo>
                  <a:pt x="2930699" y="2965580"/>
                  <a:pt x="2891878" y="3078554"/>
                  <a:pt x="2739231" y="3151701"/>
                </a:cubicBezTo>
                <a:cubicBezTo>
                  <a:pt x="2726335" y="3157832"/>
                  <a:pt x="2726972" y="3142650"/>
                  <a:pt x="2728882" y="3135084"/>
                </a:cubicBezTo>
                <a:cubicBezTo>
                  <a:pt x="2806473" y="2811909"/>
                  <a:pt x="2836690" y="2478979"/>
                  <a:pt x="2914282" y="2155807"/>
                </a:cubicBezTo>
                <a:cubicBezTo>
                  <a:pt x="2927505" y="2100241"/>
                  <a:pt x="2969504" y="2020803"/>
                  <a:pt x="2971660" y="1962486"/>
                </a:cubicBezTo>
                <a:cubicBezTo>
                  <a:pt x="2971891" y="1961942"/>
                  <a:pt x="2971575" y="1961166"/>
                  <a:pt x="2971809" y="1960615"/>
                </a:cubicBezTo>
                <a:cubicBezTo>
                  <a:pt x="2971875" y="1957427"/>
                  <a:pt x="2972485" y="1954468"/>
                  <a:pt x="2972315" y="1951821"/>
                </a:cubicBezTo>
                <a:cubicBezTo>
                  <a:pt x="2966359" y="1836632"/>
                  <a:pt x="2865027" y="1683636"/>
                  <a:pt x="2846641" y="1556749"/>
                </a:cubicBezTo>
                <a:cubicBezTo>
                  <a:pt x="2846247" y="1554649"/>
                  <a:pt x="2846851" y="1551688"/>
                  <a:pt x="2847461" y="1548729"/>
                </a:cubicBezTo>
                <a:cubicBezTo>
                  <a:pt x="2570813" y="1412938"/>
                  <a:pt x="2306528" y="1254043"/>
                  <a:pt x="2058558" y="1071804"/>
                </a:cubicBezTo>
                <a:cubicBezTo>
                  <a:pt x="2118947" y="1245450"/>
                  <a:pt x="2231454" y="1407035"/>
                  <a:pt x="2291089" y="1585512"/>
                </a:cubicBezTo>
                <a:cubicBezTo>
                  <a:pt x="2383696" y="1860991"/>
                  <a:pt x="2441466" y="2144264"/>
                  <a:pt x="2473792" y="2432858"/>
                </a:cubicBezTo>
                <a:cubicBezTo>
                  <a:pt x="2475176" y="2446319"/>
                  <a:pt x="2431252" y="2512059"/>
                  <a:pt x="2420124" y="2495762"/>
                </a:cubicBezTo>
                <a:cubicBezTo>
                  <a:pt x="2291230" y="2305989"/>
                  <a:pt x="2208353" y="2083557"/>
                  <a:pt x="2119846" y="1872898"/>
                </a:cubicBezTo>
                <a:cubicBezTo>
                  <a:pt x="2037236" y="1675682"/>
                  <a:pt x="1982639" y="1492905"/>
                  <a:pt x="1995210" y="1288346"/>
                </a:cubicBezTo>
                <a:cubicBezTo>
                  <a:pt x="1948480" y="1372857"/>
                  <a:pt x="1900430" y="1457457"/>
                  <a:pt x="1850975" y="1540820"/>
                </a:cubicBezTo>
                <a:cubicBezTo>
                  <a:pt x="1816437" y="1599587"/>
                  <a:pt x="1789540" y="1661598"/>
                  <a:pt x="1723490" y="1688355"/>
                </a:cubicBezTo>
                <a:cubicBezTo>
                  <a:pt x="1718826" y="1690241"/>
                  <a:pt x="1711811" y="1688563"/>
                  <a:pt x="1710157" y="1683354"/>
                </a:cubicBezTo>
                <a:cubicBezTo>
                  <a:pt x="1675928" y="1583238"/>
                  <a:pt x="1752515" y="1420588"/>
                  <a:pt x="1807265" y="1336896"/>
                </a:cubicBezTo>
                <a:cubicBezTo>
                  <a:pt x="1856904" y="1260695"/>
                  <a:pt x="1925612" y="1200294"/>
                  <a:pt x="2011049" y="1173376"/>
                </a:cubicBezTo>
                <a:cubicBezTo>
                  <a:pt x="2011743" y="1171736"/>
                  <a:pt x="2013211" y="1169782"/>
                  <a:pt x="2014681" y="1167830"/>
                </a:cubicBezTo>
                <a:cubicBezTo>
                  <a:pt x="1995942" y="1119335"/>
                  <a:pt x="1980541" y="1069035"/>
                  <a:pt x="1971037" y="1015438"/>
                </a:cubicBezTo>
                <a:cubicBezTo>
                  <a:pt x="1970873" y="1012795"/>
                  <a:pt x="1971247" y="1010377"/>
                  <a:pt x="1971858" y="1007420"/>
                </a:cubicBezTo>
                <a:cubicBezTo>
                  <a:pt x="1889219" y="944106"/>
                  <a:pt x="1807963" y="877509"/>
                  <a:pt x="1729505" y="808882"/>
                </a:cubicBezTo>
                <a:cubicBezTo>
                  <a:pt x="1652132" y="740719"/>
                  <a:pt x="1577790" y="669969"/>
                  <a:pt x="1506007" y="597733"/>
                </a:cubicBezTo>
                <a:cubicBezTo>
                  <a:pt x="1650265" y="988437"/>
                  <a:pt x="1648039" y="1402749"/>
                  <a:pt x="1499912" y="1795211"/>
                </a:cubicBezTo>
                <a:cubicBezTo>
                  <a:pt x="1496995" y="1803635"/>
                  <a:pt x="1454455" y="1866099"/>
                  <a:pt x="1444926" y="1841464"/>
                </a:cubicBezTo>
                <a:cubicBezTo>
                  <a:pt x="1288444" y="1433999"/>
                  <a:pt x="1179507" y="967467"/>
                  <a:pt x="1425791" y="572788"/>
                </a:cubicBezTo>
                <a:cubicBezTo>
                  <a:pt x="1428418" y="568101"/>
                  <a:pt x="1431907" y="564428"/>
                  <a:pt x="1435390" y="560750"/>
                </a:cubicBezTo>
                <a:cubicBezTo>
                  <a:pt x="1440033" y="554349"/>
                  <a:pt x="1445996" y="547863"/>
                  <a:pt x="1451502" y="542471"/>
                </a:cubicBezTo>
                <a:cubicBezTo>
                  <a:pt x="1361214" y="448553"/>
                  <a:pt x="1275425" y="351231"/>
                  <a:pt x="1194128" y="250903"/>
                </a:cubicBezTo>
                <a:close/>
                <a:moveTo>
                  <a:pt x="890158" y="0"/>
                </a:moveTo>
                <a:lnTo>
                  <a:pt x="937892" y="0"/>
                </a:lnTo>
                <a:lnTo>
                  <a:pt x="924483" y="30495"/>
                </a:lnTo>
                <a:cubicBezTo>
                  <a:pt x="886566" y="121698"/>
                  <a:pt x="856718" y="217584"/>
                  <a:pt x="872288" y="306259"/>
                </a:cubicBezTo>
                <a:cubicBezTo>
                  <a:pt x="896800" y="446040"/>
                  <a:pt x="987449" y="577127"/>
                  <a:pt x="1006247" y="727373"/>
                </a:cubicBezTo>
                <a:cubicBezTo>
                  <a:pt x="1042700" y="1013846"/>
                  <a:pt x="1021035" y="1326579"/>
                  <a:pt x="986481" y="1611960"/>
                </a:cubicBezTo>
                <a:cubicBezTo>
                  <a:pt x="984668" y="1625361"/>
                  <a:pt x="941918" y="1692886"/>
                  <a:pt x="928400" y="1663986"/>
                </a:cubicBezTo>
                <a:cubicBezTo>
                  <a:pt x="723163" y="1233305"/>
                  <a:pt x="596239" y="818387"/>
                  <a:pt x="771281" y="368438"/>
                </a:cubicBezTo>
                <a:lnTo>
                  <a:pt x="200540" y="942511"/>
                </a:lnTo>
                <a:cubicBezTo>
                  <a:pt x="190537" y="952438"/>
                  <a:pt x="161507" y="972341"/>
                  <a:pt x="170253" y="942567"/>
                </a:cubicBezTo>
                <a:cubicBezTo>
                  <a:pt x="222670" y="771614"/>
                  <a:pt x="326261" y="624255"/>
                  <a:pt x="442049" y="489150"/>
                </a:cubicBezTo>
                <a:cubicBezTo>
                  <a:pt x="542966" y="370919"/>
                  <a:pt x="644574" y="322520"/>
                  <a:pt x="788582" y="301724"/>
                </a:cubicBezTo>
                <a:cubicBezTo>
                  <a:pt x="788307" y="293239"/>
                  <a:pt x="787808" y="285302"/>
                  <a:pt x="788312" y="276498"/>
                </a:cubicBezTo>
                <a:cubicBezTo>
                  <a:pt x="793051" y="221208"/>
                  <a:pt x="817827" y="155085"/>
                  <a:pt x="847625" y="89075"/>
                </a:cubicBezTo>
                <a:close/>
                <a:moveTo>
                  <a:pt x="29788" y="0"/>
                </a:moveTo>
                <a:lnTo>
                  <a:pt x="93321" y="0"/>
                </a:lnTo>
                <a:lnTo>
                  <a:pt x="79142" y="68966"/>
                </a:lnTo>
                <a:cubicBezTo>
                  <a:pt x="45734" y="225436"/>
                  <a:pt x="26794" y="379659"/>
                  <a:pt x="21253" y="535687"/>
                </a:cubicBezTo>
                <a:lnTo>
                  <a:pt x="61909" y="380358"/>
                </a:lnTo>
                <a:cubicBezTo>
                  <a:pt x="78826" y="316055"/>
                  <a:pt x="96125" y="249346"/>
                  <a:pt x="118339" y="184712"/>
                </a:cubicBezTo>
                <a:cubicBezTo>
                  <a:pt x="129562" y="152119"/>
                  <a:pt x="141878" y="119997"/>
                  <a:pt x="154192" y="87864"/>
                </a:cubicBezTo>
                <a:lnTo>
                  <a:pt x="186604" y="0"/>
                </a:lnTo>
                <a:lnTo>
                  <a:pt x="216386" y="0"/>
                </a:lnTo>
                <a:lnTo>
                  <a:pt x="180314" y="97640"/>
                </a:lnTo>
                <a:cubicBezTo>
                  <a:pt x="168233" y="129221"/>
                  <a:pt x="155916" y="161350"/>
                  <a:pt x="144924" y="193392"/>
                </a:cubicBezTo>
                <a:cubicBezTo>
                  <a:pt x="123175" y="256933"/>
                  <a:pt x="106102" y="323103"/>
                  <a:pt x="89413" y="386853"/>
                </a:cubicBezTo>
                <a:lnTo>
                  <a:pt x="49686" y="539999"/>
                </a:lnTo>
                <a:cubicBezTo>
                  <a:pt x="112204" y="409054"/>
                  <a:pt x="181190" y="283748"/>
                  <a:pt x="236604" y="152292"/>
                </a:cubicBezTo>
                <a:lnTo>
                  <a:pt x="289375" y="0"/>
                </a:lnTo>
                <a:lnTo>
                  <a:pt x="369729" y="0"/>
                </a:lnTo>
                <a:lnTo>
                  <a:pt x="354160" y="65656"/>
                </a:lnTo>
                <a:cubicBezTo>
                  <a:pt x="272180" y="311007"/>
                  <a:pt x="108679" y="519263"/>
                  <a:pt x="21325" y="763628"/>
                </a:cubicBezTo>
                <a:cubicBezTo>
                  <a:pt x="18671" y="771035"/>
                  <a:pt x="13191" y="778653"/>
                  <a:pt x="6426" y="785104"/>
                </a:cubicBezTo>
                <a:lnTo>
                  <a:pt x="0" y="789215"/>
                </a:lnTo>
                <a:lnTo>
                  <a:pt x="0" y="163142"/>
                </a:lnTo>
                <a:lnTo>
                  <a:pt x="20220" y="37416"/>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6" name="Rectangle 15">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990600"/>
            <a:ext cx="112776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itle 1">
            <a:extLst>
              <a:ext uri="{FF2B5EF4-FFF2-40B4-BE49-F238E27FC236}">
                <a16:creationId xmlns:a16="http://schemas.microsoft.com/office/drawing/2014/main" id="{78A3D6B3-14A6-4D04-8CCF-E0B76E18E060}"/>
              </a:ext>
            </a:extLst>
          </p:cNvPr>
          <p:cNvSpPr>
            <a:spLocks noGrp="1"/>
          </p:cNvSpPr>
          <p:nvPr>
            <p:ph type="title"/>
          </p:nvPr>
        </p:nvSpPr>
        <p:spPr>
          <a:xfrm>
            <a:off x="1143001" y="1676400"/>
            <a:ext cx="4038600" cy="3505200"/>
          </a:xfrm>
        </p:spPr>
        <p:txBody>
          <a:bodyPr anchor="t">
            <a:normAutofit/>
          </a:bodyPr>
          <a:lstStyle/>
          <a:p>
            <a:r>
              <a:rPr lang="en-GB" sz="4000"/>
              <a:t>What our current parents say…</a:t>
            </a:r>
          </a:p>
        </p:txBody>
      </p:sp>
      <p:sp>
        <p:nvSpPr>
          <p:cNvPr id="3" name="Content Placeholder 2">
            <a:extLst>
              <a:ext uri="{FF2B5EF4-FFF2-40B4-BE49-F238E27FC236}">
                <a16:creationId xmlns:a16="http://schemas.microsoft.com/office/drawing/2014/main" id="{433642D9-73CA-4CE4-BA4F-D6DF366ABFCA}"/>
              </a:ext>
            </a:extLst>
          </p:cNvPr>
          <p:cNvSpPr>
            <a:spLocks noGrp="1"/>
          </p:cNvSpPr>
          <p:nvPr>
            <p:ph idx="1"/>
          </p:nvPr>
        </p:nvSpPr>
        <p:spPr>
          <a:xfrm>
            <a:off x="5181601" y="1676400"/>
            <a:ext cx="5181599" cy="3505200"/>
          </a:xfrm>
        </p:spPr>
        <p:txBody>
          <a:bodyPr>
            <a:normAutofit/>
          </a:bodyPr>
          <a:lstStyle/>
          <a:p>
            <a:pPr marL="0" indent="0">
              <a:buNone/>
            </a:pPr>
            <a:r>
              <a:rPr lang="en-GB" sz="1700" i="1" dirty="0">
                <a:solidFill>
                  <a:schemeClr val="tx1">
                    <a:alpha val="55000"/>
                  </a:schemeClr>
                </a:solidFill>
              </a:rPr>
              <a:t>Thank you so much for all your hard work and for genuinely caring and getting to know all the children.</a:t>
            </a:r>
          </a:p>
          <a:p>
            <a:pPr marL="0" indent="0">
              <a:buNone/>
            </a:pPr>
            <a:endParaRPr lang="en-GB" sz="1700" i="1" dirty="0">
              <a:solidFill>
                <a:schemeClr val="tx1">
                  <a:alpha val="55000"/>
                </a:schemeClr>
              </a:solidFill>
            </a:endParaRPr>
          </a:p>
          <a:p>
            <a:pPr marL="0" indent="0">
              <a:buNone/>
            </a:pPr>
            <a:r>
              <a:rPr lang="en-GB" sz="1700" i="1" dirty="0">
                <a:solidFill>
                  <a:schemeClr val="tx1">
                    <a:alpha val="55000"/>
                  </a:schemeClr>
                </a:solidFill>
              </a:rPr>
              <a:t>All of the EY team have been amazing.</a:t>
            </a:r>
          </a:p>
          <a:p>
            <a:pPr marL="0" indent="0">
              <a:buNone/>
            </a:pPr>
            <a:endParaRPr lang="en-GB" sz="1700" i="1" dirty="0">
              <a:solidFill>
                <a:schemeClr val="tx1">
                  <a:alpha val="55000"/>
                </a:schemeClr>
              </a:solidFill>
            </a:endParaRPr>
          </a:p>
          <a:p>
            <a:pPr marL="0" indent="0">
              <a:buNone/>
            </a:pPr>
            <a:r>
              <a:rPr lang="en-GB" sz="1700" i="1" dirty="0">
                <a:solidFill>
                  <a:schemeClr val="tx1">
                    <a:alpha val="55000"/>
                  </a:schemeClr>
                </a:solidFill>
              </a:rPr>
              <a:t>Our daughter has learnt so much and developed at a rate of knots.</a:t>
            </a:r>
          </a:p>
          <a:p>
            <a:pPr marL="0" indent="0">
              <a:buNone/>
            </a:pPr>
            <a:endParaRPr lang="en-GB" sz="1700" i="1" dirty="0">
              <a:solidFill>
                <a:schemeClr val="tx1">
                  <a:alpha val="55000"/>
                </a:schemeClr>
              </a:solidFill>
            </a:endParaRPr>
          </a:p>
          <a:p>
            <a:pPr marL="0" indent="0">
              <a:buNone/>
            </a:pPr>
            <a:r>
              <a:rPr lang="en-GB" sz="1700" i="1" dirty="0">
                <a:solidFill>
                  <a:schemeClr val="tx1">
                    <a:alpha val="55000"/>
                  </a:schemeClr>
                </a:solidFill>
              </a:rPr>
              <a:t>We feel EY have provided a strong foundation to our child’s education and provided constant communication on her development and progress.</a:t>
            </a:r>
          </a:p>
        </p:txBody>
      </p:sp>
    </p:spTree>
    <p:extLst>
      <p:ext uri="{BB962C8B-B14F-4D97-AF65-F5344CB8AC3E}">
        <p14:creationId xmlns:p14="http://schemas.microsoft.com/office/powerpoint/2010/main" val="701333469"/>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40" name="Rectangle 39">
            <a:extLst>
              <a:ext uri="{FF2B5EF4-FFF2-40B4-BE49-F238E27FC236}">
                <a16:creationId xmlns:a16="http://schemas.microsoft.com/office/drawing/2014/main" id="{2EB492CD-616E-47F8-933B-5E2D952A059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white">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sp>
        <p:nvSpPr>
          <p:cNvPr id="42" name="Arc 41">
            <a:extLst>
              <a:ext uri="{FF2B5EF4-FFF2-40B4-BE49-F238E27FC236}">
                <a16:creationId xmlns:a16="http://schemas.microsoft.com/office/drawing/2014/main" id="{59383CF9-23B5-4335-9B21-1791C4CF1C7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3967198" flipH="1">
            <a:off x="8631348" y="490493"/>
            <a:ext cx="2987899" cy="2987899"/>
          </a:xfrm>
          <a:prstGeom prst="arc">
            <a:avLst>
              <a:gd name="adj1" fmla="val 14441841"/>
              <a:gd name="adj2" fmla="val 0"/>
            </a:avLst>
          </a:prstGeom>
          <a:ln w="127000" cap="rnd">
            <a:solidFill>
              <a:schemeClr val="accent4"/>
            </a:solidFill>
            <a:prstDash val="dash"/>
            <a:miter lim="800000"/>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04284DAD-E1AD-47DD-9B3B-5C1F8FDE6B5B}"/>
              </a:ext>
            </a:extLst>
          </p:cNvPr>
          <p:cNvSpPr>
            <a:spLocks noGrp="1"/>
          </p:cNvSpPr>
          <p:nvPr>
            <p:ph type="title"/>
          </p:nvPr>
        </p:nvSpPr>
        <p:spPr>
          <a:xfrm>
            <a:off x="5894962" y="479493"/>
            <a:ext cx="5458838" cy="1325563"/>
          </a:xfrm>
        </p:spPr>
        <p:txBody>
          <a:bodyPr>
            <a:normAutofit/>
          </a:bodyPr>
          <a:lstStyle/>
          <a:p>
            <a:r>
              <a:rPr lang="en-GB"/>
              <a:t>Parents group</a:t>
            </a:r>
          </a:p>
        </p:txBody>
      </p:sp>
      <p:sp>
        <p:nvSpPr>
          <p:cNvPr id="55" name="Freeform: Shape 54">
            <a:extLst>
              <a:ext uri="{FF2B5EF4-FFF2-40B4-BE49-F238E27FC236}">
                <a16:creationId xmlns:a16="http://schemas.microsoft.com/office/drawing/2014/main" id="{0007FE00-9498-4706-B255-6437B0252C0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0" y="5486400"/>
            <a:ext cx="2672863" cy="1371600"/>
          </a:xfrm>
          <a:custGeom>
            <a:avLst/>
            <a:gdLst>
              <a:gd name="connsiteX0" fmla="*/ 1721734 w 2672863"/>
              <a:gd name="connsiteY0" fmla="*/ 0 h 1371600"/>
              <a:gd name="connsiteX1" fmla="*/ 2564444 w 2672863"/>
              <a:gd name="connsiteY1" fmla="*/ 213382 h 1371600"/>
              <a:gd name="connsiteX2" fmla="*/ 2672863 w 2672863"/>
              <a:gd name="connsiteY2" fmla="*/ 279248 h 1371600"/>
              <a:gd name="connsiteX3" fmla="*/ 2672863 w 2672863"/>
              <a:gd name="connsiteY3" fmla="*/ 1371600 h 1371600"/>
              <a:gd name="connsiteX4" fmla="*/ 0 w 2672863"/>
              <a:gd name="connsiteY4" fmla="*/ 1371600 h 1371600"/>
              <a:gd name="connsiteX5" fmla="*/ 33268 w 2672863"/>
              <a:gd name="connsiteY5" fmla="*/ 1242216 h 1371600"/>
              <a:gd name="connsiteX6" fmla="*/ 1721734 w 2672863"/>
              <a:gd name="connsiteY6" fmla="*/ 0 h 137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2863" h="1371600">
                <a:moveTo>
                  <a:pt x="1721734" y="0"/>
                </a:moveTo>
                <a:cubicBezTo>
                  <a:pt x="2026863" y="0"/>
                  <a:pt x="2313937" y="77299"/>
                  <a:pt x="2564444" y="213382"/>
                </a:cubicBezTo>
                <a:lnTo>
                  <a:pt x="2672863" y="279248"/>
                </a:lnTo>
                <a:lnTo>
                  <a:pt x="2672863" y="1371600"/>
                </a:lnTo>
                <a:lnTo>
                  <a:pt x="0" y="1371600"/>
                </a:lnTo>
                <a:lnTo>
                  <a:pt x="33268" y="1242216"/>
                </a:lnTo>
                <a:cubicBezTo>
                  <a:pt x="257110" y="522539"/>
                  <a:pt x="928399" y="0"/>
                  <a:pt x="1721734"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5" name="Picture 4">
            <a:extLst>
              <a:ext uri="{FF2B5EF4-FFF2-40B4-BE49-F238E27FC236}">
                <a16:creationId xmlns:a16="http://schemas.microsoft.com/office/drawing/2014/main" id="{EB98535F-C0CD-0BC0-342E-C3676C351F48}"/>
              </a:ext>
            </a:extLst>
          </p:cNvPr>
          <p:cNvPicPr>
            <a:picLocks noChangeAspect="1"/>
          </p:cNvPicPr>
          <p:nvPr/>
        </p:nvPicPr>
        <p:blipFill>
          <a:blip r:embed="rId3">
            <a:extLst>
              <a:ext uri="{28A0092B-C50C-407E-A947-70E740481C1C}">
                <a14:useLocalDpi xmlns:a14="http://schemas.microsoft.com/office/drawing/2010/main" val="0"/>
              </a:ext>
            </a:extLst>
          </a:blip>
          <a:srcRect b="28889"/>
          <a:stretch>
            <a:fillRect/>
          </a:stretch>
        </p:blipFill>
        <p:spPr>
          <a:xfrm>
            <a:off x="1265556" y="479493"/>
            <a:ext cx="3363850" cy="5810574"/>
          </a:xfrm>
          <a:custGeom>
            <a:avLst/>
            <a:gdLst/>
            <a:ahLst/>
            <a:cxnLst/>
            <a:rect l="l" t="t" r="r" b="b"/>
            <a:pathLst>
              <a:path w="4777381" h="5643794">
                <a:moveTo>
                  <a:pt x="143704" y="0"/>
                </a:moveTo>
                <a:lnTo>
                  <a:pt x="4633677" y="0"/>
                </a:lnTo>
                <a:cubicBezTo>
                  <a:pt x="4713043" y="0"/>
                  <a:pt x="4777381" y="64338"/>
                  <a:pt x="4777381" y="143704"/>
                </a:cubicBezTo>
                <a:lnTo>
                  <a:pt x="4777381" y="5500090"/>
                </a:lnTo>
                <a:cubicBezTo>
                  <a:pt x="4777381" y="5579456"/>
                  <a:pt x="4713043" y="5643794"/>
                  <a:pt x="4633677" y="5643794"/>
                </a:cubicBezTo>
                <a:lnTo>
                  <a:pt x="143704" y="5643794"/>
                </a:lnTo>
                <a:cubicBezTo>
                  <a:pt x="64338" y="5643794"/>
                  <a:pt x="0" y="5579456"/>
                  <a:pt x="0" y="5500090"/>
                </a:cubicBezTo>
                <a:lnTo>
                  <a:pt x="0" y="143704"/>
                </a:lnTo>
                <a:cubicBezTo>
                  <a:pt x="0" y="64338"/>
                  <a:pt x="64338" y="0"/>
                  <a:pt x="143704" y="0"/>
                </a:cubicBezTo>
                <a:close/>
              </a:path>
            </a:pathLst>
          </a:custGeom>
        </p:spPr>
      </p:pic>
      <p:sp>
        <p:nvSpPr>
          <p:cNvPr id="3" name="Content Placeholder 2">
            <a:extLst>
              <a:ext uri="{FF2B5EF4-FFF2-40B4-BE49-F238E27FC236}">
                <a16:creationId xmlns:a16="http://schemas.microsoft.com/office/drawing/2014/main" id="{4240407C-4A14-4301-B284-675E55237FD0}"/>
              </a:ext>
            </a:extLst>
          </p:cNvPr>
          <p:cNvSpPr>
            <a:spLocks noGrp="1"/>
          </p:cNvSpPr>
          <p:nvPr>
            <p:ph idx="1"/>
          </p:nvPr>
        </p:nvSpPr>
        <p:spPr>
          <a:xfrm>
            <a:off x="5894962" y="1984443"/>
            <a:ext cx="5458838" cy="4192520"/>
          </a:xfrm>
        </p:spPr>
        <p:txBody>
          <a:bodyPr>
            <a:normAutofit/>
          </a:bodyPr>
          <a:lstStyle/>
          <a:p>
            <a:pPr marL="0" indent="0">
              <a:buNone/>
            </a:pPr>
            <a:r>
              <a:rPr lang="en-GB"/>
              <a:t>If you are on Facebook you may like to join…</a:t>
            </a:r>
          </a:p>
          <a:p>
            <a:pPr marL="0" indent="0">
              <a:buNone/>
            </a:pPr>
            <a:endParaRPr lang="en-GB"/>
          </a:p>
          <a:p>
            <a:pPr marL="0" indent="0">
              <a:buNone/>
            </a:pPr>
            <a:r>
              <a:rPr lang="en-GB"/>
              <a:t>Great for sorting birthday parties, finding missing jumpers etc…</a:t>
            </a:r>
          </a:p>
          <a:p>
            <a:pPr marL="0" indent="0">
              <a:buNone/>
            </a:pPr>
            <a:endParaRPr lang="en-GB"/>
          </a:p>
        </p:txBody>
      </p:sp>
    </p:spTree>
    <p:extLst>
      <p:ext uri="{BB962C8B-B14F-4D97-AF65-F5344CB8AC3E}">
        <p14:creationId xmlns:p14="http://schemas.microsoft.com/office/powerpoint/2010/main" val="3273816844"/>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F3060C83-F051-4F0E-ABAD-AA0DFC48B21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Freeform: Shape 10">
            <a:extLst>
              <a:ext uri="{FF2B5EF4-FFF2-40B4-BE49-F238E27FC236}">
                <a16:creationId xmlns:a16="http://schemas.microsoft.com/office/drawing/2014/main" id="{83C98ABE-055B-441F-B07E-44F97F083C3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8900000" flipH="1">
            <a:off x="-376156" y="-253670"/>
            <a:ext cx="1827638" cy="1376989"/>
          </a:xfrm>
          <a:custGeom>
            <a:avLst/>
            <a:gdLst>
              <a:gd name="connsiteX0" fmla="*/ 0 w 1827638"/>
              <a:gd name="connsiteY0" fmla="*/ 987379 h 1376989"/>
              <a:gd name="connsiteX1" fmla="*/ 987379 w 1827638"/>
              <a:gd name="connsiteY1" fmla="*/ 0 h 1376989"/>
              <a:gd name="connsiteX2" fmla="*/ 1827638 w 1827638"/>
              <a:gd name="connsiteY2" fmla="*/ 840260 h 1376989"/>
              <a:gd name="connsiteX3" fmla="*/ 1827638 w 1827638"/>
              <a:gd name="connsiteY3" fmla="*/ 1376989 h 1376989"/>
              <a:gd name="connsiteX4" fmla="*/ 0 w 1827638"/>
              <a:gd name="connsiteY4" fmla="*/ 1376989 h 13769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7638" h="1376989">
                <a:moveTo>
                  <a:pt x="0" y="987379"/>
                </a:moveTo>
                <a:lnTo>
                  <a:pt x="987379" y="0"/>
                </a:lnTo>
                <a:lnTo>
                  <a:pt x="1827638" y="840260"/>
                </a:lnTo>
                <a:lnTo>
                  <a:pt x="1827638" y="1376989"/>
                </a:lnTo>
                <a:lnTo>
                  <a:pt x="0" y="1376989"/>
                </a:lnTo>
                <a:close/>
              </a:path>
            </a:pathLst>
          </a:custGeom>
          <a:solidFill>
            <a:schemeClr val="accent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12">
            <a:extLst>
              <a:ext uri="{FF2B5EF4-FFF2-40B4-BE49-F238E27FC236}">
                <a16:creationId xmlns:a16="http://schemas.microsoft.com/office/drawing/2014/main" id="{29FDB030-9B49-4CED-8CCD-4D99382388A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8900000" flipH="1">
            <a:off x="891641" y="422146"/>
            <a:ext cx="645368" cy="645368"/>
          </a:xfrm>
          <a:prstGeom prst="rect">
            <a:avLst/>
          </a:prstGeom>
          <a:solidFill>
            <a:schemeClr val="accent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a:extLst>
              <a:ext uri="{FF2B5EF4-FFF2-40B4-BE49-F238E27FC236}">
                <a16:creationId xmlns:a16="http://schemas.microsoft.com/office/drawing/2014/main" id="{3783CA14-24A1-485C-8B30-D6A5D87987A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8900000" flipH="1">
            <a:off x="10043482" y="655140"/>
            <a:ext cx="687472" cy="687472"/>
          </a:xfrm>
          <a:prstGeom prst="rect">
            <a:avLst/>
          </a:prstGeom>
          <a:solidFill>
            <a:schemeClr val="accent4">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Shape 16">
            <a:extLst>
              <a:ext uri="{FF2B5EF4-FFF2-40B4-BE49-F238E27FC236}">
                <a16:creationId xmlns:a16="http://schemas.microsoft.com/office/drawing/2014/main" id="{9A97C86A-04D6-40F7-AE84-31AB43E6A84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0800000" flipH="1">
            <a:off x="9356643" y="0"/>
            <a:ext cx="2835357" cy="1480837"/>
          </a:xfrm>
          <a:custGeom>
            <a:avLst/>
            <a:gdLst>
              <a:gd name="connsiteX0" fmla="*/ 2835357 w 2835357"/>
              <a:gd name="connsiteY0" fmla="*/ 1480837 h 1480837"/>
              <a:gd name="connsiteX1" fmla="*/ 0 w 2835357"/>
              <a:gd name="connsiteY1" fmla="*/ 1480837 h 1480837"/>
              <a:gd name="connsiteX2" fmla="*/ 1552727 w 2835357"/>
              <a:gd name="connsiteY2" fmla="*/ 0 h 1480837"/>
              <a:gd name="connsiteX3" fmla="*/ 2835357 w 2835357"/>
              <a:gd name="connsiteY3" fmla="*/ 1223245 h 1480837"/>
            </a:gdLst>
            <a:ahLst/>
            <a:cxnLst>
              <a:cxn ang="0">
                <a:pos x="connsiteX0" y="connsiteY0"/>
              </a:cxn>
              <a:cxn ang="0">
                <a:pos x="connsiteX1" y="connsiteY1"/>
              </a:cxn>
              <a:cxn ang="0">
                <a:pos x="connsiteX2" y="connsiteY2"/>
              </a:cxn>
              <a:cxn ang="0">
                <a:pos x="connsiteX3" y="connsiteY3"/>
              </a:cxn>
            </a:cxnLst>
            <a:rect l="l" t="t" r="r" b="b"/>
            <a:pathLst>
              <a:path w="2835357" h="1480837">
                <a:moveTo>
                  <a:pt x="2835357" y="1480837"/>
                </a:moveTo>
                <a:lnTo>
                  <a:pt x="0" y="1480837"/>
                </a:lnTo>
                <a:lnTo>
                  <a:pt x="1552727" y="0"/>
                </a:lnTo>
                <a:lnTo>
                  <a:pt x="2835357" y="1223245"/>
                </a:lnTo>
                <a:close/>
              </a:path>
            </a:pathLst>
          </a:custGeom>
          <a:solidFill>
            <a:schemeClr val="accent4">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19" name="Isosceles Triangle 18">
            <a:extLst>
              <a:ext uri="{FF2B5EF4-FFF2-40B4-BE49-F238E27FC236}">
                <a16:creationId xmlns:a16="http://schemas.microsoft.com/office/drawing/2014/main" id="{FF9F2414-84E8-453E-B1F3-389FDE8192D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7976344" y="6115501"/>
            <a:ext cx="1494513" cy="742499"/>
          </a:xfrm>
          <a:prstGeom prst="triangle">
            <a:avLst/>
          </a:prstGeom>
          <a:solidFill>
            <a:schemeClr val="accent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 name="Content Placeholder 3">
            <a:extLst>
              <a:ext uri="{FF2B5EF4-FFF2-40B4-BE49-F238E27FC236}">
                <a16:creationId xmlns:a16="http://schemas.microsoft.com/office/drawing/2014/main" id="{C1F32ED6-111C-622D-48F3-9CEF1786693E}"/>
              </a:ext>
            </a:extLst>
          </p:cNvPr>
          <p:cNvPicPr>
            <a:picLocks noGrp="1" noChangeAspect="1"/>
          </p:cNvPicPr>
          <p:nvPr>
            <p:ph idx="1"/>
          </p:nvPr>
        </p:nvPicPr>
        <p:blipFill rotWithShape="1">
          <a:blip r:embed="rId3"/>
          <a:srcRect l="7155" t="6795" r="3918" b="1176"/>
          <a:stretch/>
        </p:blipFill>
        <p:spPr>
          <a:xfrm>
            <a:off x="3677060" y="98583"/>
            <a:ext cx="4972051" cy="6660833"/>
          </a:xfrm>
          <a:prstGeom prst="rect">
            <a:avLst/>
          </a:prstGeom>
          <a:ln>
            <a:noFill/>
          </a:ln>
        </p:spPr>
      </p:pic>
      <p:sp>
        <p:nvSpPr>
          <p:cNvPr id="21" name="Isosceles Triangle 20">
            <a:extLst>
              <a:ext uri="{FF2B5EF4-FFF2-40B4-BE49-F238E27FC236}">
                <a16:creationId xmlns:a16="http://schemas.microsoft.com/office/drawing/2014/main" id="{3ECA69A1-7536-43AC-85EF-C7106179F5E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7604080" y="6453143"/>
            <a:ext cx="814903" cy="404857"/>
          </a:xfrm>
          <a:prstGeom prst="triangle">
            <a:avLst/>
          </a:prstGeom>
          <a:solidFill>
            <a:schemeClr val="accent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41109944"/>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13" name="Rectangle 12">
            <a:extLst>
              <a:ext uri="{FF2B5EF4-FFF2-40B4-BE49-F238E27FC236}">
                <a16:creationId xmlns:a16="http://schemas.microsoft.com/office/drawing/2014/main" id="{5F879AC3-D4CE-493C-ADC7-06205677F4F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n w="0"/>
              <a:solidFill>
                <a:schemeClr val="accent1"/>
              </a:solidFill>
              <a:effectLst>
                <a:outerShdw blurRad="38100" dist="25400" dir="5400000" algn="ctr" rotWithShape="0">
                  <a:srgbClr val="6E747A">
                    <a:alpha val="43000"/>
                  </a:srgbClr>
                </a:outerShdw>
              </a:effectLst>
            </a:endParaRPr>
          </a:p>
        </p:txBody>
      </p:sp>
      <p:sp>
        <p:nvSpPr>
          <p:cNvPr id="15" name="Freeform: Shape 14">
            <a:extLst>
              <a:ext uri="{FF2B5EF4-FFF2-40B4-BE49-F238E27FC236}">
                <a16:creationId xmlns:a16="http://schemas.microsoft.com/office/drawing/2014/main" id="{736F0DFD-0954-464F-BF12-DD2E6F6E038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983504" cy="6858000"/>
          </a:xfrm>
          <a:custGeom>
            <a:avLst/>
            <a:gdLst>
              <a:gd name="connsiteX0" fmla="*/ 0 w 1983504"/>
              <a:gd name="connsiteY0" fmla="*/ 0 h 6858000"/>
              <a:gd name="connsiteX1" fmla="*/ 1376658 w 1983504"/>
              <a:gd name="connsiteY1" fmla="*/ 0 h 6858000"/>
              <a:gd name="connsiteX2" fmla="*/ 1690650 w 1983504"/>
              <a:gd name="connsiteY2" fmla="*/ 110269 h 6858000"/>
              <a:gd name="connsiteX3" fmla="*/ 1645361 w 1983504"/>
              <a:gd name="connsiteY3" fmla="*/ 135168 h 6858000"/>
              <a:gd name="connsiteX4" fmla="*/ 1373640 w 1983504"/>
              <a:gd name="connsiteY4" fmla="*/ 71141 h 6858000"/>
              <a:gd name="connsiteX5" fmla="*/ 1319295 w 1983504"/>
              <a:gd name="connsiteY5" fmla="*/ 88927 h 6858000"/>
              <a:gd name="connsiteX6" fmla="*/ 1346468 w 1983504"/>
              <a:gd name="connsiteY6" fmla="*/ 163625 h 6858000"/>
              <a:gd name="connsiteX7" fmla="*/ 1464213 w 1983504"/>
              <a:gd name="connsiteY7" fmla="*/ 192082 h 6858000"/>
              <a:gd name="connsiteX8" fmla="*/ 1648381 w 1983504"/>
              <a:gd name="connsiteY8" fmla="*/ 373491 h 6858000"/>
              <a:gd name="connsiteX9" fmla="*/ 1370620 w 1983504"/>
              <a:gd name="connsiteY9" fmla="*/ 352148 h 6858000"/>
              <a:gd name="connsiteX10" fmla="*/ 1322314 w 1983504"/>
              <a:gd name="connsiteY10" fmla="*/ 394834 h 6858000"/>
              <a:gd name="connsiteX11" fmla="*/ 1304199 w 1983504"/>
              <a:gd name="connsiteY11" fmla="*/ 451747 h 6858000"/>
              <a:gd name="connsiteX12" fmla="*/ 1222682 w 1983504"/>
              <a:gd name="connsiteY12" fmla="*/ 359262 h 6858000"/>
              <a:gd name="connsiteX13" fmla="*/ 1153242 w 1983504"/>
              <a:gd name="connsiteY13" fmla="*/ 334364 h 6858000"/>
              <a:gd name="connsiteX14" fmla="*/ 1132108 w 1983504"/>
              <a:gd name="connsiteY14" fmla="*/ 416176 h 6858000"/>
              <a:gd name="connsiteX15" fmla="*/ 1195509 w 1983504"/>
              <a:gd name="connsiteY15" fmla="*/ 505101 h 6858000"/>
              <a:gd name="connsiteX16" fmla="*/ 1364582 w 1983504"/>
              <a:gd name="connsiteY16" fmla="*/ 558458 h 6858000"/>
              <a:gd name="connsiteX17" fmla="*/ 1183434 w 1983504"/>
              <a:gd name="connsiteY17" fmla="*/ 558458 h 6858000"/>
              <a:gd name="connsiteX18" fmla="*/ 975114 w 1983504"/>
              <a:gd name="connsiteY18" fmla="*/ 522887 h 6858000"/>
              <a:gd name="connsiteX19" fmla="*/ 754716 w 1983504"/>
              <a:gd name="connsiteY19" fmla="*/ 533558 h 6858000"/>
              <a:gd name="connsiteX20" fmla="*/ 546395 w 1983504"/>
              <a:gd name="connsiteY20" fmla="*/ 462417 h 6858000"/>
              <a:gd name="connsiteX21" fmla="*/ 335056 w 1983504"/>
              <a:gd name="connsiteY21" fmla="*/ 465975 h 6858000"/>
              <a:gd name="connsiteX22" fmla="*/ 1270988 w 1983504"/>
              <a:gd name="connsiteY22" fmla="*/ 910606 h 6858000"/>
              <a:gd name="connsiteX23" fmla="*/ 1225701 w 1983504"/>
              <a:gd name="connsiteY23" fmla="*/ 921277 h 6858000"/>
              <a:gd name="connsiteX24" fmla="*/ 1165318 w 1983504"/>
              <a:gd name="connsiteY24" fmla="*/ 949734 h 6858000"/>
              <a:gd name="connsiteX25" fmla="*/ 1210606 w 1983504"/>
              <a:gd name="connsiteY25" fmla="*/ 1006647 h 6858000"/>
              <a:gd name="connsiteX26" fmla="*/ 1455156 w 1983504"/>
              <a:gd name="connsiteY26" fmla="*/ 1113358 h 6858000"/>
              <a:gd name="connsiteX27" fmla="*/ 1515538 w 1983504"/>
              <a:gd name="connsiteY27" fmla="*/ 1220069 h 6858000"/>
              <a:gd name="connsiteX28" fmla="*/ 1440060 w 1983504"/>
              <a:gd name="connsiteY28" fmla="*/ 1209399 h 6858000"/>
              <a:gd name="connsiteX29" fmla="*/ 1373640 w 1983504"/>
              <a:gd name="connsiteY29" fmla="*/ 1230741 h 6858000"/>
              <a:gd name="connsiteX30" fmla="*/ 1400810 w 1983504"/>
              <a:gd name="connsiteY30" fmla="*/ 1365909 h 6858000"/>
              <a:gd name="connsiteX31" fmla="*/ 1748012 w 1983504"/>
              <a:gd name="connsiteY31" fmla="*/ 1540204 h 6858000"/>
              <a:gd name="connsiteX32" fmla="*/ 1778203 w 1983504"/>
              <a:gd name="connsiteY32" fmla="*/ 1597117 h 6858000"/>
              <a:gd name="connsiteX33" fmla="*/ 1735936 w 1983504"/>
              <a:gd name="connsiteY33" fmla="*/ 1636245 h 6858000"/>
              <a:gd name="connsiteX34" fmla="*/ 1624228 w 1983504"/>
              <a:gd name="connsiteY34" fmla="*/ 1657587 h 6858000"/>
              <a:gd name="connsiteX35" fmla="*/ 1781223 w 1983504"/>
              <a:gd name="connsiteY35" fmla="*/ 1849668 h 6858000"/>
              <a:gd name="connsiteX36" fmla="*/ 1838587 w 1983504"/>
              <a:gd name="connsiteY36" fmla="*/ 1903025 h 6858000"/>
              <a:gd name="connsiteX37" fmla="*/ 1938218 w 1983504"/>
              <a:gd name="connsiteY37" fmla="*/ 1984836 h 6858000"/>
              <a:gd name="connsiteX38" fmla="*/ 1938218 w 1983504"/>
              <a:gd name="connsiteY38" fmla="*/ 2013292 h 6858000"/>
              <a:gd name="connsiteX39" fmla="*/ 1805376 w 1983504"/>
              <a:gd name="connsiteY39" fmla="*/ 2102219 h 6858000"/>
              <a:gd name="connsiteX40" fmla="*/ 1563844 w 1983504"/>
              <a:gd name="connsiteY40" fmla="*/ 2077320 h 6858000"/>
              <a:gd name="connsiteX41" fmla="*/ 1920104 w 1983504"/>
              <a:gd name="connsiteY41" fmla="*/ 2208931 h 6858000"/>
              <a:gd name="connsiteX42" fmla="*/ 766792 w 1983504"/>
              <a:gd name="connsiteY42" fmla="*/ 1892353 h 6858000"/>
              <a:gd name="connsiteX43" fmla="*/ 839252 w 1983504"/>
              <a:gd name="connsiteY43" fmla="*/ 1974165 h 6858000"/>
              <a:gd name="connsiteX44" fmla="*/ 1243816 w 1983504"/>
              <a:gd name="connsiteY44" fmla="*/ 2191146 h 6858000"/>
              <a:gd name="connsiteX45" fmla="*/ 1358543 w 1983504"/>
              <a:gd name="connsiteY45" fmla="*/ 2326314 h 6858000"/>
              <a:gd name="connsiteX46" fmla="*/ 1479310 w 1983504"/>
              <a:gd name="connsiteY46" fmla="*/ 2401012 h 6858000"/>
              <a:gd name="connsiteX47" fmla="*/ 1648381 w 1983504"/>
              <a:gd name="connsiteY47" fmla="*/ 2401012 h 6858000"/>
              <a:gd name="connsiteX48" fmla="*/ 1769146 w 1983504"/>
              <a:gd name="connsiteY48" fmla="*/ 2518395 h 6858000"/>
              <a:gd name="connsiteX49" fmla="*/ 1645361 w 1983504"/>
              <a:gd name="connsiteY49" fmla="*/ 2543294 h 6858000"/>
              <a:gd name="connsiteX50" fmla="*/ 1500444 w 1983504"/>
              <a:gd name="connsiteY50" fmla="*/ 2525509 h 6858000"/>
              <a:gd name="connsiteX51" fmla="*/ 1337410 w 1983504"/>
              <a:gd name="connsiteY51" fmla="*/ 2564636 h 6858000"/>
              <a:gd name="connsiteX52" fmla="*/ 1186452 w 1983504"/>
              <a:gd name="connsiteY52" fmla="*/ 2532623 h 6858000"/>
              <a:gd name="connsiteX53" fmla="*/ 1005304 w 1983504"/>
              <a:gd name="connsiteY53" fmla="*/ 2553965 h 6858000"/>
              <a:gd name="connsiteX54" fmla="*/ 947940 w 1983504"/>
              <a:gd name="connsiteY54" fmla="*/ 2692689 h 6858000"/>
              <a:gd name="connsiteX55" fmla="*/ 929826 w 1983504"/>
              <a:gd name="connsiteY55" fmla="*/ 2703362 h 6858000"/>
              <a:gd name="connsiteX56" fmla="*/ 594701 w 1983504"/>
              <a:gd name="connsiteY56" fmla="*/ 2923898 h 6858000"/>
              <a:gd name="connsiteX57" fmla="*/ 501108 w 1983504"/>
              <a:gd name="connsiteY57" fmla="*/ 2941684 h 6858000"/>
              <a:gd name="connsiteX58" fmla="*/ 1053610 w 1983504"/>
              <a:gd name="connsiteY58" fmla="*/ 3329402 h 6858000"/>
              <a:gd name="connsiteX59" fmla="*/ 682256 w 1983504"/>
              <a:gd name="connsiteY59" fmla="*/ 3229805 h 6858000"/>
              <a:gd name="connsiteX60" fmla="*/ 630932 w 1983504"/>
              <a:gd name="connsiteY60" fmla="*/ 3393429 h 6858000"/>
              <a:gd name="connsiteX61" fmla="*/ 806041 w 1983504"/>
              <a:gd name="connsiteY61" fmla="*/ 3539269 h 6858000"/>
              <a:gd name="connsiteX62" fmla="*/ 869444 w 1983504"/>
              <a:gd name="connsiteY62" fmla="*/ 3827390 h 6858000"/>
              <a:gd name="connsiteX63" fmla="*/ 839252 w 1983504"/>
              <a:gd name="connsiteY63" fmla="*/ 4090612 h 6858000"/>
              <a:gd name="connsiteX64" fmla="*/ 763774 w 1983504"/>
              <a:gd name="connsiteY64" fmla="*/ 4172424 h 6858000"/>
              <a:gd name="connsiteX65" fmla="*/ 655085 w 1983504"/>
              <a:gd name="connsiteY65" fmla="*/ 4321821 h 6858000"/>
              <a:gd name="connsiteX66" fmla="*/ 588662 w 1983504"/>
              <a:gd name="connsiteY66" fmla="*/ 4414305 h 6858000"/>
              <a:gd name="connsiteX67" fmla="*/ 356189 w 1983504"/>
              <a:gd name="connsiteY67" fmla="*/ 4378734 h 6858000"/>
              <a:gd name="connsiteX68" fmla="*/ 667160 w 1983504"/>
              <a:gd name="connsiteY68" fmla="*/ 4613499 h 6858000"/>
              <a:gd name="connsiteX69" fmla="*/ 416573 w 1983504"/>
              <a:gd name="connsiteY69" fmla="*/ 4585042 h 6858000"/>
              <a:gd name="connsiteX70" fmla="*/ 335056 w 1983504"/>
              <a:gd name="connsiteY70" fmla="*/ 4602828 h 6858000"/>
              <a:gd name="connsiteX71" fmla="*/ 380342 w 1983504"/>
              <a:gd name="connsiteY71" fmla="*/ 4677526 h 6858000"/>
              <a:gd name="connsiteX72" fmla="*/ 564510 w 1983504"/>
              <a:gd name="connsiteY72" fmla="*/ 4805580 h 6858000"/>
              <a:gd name="connsiteX73" fmla="*/ 944922 w 1983504"/>
              <a:gd name="connsiteY73" fmla="*/ 5154171 h 6858000"/>
              <a:gd name="connsiteX74" fmla="*/ 576586 w 1983504"/>
              <a:gd name="connsiteY74" fmla="*/ 4994104 h 6858000"/>
              <a:gd name="connsiteX75" fmla="*/ 963036 w 1983504"/>
              <a:gd name="connsiteY75" fmla="*/ 5353367 h 6858000"/>
              <a:gd name="connsiteX76" fmla="*/ 1047572 w 1983504"/>
              <a:gd name="connsiteY76" fmla="*/ 5474306 h 6858000"/>
              <a:gd name="connsiteX77" fmla="*/ 1222682 w 1983504"/>
              <a:gd name="connsiteY77" fmla="*/ 5769542 h 6858000"/>
              <a:gd name="connsiteX78" fmla="*/ 1213626 w 1983504"/>
              <a:gd name="connsiteY78" fmla="*/ 5801555 h 6858000"/>
              <a:gd name="connsiteX79" fmla="*/ 1014361 w 1983504"/>
              <a:gd name="connsiteY79" fmla="*/ 5755314 h 6858000"/>
              <a:gd name="connsiteX80" fmla="*/ 1274008 w 1983504"/>
              <a:gd name="connsiteY80" fmla="*/ 6004307 h 6858000"/>
              <a:gd name="connsiteX81" fmla="*/ 1542711 w 1983504"/>
              <a:gd name="connsiteY81" fmla="*/ 6196388 h 6858000"/>
              <a:gd name="connsiteX82" fmla="*/ 1352504 w 1983504"/>
              <a:gd name="connsiteY82" fmla="*/ 6167932 h 6858000"/>
              <a:gd name="connsiteX83" fmla="*/ 1089840 w 1983504"/>
              <a:gd name="connsiteY83" fmla="*/ 6057663 h 6858000"/>
              <a:gd name="connsiteX84" fmla="*/ 999266 w 1983504"/>
              <a:gd name="connsiteY84" fmla="*/ 6100347 h 6858000"/>
              <a:gd name="connsiteX85" fmla="*/ 1246836 w 1983504"/>
              <a:gd name="connsiteY85" fmla="*/ 6281757 h 6858000"/>
              <a:gd name="connsiteX86" fmla="*/ 1388735 w 1983504"/>
              <a:gd name="connsiteY86" fmla="*/ 6367127 h 6858000"/>
              <a:gd name="connsiteX87" fmla="*/ 1446099 w 1983504"/>
              <a:gd name="connsiteY87" fmla="*/ 6431153 h 6858000"/>
              <a:gd name="connsiteX88" fmla="*/ 1609132 w 1983504"/>
              <a:gd name="connsiteY88" fmla="*/ 6658805 h 6858000"/>
              <a:gd name="connsiteX89" fmla="*/ 1983504 w 1983504"/>
              <a:gd name="connsiteY89" fmla="*/ 6858000 h 6858000"/>
              <a:gd name="connsiteX90" fmla="*/ 0 w 1983504"/>
              <a:gd name="connsiteY90"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1983504" h="6858000">
                <a:moveTo>
                  <a:pt x="0" y="0"/>
                </a:moveTo>
                <a:lnTo>
                  <a:pt x="1376658" y="0"/>
                </a:lnTo>
                <a:cubicBezTo>
                  <a:pt x="1482328" y="35571"/>
                  <a:pt x="1584980" y="78255"/>
                  <a:pt x="1690650" y="110269"/>
                </a:cubicBezTo>
                <a:cubicBezTo>
                  <a:pt x="1675553" y="145839"/>
                  <a:pt x="1660458" y="138725"/>
                  <a:pt x="1645361" y="135168"/>
                </a:cubicBezTo>
                <a:cubicBezTo>
                  <a:pt x="1554788" y="120941"/>
                  <a:pt x="1461194" y="110269"/>
                  <a:pt x="1373640" y="71141"/>
                </a:cubicBezTo>
                <a:cubicBezTo>
                  <a:pt x="1352504" y="64027"/>
                  <a:pt x="1328352" y="64027"/>
                  <a:pt x="1319295" y="88927"/>
                </a:cubicBezTo>
                <a:cubicBezTo>
                  <a:pt x="1304199" y="124497"/>
                  <a:pt x="1325332" y="145839"/>
                  <a:pt x="1346468" y="163625"/>
                </a:cubicBezTo>
                <a:cubicBezTo>
                  <a:pt x="1382696" y="195638"/>
                  <a:pt x="1424964" y="188525"/>
                  <a:pt x="1464213" y="192082"/>
                </a:cubicBezTo>
                <a:cubicBezTo>
                  <a:pt x="1572902" y="209867"/>
                  <a:pt x="1624228" y="259665"/>
                  <a:pt x="1648381" y="373491"/>
                </a:cubicBezTo>
                <a:cubicBezTo>
                  <a:pt x="1554788" y="327250"/>
                  <a:pt x="1461194" y="384162"/>
                  <a:pt x="1370620" y="352148"/>
                </a:cubicBezTo>
                <a:cubicBezTo>
                  <a:pt x="1346468" y="345034"/>
                  <a:pt x="1310237" y="355706"/>
                  <a:pt x="1322314" y="394834"/>
                </a:cubicBezTo>
                <a:cubicBezTo>
                  <a:pt x="1334390" y="430405"/>
                  <a:pt x="1373640" y="458860"/>
                  <a:pt x="1304199" y="451747"/>
                </a:cubicBezTo>
                <a:cubicBezTo>
                  <a:pt x="1252873" y="448189"/>
                  <a:pt x="1237778" y="405504"/>
                  <a:pt x="1222682" y="359262"/>
                </a:cubicBezTo>
                <a:cubicBezTo>
                  <a:pt x="1210606" y="334364"/>
                  <a:pt x="1177395" y="320135"/>
                  <a:pt x="1153242" y="334364"/>
                </a:cubicBezTo>
                <a:cubicBezTo>
                  <a:pt x="1123051" y="348592"/>
                  <a:pt x="1132108" y="387720"/>
                  <a:pt x="1132108" y="416176"/>
                </a:cubicBezTo>
                <a:cubicBezTo>
                  <a:pt x="1129088" y="469532"/>
                  <a:pt x="1153242" y="494431"/>
                  <a:pt x="1195509" y="505101"/>
                </a:cubicBezTo>
                <a:cubicBezTo>
                  <a:pt x="1246836" y="519330"/>
                  <a:pt x="1298160" y="537116"/>
                  <a:pt x="1364582" y="558458"/>
                </a:cubicBezTo>
                <a:cubicBezTo>
                  <a:pt x="1292122" y="594028"/>
                  <a:pt x="1237778" y="586915"/>
                  <a:pt x="1183434" y="558458"/>
                </a:cubicBezTo>
                <a:cubicBezTo>
                  <a:pt x="1117012" y="526444"/>
                  <a:pt x="1029458" y="483759"/>
                  <a:pt x="975114" y="522887"/>
                </a:cubicBezTo>
                <a:cubicBezTo>
                  <a:pt x="893597" y="579800"/>
                  <a:pt x="827176" y="544229"/>
                  <a:pt x="754716" y="533558"/>
                </a:cubicBezTo>
                <a:cubicBezTo>
                  <a:pt x="603758" y="512216"/>
                  <a:pt x="697352" y="480203"/>
                  <a:pt x="546395" y="462417"/>
                </a:cubicBezTo>
                <a:cubicBezTo>
                  <a:pt x="486012" y="455303"/>
                  <a:pt x="422610" y="426847"/>
                  <a:pt x="335056" y="465975"/>
                </a:cubicBezTo>
                <a:cubicBezTo>
                  <a:pt x="730563" y="672284"/>
                  <a:pt x="917750" y="658055"/>
                  <a:pt x="1270988" y="910606"/>
                </a:cubicBezTo>
                <a:cubicBezTo>
                  <a:pt x="1255893" y="935506"/>
                  <a:pt x="1240798" y="924835"/>
                  <a:pt x="1225701" y="921277"/>
                </a:cubicBezTo>
                <a:cubicBezTo>
                  <a:pt x="1201548" y="917720"/>
                  <a:pt x="1171356" y="903491"/>
                  <a:pt x="1165318" y="949734"/>
                </a:cubicBezTo>
                <a:cubicBezTo>
                  <a:pt x="1162298" y="985305"/>
                  <a:pt x="1180415" y="1003089"/>
                  <a:pt x="1210606" y="1006647"/>
                </a:cubicBezTo>
                <a:cubicBezTo>
                  <a:pt x="1298160" y="1020875"/>
                  <a:pt x="1376658" y="1070674"/>
                  <a:pt x="1455156" y="1113358"/>
                </a:cubicBezTo>
                <a:cubicBezTo>
                  <a:pt x="1491385" y="1131144"/>
                  <a:pt x="1530634" y="1156043"/>
                  <a:pt x="1515538" y="1220069"/>
                </a:cubicBezTo>
                <a:cubicBezTo>
                  <a:pt x="1485348" y="1237855"/>
                  <a:pt x="1464213" y="1212955"/>
                  <a:pt x="1440060" y="1209399"/>
                </a:cubicBezTo>
                <a:cubicBezTo>
                  <a:pt x="1415907" y="1205842"/>
                  <a:pt x="1358543" y="1220069"/>
                  <a:pt x="1373640" y="1230741"/>
                </a:cubicBezTo>
                <a:cubicBezTo>
                  <a:pt x="1443080" y="1269868"/>
                  <a:pt x="1316276" y="1365909"/>
                  <a:pt x="1400810" y="1365909"/>
                </a:cubicBezTo>
                <a:cubicBezTo>
                  <a:pt x="1539691" y="1365909"/>
                  <a:pt x="1615170" y="1536647"/>
                  <a:pt x="1748012" y="1540204"/>
                </a:cubicBezTo>
                <a:cubicBezTo>
                  <a:pt x="1769146" y="1540204"/>
                  <a:pt x="1778203" y="1572219"/>
                  <a:pt x="1778203" y="1597117"/>
                </a:cubicBezTo>
                <a:cubicBezTo>
                  <a:pt x="1778203" y="1629132"/>
                  <a:pt x="1757070" y="1632688"/>
                  <a:pt x="1735936" y="1636245"/>
                </a:cubicBezTo>
                <a:cubicBezTo>
                  <a:pt x="1702725" y="1639802"/>
                  <a:pt x="1666496" y="1597117"/>
                  <a:pt x="1624228" y="1657587"/>
                </a:cubicBezTo>
                <a:cubicBezTo>
                  <a:pt x="1702725" y="1693158"/>
                  <a:pt x="1784242" y="1728729"/>
                  <a:pt x="1781223" y="1849668"/>
                </a:cubicBezTo>
                <a:cubicBezTo>
                  <a:pt x="1781223" y="1881683"/>
                  <a:pt x="1814434" y="1895910"/>
                  <a:pt x="1838587" y="1903025"/>
                </a:cubicBezTo>
                <a:cubicBezTo>
                  <a:pt x="1880854" y="1917252"/>
                  <a:pt x="1914065" y="1938595"/>
                  <a:pt x="1938218" y="1984836"/>
                </a:cubicBezTo>
                <a:cubicBezTo>
                  <a:pt x="1938218" y="1995507"/>
                  <a:pt x="1938218" y="2002622"/>
                  <a:pt x="1938218" y="2013292"/>
                </a:cubicBezTo>
                <a:cubicBezTo>
                  <a:pt x="1932180" y="2123562"/>
                  <a:pt x="1871798" y="2120004"/>
                  <a:pt x="1805376" y="2102219"/>
                </a:cubicBezTo>
                <a:cubicBezTo>
                  <a:pt x="1726878" y="2080877"/>
                  <a:pt x="1648381" y="2038192"/>
                  <a:pt x="1563844" y="2077320"/>
                </a:cubicBezTo>
                <a:cubicBezTo>
                  <a:pt x="1681592" y="2130676"/>
                  <a:pt x="1811414" y="2134233"/>
                  <a:pt x="1920104" y="2208931"/>
                </a:cubicBezTo>
                <a:cubicBezTo>
                  <a:pt x="1515538" y="2223159"/>
                  <a:pt x="1159280" y="1984836"/>
                  <a:pt x="766792" y="1892353"/>
                </a:cubicBezTo>
                <a:cubicBezTo>
                  <a:pt x="778869" y="1952823"/>
                  <a:pt x="812080" y="1967051"/>
                  <a:pt x="839252" y="1974165"/>
                </a:cubicBezTo>
                <a:cubicBezTo>
                  <a:pt x="984170" y="2020407"/>
                  <a:pt x="1110974" y="2112891"/>
                  <a:pt x="1243816" y="2191146"/>
                </a:cubicBezTo>
                <a:cubicBezTo>
                  <a:pt x="1298160" y="2223159"/>
                  <a:pt x="1337410" y="2258731"/>
                  <a:pt x="1358543" y="2326314"/>
                </a:cubicBezTo>
                <a:cubicBezTo>
                  <a:pt x="1376658" y="2390340"/>
                  <a:pt x="1412888" y="2418796"/>
                  <a:pt x="1479310" y="2401012"/>
                </a:cubicBezTo>
                <a:cubicBezTo>
                  <a:pt x="1533654" y="2386784"/>
                  <a:pt x="1591018" y="2393898"/>
                  <a:pt x="1648381" y="2401012"/>
                </a:cubicBezTo>
                <a:cubicBezTo>
                  <a:pt x="1711782" y="2408126"/>
                  <a:pt x="1784242" y="2479267"/>
                  <a:pt x="1769146" y="2518395"/>
                </a:cubicBezTo>
                <a:cubicBezTo>
                  <a:pt x="1738956" y="2582422"/>
                  <a:pt x="1687630" y="2550408"/>
                  <a:pt x="1645361" y="2543294"/>
                </a:cubicBezTo>
                <a:cubicBezTo>
                  <a:pt x="1594036" y="2536181"/>
                  <a:pt x="1500444" y="2518395"/>
                  <a:pt x="1500444" y="2525509"/>
                </a:cubicBezTo>
                <a:cubicBezTo>
                  <a:pt x="1467232" y="2685576"/>
                  <a:pt x="1391754" y="2564636"/>
                  <a:pt x="1337410" y="2564636"/>
                </a:cubicBezTo>
                <a:cubicBezTo>
                  <a:pt x="1286084" y="2564636"/>
                  <a:pt x="1234759" y="2546851"/>
                  <a:pt x="1186452" y="2532623"/>
                </a:cubicBezTo>
                <a:cubicBezTo>
                  <a:pt x="1123051" y="2514837"/>
                  <a:pt x="1065688" y="2546851"/>
                  <a:pt x="1005304" y="2553965"/>
                </a:cubicBezTo>
                <a:cubicBezTo>
                  <a:pt x="950960" y="2561080"/>
                  <a:pt x="981150" y="2653563"/>
                  <a:pt x="947940" y="2692689"/>
                </a:cubicBezTo>
                <a:cubicBezTo>
                  <a:pt x="941903" y="2703362"/>
                  <a:pt x="935864" y="2703362"/>
                  <a:pt x="929826" y="2703362"/>
                </a:cubicBezTo>
                <a:cubicBezTo>
                  <a:pt x="911711" y="2980812"/>
                  <a:pt x="594701" y="2913227"/>
                  <a:pt x="594701" y="2923898"/>
                </a:cubicBezTo>
                <a:cubicBezTo>
                  <a:pt x="567529" y="2941684"/>
                  <a:pt x="534318" y="2899000"/>
                  <a:pt x="501108" y="2941684"/>
                </a:cubicBezTo>
                <a:cubicBezTo>
                  <a:pt x="643007" y="3137322"/>
                  <a:pt x="860386" y="3183563"/>
                  <a:pt x="1053610" y="3329402"/>
                </a:cubicBezTo>
                <a:cubicBezTo>
                  <a:pt x="893597" y="3379202"/>
                  <a:pt x="800002" y="3208463"/>
                  <a:pt x="682256" y="3229805"/>
                </a:cubicBezTo>
                <a:cubicBezTo>
                  <a:pt x="624893" y="3283162"/>
                  <a:pt x="796984" y="3368530"/>
                  <a:pt x="630932" y="3393429"/>
                </a:cubicBezTo>
                <a:cubicBezTo>
                  <a:pt x="703390" y="3439672"/>
                  <a:pt x="754716" y="3485914"/>
                  <a:pt x="806041" y="3539269"/>
                </a:cubicBezTo>
                <a:cubicBezTo>
                  <a:pt x="893597" y="3635309"/>
                  <a:pt x="911711" y="3699337"/>
                  <a:pt x="869444" y="3827390"/>
                </a:cubicBezTo>
                <a:cubicBezTo>
                  <a:pt x="842270" y="3912759"/>
                  <a:pt x="803022" y="3991015"/>
                  <a:pt x="839252" y="4090612"/>
                </a:cubicBezTo>
                <a:cubicBezTo>
                  <a:pt x="863405" y="4158196"/>
                  <a:pt x="854347" y="4204438"/>
                  <a:pt x="763774" y="4172424"/>
                </a:cubicBezTo>
                <a:cubicBezTo>
                  <a:pt x="667160" y="4140411"/>
                  <a:pt x="630932" y="4200882"/>
                  <a:pt x="655085" y="4321821"/>
                </a:cubicBezTo>
                <a:cubicBezTo>
                  <a:pt x="670179" y="4400076"/>
                  <a:pt x="655085" y="4424975"/>
                  <a:pt x="588662" y="4414305"/>
                </a:cubicBezTo>
                <a:cubicBezTo>
                  <a:pt x="516204" y="4403633"/>
                  <a:pt x="446764" y="4353835"/>
                  <a:pt x="356189" y="4378734"/>
                </a:cubicBezTo>
                <a:cubicBezTo>
                  <a:pt x="428648" y="4521016"/>
                  <a:pt x="582626" y="4478331"/>
                  <a:pt x="667160" y="4613499"/>
                </a:cubicBezTo>
                <a:cubicBezTo>
                  <a:pt x="567529" y="4613499"/>
                  <a:pt x="489031" y="4613499"/>
                  <a:pt x="416573" y="4585042"/>
                </a:cubicBezTo>
                <a:cubicBezTo>
                  <a:pt x="386381" y="4574373"/>
                  <a:pt x="353170" y="4560144"/>
                  <a:pt x="335056" y="4602828"/>
                </a:cubicBezTo>
                <a:cubicBezTo>
                  <a:pt x="313920" y="4652628"/>
                  <a:pt x="356189" y="4670412"/>
                  <a:pt x="380342" y="4677526"/>
                </a:cubicBezTo>
                <a:cubicBezTo>
                  <a:pt x="449784" y="4702425"/>
                  <a:pt x="504126" y="4759339"/>
                  <a:pt x="564510" y="4805580"/>
                </a:cubicBezTo>
                <a:cubicBezTo>
                  <a:pt x="694332" y="4905177"/>
                  <a:pt x="836233" y="4990547"/>
                  <a:pt x="944922" y="5154171"/>
                </a:cubicBezTo>
                <a:cubicBezTo>
                  <a:pt x="809060" y="5111487"/>
                  <a:pt x="706410" y="5011889"/>
                  <a:pt x="576586" y="4994104"/>
                </a:cubicBezTo>
                <a:cubicBezTo>
                  <a:pt x="688296" y="5143500"/>
                  <a:pt x="830194" y="5243097"/>
                  <a:pt x="963036" y="5353367"/>
                </a:cubicBezTo>
                <a:cubicBezTo>
                  <a:pt x="1002286" y="5385379"/>
                  <a:pt x="1041534" y="5406721"/>
                  <a:pt x="1047572" y="5474306"/>
                </a:cubicBezTo>
                <a:cubicBezTo>
                  <a:pt x="1065688" y="5605917"/>
                  <a:pt x="1113992" y="5712629"/>
                  <a:pt x="1222682" y="5769542"/>
                </a:cubicBezTo>
                <a:cubicBezTo>
                  <a:pt x="1222682" y="5769542"/>
                  <a:pt x="1216644" y="5790884"/>
                  <a:pt x="1213626" y="5801555"/>
                </a:cubicBezTo>
                <a:cubicBezTo>
                  <a:pt x="1147203" y="5805112"/>
                  <a:pt x="1095878" y="5726858"/>
                  <a:pt x="1014361" y="5755314"/>
                </a:cubicBezTo>
                <a:cubicBezTo>
                  <a:pt x="1095878" y="5862025"/>
                  <a:pt x="1162298" y="5954508"/>
                  <a:pt x="1274008" y="6004307"/>
                </a:cubicBezTo>
                <a:cubicBezTo>
                  <a:pt x="1364582" y="6043434"/>
                  <a:pt x="1476290" y="6068335"/>
                  <a:pt x="1542711" y="6196388"/>
                </a:cubicBezTo>
                <a:cubicBezTo>
                  <a:pt x="1467232" y="6221287"/>
                  <a:pt x="1409868" y="6189274"/>
                  <a:pt x="1352504" y="6167932"/>
                </a:cubicBezTo>
                <a:cubicBezTo>
                  <a:pt x="1264950" y="6132361"/>
                  <a:pt x="1177395" y="6093234"/>
                  <a:pt x="1089840" y="6057663"/>
                </a:cubicBezTo>
                <a:cubicBezTo>
                  <a:pt x="1056628" y="6043434"/>
                  <a:pt x="1020400" y="6036320"/>
                  <a:pt x="999266" y="6100347"/>
                </a:cubicBezTo>
                <a:cubicBezTo>
                  <a:pt x="1110974" y="6114575"/>
                  <a:pt x="1177395" y="6199945"/>
                  <a:pt x="1246836" y="6281757"/>
                </a:cubicBezTo>
                <a:cubicBezTo>
                  <a:pt x="1286084" y="6327999"/>
                  <a:pt x="1319295" y="6388469"/>
                  <a:pt x="1388735" y="6367127"/>
                </a:cubicBezTo>
                <a:cubicBezTo>
                  <a:pt x="1424964" y="6356456"/>
                  <a:pt x="1449118" y="6388469"/>
                  <a:pt x="1446099" y="6431153"/>
                </a:cubicBezTo>
                <a:cubicBezTo>
                  <a:pt x="1431002" y="6580550"/>
                  <a:pt x="1518558" y="6630349"/>
                  <a:pt x="1609132" y="6658805"/>
                </a:cubicBezTo>
                <a:cubicBezTo>
                  <a:pt x="1741974" y="6701489"/>
                  <a:pt x="1859720" y="6786859"/>
                  <a:pt x="1983504" y="6858000"/>
                </a:cubicBezTo>
                <a:lnTo>
                  <a:pt x="0" y="6858000"/>
                </a:lnTo>
                <a:close/>
              </a:path>
            </a:pathLst>
          </a:custGeom>
          <a:solidFill>
            <a:schemeClr val="bg2">
              <a:alpha val="50000"/>
            </a:schemeClr>
          </a:solidFill>
          <a:ln w="32707" cap="flat">
            <a:noFill/>
            <a:prstDash val="solid"/>
            <a:miter/>
          </a:ln>
        </p:spPr>
        <p:txBody>
          <a:bodyPr wrap="square" rtlCol="0" anchor="ctr">
            <a:noAutofit/>
          </a:bodyPr>
          <a:lstStyle/>
          <a:p>
            <a:pPr algn="ctr"/>
            <a:endParaRPr lang="en-US"/>
          </a:p>
        </p:txBody>
      </p:sp>
      <p:sp>
        <p:nvSpPr>
          <p:cNvPr id="8" name="TextBox 7">
            <a:extLst>
              <a:ext uri="{FF2B5EF4-FFF2-40B4-BE49-F238E27FC236}">
                <a16:creationId xmlns:a16="http://schemas.microsoft.com/office/drawing/2014/main" id="{480CE459-D3C2-44F4-BE5C-82072279B746}"/>
              </a:ext>
            </a:extLst>
          </p:cNvPr>
          <p:cNvSpPr txBox="1"/>
          <p:nvPr/>
        </p:nvSpPr>
        <p:spPr>
          <a:xfrm>
            <a:off x="6834477" y="2937297"/>
            <a:ext cx="5372358" cy="977575"/>
          </a:xfrm>
          <a:prstGeom prst="rect">
            <a:avLst/>
          </a:prstGeom>
          <a:noFill/>
        </p:spPr>
        <p:txBody>
          <a:bodyPr wrap="square">
            <a:spAutoFit/>
          </a:bodyPr>
          <a:lstStyle/>
          <a:p>
            <a:pPr defTabSz="804672">
              <a:spcAft>
                <a:spcPts val="600"/>
              </a:spcAft>
            </a:pPr>
            <a:r>
              <a:rPr lang="en-GB" sz="1584" kern="1200" dirty="0">
                <a:solidFill>
                  <a:schemeClr val="tx1"/>
                </a:solidFill>
                <a:latin typeface="+mn-lt"/>
                <a:ea typeface="+mn-ea"/>
                <a:cs typeface="+mn-cs"/>
                <a:hlinkClick r:id="rId3"/>
              </a:rPr>
              <a:t>https://www.hartfordprimaryschool.com/class/early-years</a:t>
            </a:r>
            <a:endParaRPr lang="en-GB" sz="1584" kern="1200" dirty="0">
              <a:solidFill>
                <a:schemeClr val="tx1"/>
              </a:solidFill>
              <a:latin typeface="+mn-lt"/>
              <a:ea typeface="+mn-ea"/>
              <a:cs typeface="+mn-cs"/>
            </a:endParaRPr>
          </a:p>
          <a:p>
            <a:pPr defTabSz="804672">
              <a:spcAft>
                <a:spcPts val="600"/>
              </a:spcAft>
            </a:pPr>
            <a:endParaRPr lang="en-GB" sz="1584" dirty="0"/>
          </a:p>
          <a:p>
            <a:pPr defTabSz="804672">
              <a:spcAft>
                <a:spcPts val="600"/>
              </a:spcAft>
            </a:pPr>
            <a:r>
              <a:rPr lang="en-GB" sz="1584" kern="1200" dirty="0">
                <a:solidFill>
                  <a:schemeClr val="tx1"/>
                </a:solidFill>
                <a:latin typeface="+mn-lt"/>
                <a:ea typeface="+mn-ea"/>
                <a:cs typeface="+mn-cs"/>
              </a:rPr>
              <a:t>We are also on Instagram - @hartfordps2025 </a:t>
            </a:r>
            <a:endParaRPr lang="en-GB" dirty="0"/>
          </a:p>
        </p:txBody>
      </p:sp>
      <p:pic>
        <p:nvPicPr>
          <p:cNvPr id="2" name="Content Placeholder 1">
            <a:extLst>
              <a:ext uri="{FF2B5EF4-FFF2-40B4-BE49-F238E27FC236}">
                <a16:creationId xmlns:a16="http://schemas.microsoft.com/office/drawing/2014/main" id="{79E223AB-255B-4DD1-99E8-AF173CC3918F}"/>
              </a:ext>
            </a:extLst>
          </p:cNvPr>
          <p:cNvPicPr>
            <a:picLocks noGrp="1" noChangeAspect="1"/>
          </p:cNvPicPr>
          <p:nvPr>
            <p:ph idx="1"/>
          </p:nvPr>
        </p:nvPicPr>
        <p:blipFill>
          <a:blip r:embed="rId4"/>
          <a:stretch>
            <a:fillRect/>
          </a:stretch>
        </p:blipFill>
        <p:spPr>
          <a:xfrm>
            <a:off x="1851395" y="235029"/>
            <a:ext cx="4938576" cy="6387942"/>
          </a:xfrm>
          <a:prstGeom prst="rect">
            <a:avLst/>
          </a:prstGeom>
        </p:spPr>
      </p:pic>
    </p:spTree>
    <p:extLst>
      <p:ext uri="{BB962C8B-B14F-4D97-AF65-F5344CB8AC3E}">
        <p14:creationId xmlns:p14="http://schemas.microsoft.com/office/powerpoint/2010/main" val="915104267"/>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30" name="Rectangle 29">
            <a:extLst>
              <a:ext uri="{FF2B5EF4-FFF2-40B4-BE49-F238E27FC236}">
                <a16:creationId xmlns:a16="http://schemas.microsoft.com/office/drawing/2014/main" id="{1D50F262-343C-4101-AB3C-9DA1072F730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 name="Picture 3">
            <a:extLst>
              <a:ext uri="{FF2B5EF4-FFF2-40B4-BE49-F238E27FC236}">
                <a16:creationId xmlns:a16="http://schemas.microsoft.com/office/drawing/2014/main" id="{7886778F-F9B7-497E-8F19-609197034119}"/>
              </a:ext>
            </a:extLst>
          </p:cNvPr>
          <p:cNvPicPr>
            <a:picLocks noChangeAspect="1"/>
          </p:cNvPicPr>
          <p:nvPr/>
        </p:nvPicPr>
        <p:blipFill>
          <a:blip r:embed="rId3"/>
          <a:srcRect l="7129" r="7795"/>
          <a:stretch/>
        </p:blipFill>
        <p:spPr>
          <a:xfrm>
            <a:off x="7816130" y="-2"/>
            <a:ext cx="4375870" cy="6858000"/>
          </a:xfrm>
          <a:custGeom>
            <a:avLst/>
            <a:gdLst/>
            <a:ahLst/>
            <a:cxnLst/>
            <a:rect l="l" t="t" r="r" b="b"/>
            <a:pathLst>
              <a:path w="4375870" h="6858000">
                <a:moveTo>
                  <a:pt x="4441" y="0"/>
                </a:moveTo>
                <a:lnTo>
                  <a:pt x="4375870" y="0"/>
                </a:lnTo>
                <a:lnTo>
                  <a:pt x="4375870" y="23"/>
                </a:lnTo>
                <a:lnTo>
                  <a:pt x="4375870" y="6858000"/>
                </a:lnTo>
                <a:lnTo>
                  <a:pt x="0" y="6858000"/>
                </a:lnTo>
                <a:lnTo>
                  <a:pt x="106674" y="6638378"/>
                </a:lnTo>
                <a:cubicBezTo>
                  <a:pt x="530028" y="5720938"/>
                  <a:pt x="777229" y="4614948"/>
                  <a:pt x="777229" y="3424428"/>
                </a:cubicBezTo>
                <a:cubicBezTo>
                  <a:pt x="777229" y="2233909"/>
                  <a:pt x="530028" y="1127919"/>
                  <a:pt x="106674" y="210478"/>
                </a:cubicBezTo>
                <a:close/>
              </a:path>
            </a:pathLst>
          </a:custGeom>
        </p:spPr>
      </p:pic>
      <p:pic>
        <p:nvPicPr>
          <p:cNvPr id="5" name="Picture 4">
            <a:extLst>
              <a:ext uri="{FF2B5EF4-FFF2-40B4-BE49-F238E27FC236}">
                <a16:creationId xmlns:a16="http://schemas.microsoft.com/office/drawing/2014/main" id="{16A67DD2-CE43-45DA-BBD1-894CC01A0EF1}"/>
              </a:ext>
            </a:extLst>
          </p:cNvPr>
          <p:cNvPicPr>
            <a:picLocks noChangeAspect="1"/>
          </p:cNvPicPr>
          <p:nvPr/>
        </p:nvPicPr>
        <p:blipFill>
          <a:blip r:embed="rId4"/>
          <a:srcRect r="-3" b="1477"/>
          <a:stretch/>
        </p:blipFill>
        <p:spPr>
          <a:xfrm>
            <a:off x="3595404" y="33"/>
            <a:ext cx="4942298" cy="6857999"/>
          </a:xfrm>
          <a:custGeom>
            <a:avLst/>
            <a:gdLst/>
            <a:ahLst/>
            <a:cxnLst/>
            <a:rect l="l" t="t" r="r" b="b"/>
            <a:pathLst>
              <a:path w="4942298" h="6857999">
                <a:moveTo>
                  <a:pt x="0" y="0"/>
                </a:moveTo>
                <a:lnTo>
                  <a:pt x="4164238" y="0"/>
                </a:lnTo>
                <a:lnTo>
                  <a:pt x="4271743" y="210478"/>
                </a:lnTo>
                <a:cubicBezTo>
                  <a:pt x="4695097" y="1127919"/>
                  <a:pt x="4942298" y="2233909"/>
                  <a:pt x="4942298" y="3424428"/>
                </a:cubicBezTo>
                <a:cubicBezTo>
                  <a:pt x="4942298" y="4614948"/>
                  <a:pt x="4695097" y="5720938"/>
                  <a:pt x="4271743" y="6638378"/>
                </a:cubicBezTo>
                <a:lnTo>
                  <a:pt x="4159568" y="6857999"/>
                </a:lnTo>
                <a:lnTo>
                  <a:pt x="49488" y="6857999"/>
                </a:lnTo>
                <a:lnTo>
                  <a:pt x="119616" y="6721637"/>
                </a:lnTo>
                <a:cubicBezTo>
                  <a:pt x="540124" y="5863919"/>
                  <a:pt x="796416" y="4724528"/>
                  <a:pt x="796416" y="3474162"/>
                </a:cubicBezTo>
                <a:cubicBezTo>
                  <a:pt x="796416" y="2140439"/>
                  <a:pt x="504812" y="932979"/>
                  <a:pt x="33352" y="58950"/>
                </a:cubicBezTo>
                <a:close/>
              </a:path>
            </a:pathLst>
          </a:custGeom>
        </p:spPr>
      </p:pic>
      <p:sp useBgFill="1">
        <p:nvSpPr>
          <p:cNvPr id="32" name="Freeform: Shape 31">
            <a:extLst>
              <a:ext uri="{FF2B5EF4-FFF2-40B4-BE49-F238E27FC236}">
                <a16:creationId xmlns:a16="http://schemas.microsoft.com/office/drawing/2014/main" id="{6A0924B3-0260-445E-AFD7-9533C0D1B3C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4397136" cy="6858000"/>
          </a:xfrm>
          <a:custGeom>
            <a:avLst/>
            <a:gdLst>
              <a:gd name="connsiteX0" fmla="*/ 0 w 4397136"/>
              <a:gd name="connsiteY0" fmla="*/ 0 h 6858000"/>
              <a:gd name="connsiteX1" fmla="*/ 3599069 w 4397136"/>
              <a:gd name="connsiteY1" fmla="*/ 0 h 6858000"/>
              <a:gd name="connsiteX2" fmla="*/ 3634072 w 4397136"/>
              <a:gd name="connsiteY2" fmla="*/ 58977 h 6858000"/>
              <a:gd name="connsiteX3" fmla="*/ 4397136 w 4397136"/>
              <a:gd name="connsiteY3" fmla="*/ 3474189 h 6858000"/>
              <a:gd name="connsiteX4" fmla="*/ 3802221 w 4397136"/>
              <a:gd name="connsiteY4" fmla="*/ 6546415 h 6858000"/>
              <a:gd name="connsiteX5" fmla="*/ 3649466 w 4397136"/>
              <a:gd name="connsiteY5" fmla="*/ 6858000 h 6858000"/>
              <a:gd name="connsiteX6" fmla="*/ 0 w 4397136"/>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97136" h="6858000">
                <a:moveTo>
                  <a:pt x="0" y="0"/>
                </a:moveTo>
                <a:lnTo>
                  <a:pt x="3599069" y="0"/>
                </a:lnTo>
                <a:lnTo>
                  <a:pt x="3634072" y="58977"/>
                </a:lnTo>
                <a:cubicBezTo>
                  <a:pt x="4105532" y="933006"/>
                  <a:pt x="4397136" y="2140466"/>
                  <a:pt x="4397136" y="3474189"/>
                </a:cubicBezTo>
                <a:cubicBezTo>
                  <a:pt x="4397136" y="4641197"/>
                  <a:pt x="4173877" y="5711534"/>
                  <a:pt x="3802221" y="6546415"/>
                </a:cubicBezTo>
                <a:lnTo>
                  <a:pt x="3649466" y="6858000"/>
                </a:lnTo>
                <a:lnTo>
                  <a:pt x="0" y="6858000"/>
                </a:lnTo>
                <a:close/>
              </a:path>
            </a:pathLst>
          </a:custGeom>
          <a:ln w="9525">
            <a:solidFill>
              <a:srgbClr val="EFEFEF"/>
            </a:solidFill>
          </a:ln>
          <a:effectLst>
            <a:outerShdw blurRad="50800" dist="38100" algn="l" rotWithShape="0">
              <a:schemeClr val="bg1">
                <a:lumMod val="85000"/>
                <a:alpha val="3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useBgFill="1">
        <p:nvSpPr>
          <p:cNvPr id="34" name="Freeform: Shape 33">
            <a:extLst>
              <a:ext uri="{FF2B5EF4-FFF2-40B4-BE49-F238E27FC236}">
                <a16:creationId xmlns:a16="http://schemas.microsoft.com/office/drawing/2014/main" id="{7C34E8CB-B972-4A94-8469-315C10C2AA9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4386504" cy="6858000"/>
          </a:xfrm>
          <a:custGeom>
            <a:avLst/>
            <a:gdLst>
              <a:gd name="connsiteX0" fmla="*/ 0 w 4386504"/>
              <a:gd name="connsiteY0" fmla="*/ 0 h 6858000"/>
              <a:gd name="connsiteX1" fmla="*/ 3588437 w 4386504"/>
              <a:gd name="connsiteY1" fmla="*/ 0 h 6858000"/>
              <a:gd name="connsiteX2" fmla="*/ 3623440 w 4386504"/>
              <a:gd name="connsiteY2" fmla="*/ 58977 h 6858000"/>
              <a:gd name="connsiteX3" fmla="*/ 4386504 w 4386504"/>
              <a:gd name="connsiteY3" fmla="*/ 3474189 h 6858000"/>
              <a:gd name="connsiteX4" fmla="*/ 3791589 w 4386504"/>
              <a:gd name="connsiteY4" fmla="*/ 6546415 h 6858000"/>
              <a:gd name="connsiteX5" fmla="*/ 3638834 w 4386504"/>
              <a:gd name="connsiteY5" fmla="*/ 6858000 h 6858000"/>
              <a:gd name="connsiteX6" fmla="*/ 0 w 4386504"/>
              <a:gd name="connsiteY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86504" h="6858000">
                <a:moveTo>
                  <a:pt x="0" y="0"/>
                </a:moveTo>
                <a:lnTo>
                  <a:pt x="3588437" y="0"/>
                </a:lnTo>
                <a:lnTo>
                  <a:pt x="3623440" y="58977"/>
                </a:lnTo>
                <a:cubicBezTo>
                  <a:pt x="4094900" y="933006"/>
                  <a:pt x="4386504" y="2140466"/>
                  <a:pt x="4386504" y="3474189"/>
                </a:cubicBezTo>
                <a:cubicBezTo>
                  <a:pt x="4386504" y="4641197"/>
                  <a:pt x="4163245" y="5711534"/>
                  <a:pt x="3791589" y="6546415"/>
                </a:cubicBezTo>
                <a:lnTo>
                  <a:pt x="3638834" y="6858000"/>
                </a:lnTo>
                <a:lnTo>
                  <a:pt x="0" y="6858000"/>
                </a:lnTo>
                <a:close/>
              </a:path>
            </a:pathLst>
          </a:custGeom>
          <a:ln w="9525">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AB84FDE6-53CC-4C26-A19D-8FD574B1D9B6}"/>
              </a:ext>
            </a:extLst>
          </p:cNvPr>
          <p:cNvSpPr>
            <a:spLocks noGrp="1"/>
          </p:cNvSpPr>
          <p:nvPr>
            <p:ph type="title"/>
          </p:nvPr>
        </p:nvSpPr>
        <p:spPr>
          <a:xfrm>
            <a:off x="438913" y="1511589"/>
            <a:ext cx="3430958" cy="2896432"/>
          </a:xfrm>
        </p:spPr>
        <p:txBody>
          <a:bodyPr vert="horz" lIns="91440" tIns="45720" rIns="91440" bIns="45720" rtlCol="0" anchor="b">
            <a:normAutofit/>
          </a:bodyPr>
          <a:lstStyle/>
          <a:p>
            <a:r>
              <a:rPr lang="en-US" sz="4000" kern="1200">
                <a:solidFill>
                  <a:schemeClr val="tx1"/>
                </a:solidFill>
                <a:latin typeface="+mj-lt"/>
                <a:ea typeface="+mj-ea"/>
                <a:cs typeface="+mj-cs"/>
              </a:rPr>
              <a:t>Introductions…</a:t>
            </a:r>
          </a:p>
        </p:txBody>
      </p:sp>
      <p:sp>
        <p:nvSpPr>
          <p:cNvPr id="36" name="Rectangle 35">
            <a:extLst>
              <a:ext uri="{FF2B5EF4-FFF2-40B4-BE49-F238E27FC236}">
                <a16:creationId xmlns:a16="http://schemas.microsoft.com/office/drawing/2014/main" id="{114A821F-8663-46BA-8CC0-D4C44F639F3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767989" y="346791"/>
            <a:ext cx="146304" cy="70408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Avenir Next LT Pro"/>
            </a:endParaRPr>
          </a:p>
        </p:txBody>
      </p:sp>
      <p:sp>
        <p:nvSpPr>
          <p:cNvPr id="38" name="Rectangle 37">
            <a:extLst>
              <a:ext uri="{FF2B5EF4-FFF2-40B4-BE49-F238E27FC236}">
                <a16:creationId xmlns:a16="http://schemas.microsoft.com/office/drawing/2014/main" id="{67EF550F-47CE-4FB2-9DAC-12AD835C833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38912" y="4544568"/>
            <a:ext cx="3414966" cy="18288"/>
          </a:xfrm>
          <a:prstGeom prst="rect">
            <a:avLst/>
          </a:prstGeom>
          <a:solidFill>
            <a:srgbClr val="D5D5D5"/>
          </a:solidFill>
          <a:ln w="317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179272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000"/>
                                  </p:stCondLst>
                                  <p:iterate type="lt">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4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2" name="Group 11">
            <a:extLst>
              <a:ext uri="{FF2B5EF4-FFF2-40B4-BE49-F238E27FC236}">
                <a16:creationId xmlns:a16="http://schemas.microsoft.com/office/drawing/2014/main" id="{05314994-6337-4875-8CF5-652CAFE8342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 y="-1"/>
            <a:ext cx="12191999" cy="4267200"/>
            <a:chOff x="7467600" y="0"/>
            <a:chExt cx="4724400" cy="6858000"/>
          </a:xfrm>
        </p:grpSpPr>
        <p:sp>
          <p:nvSpPr>
            <p:cNvPr id="13" name="Rectangle 12">
              <a:extLst>
                <a:ext uri="{FF2B5EF4-FFF2-40B4-BE49-F238E27FC236}">
                  <a16:creationId xmlns:a16="http://schemas.microsoft.com/office/drawing/2014/main" id="{B3A2D4D6-D501-439A-9FC6-397879C465E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Rectangle 13">
              <a:extLst>
                <a:ext uri="{FF2B5EF4-FFF2-40B4-BE49-F238E27FC236}">
                  <a16:creationId xmlns:a16="http://schemas.microsoft.com/office/drawing/2014/main" id="{5CD20BAA-1998-4EBB-AD61-13A92072ECED}"/>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6" name="Freeform: Shape 15">
            <a:extLst>
              <a:ext uri="{FF2B5EF4-FFF2-40B4-BE49-F238E27FC236}">
                <a16:creationId xmlns:a16="http://schemas.microsoft.com/office/drawing/2014/main" id="{7449A6C7-D15F-4AA5-BFA5-71A404B4701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4267200"/>
          </a:xfrm>
          <a:custGeom>
            <a:avLst/>
            <a:gdLst>
              <a:gd name="connsiteX0" fmla="*/ 2537169 w 12192000"/>
              <a:gd name="connsiteY0" fmla="*/ 4125568 h 4267200"/>
              <a:gd name="connsiteX1" fmla="*/ 3246267 w 12192000"/>
              <a:gd name="connsiteY1" fmla="*/ 4262961 h 4267200"/>
              <a:gd name="connsiteX2" fmla="*/ 3253970 w 12192000"/>
              <a:gd name="connsiteY2" fmla="*/ 4267200 h 4267200"/>
              <a:gd name="connsiteX3" fmla="*/ 3071791 w 12192000"/>
              <a:gd name="connsiteY3" fmla="*/ 4267200 h 4267200"/>
              <a:gd name="connsiteX4" fmla="*/ 2975095 w 12192000"/>
              <a:gd name="connsiteY4" fmla="*/ 4243356 h 4267200"/>
              <a:gd name="connsiteX5" fmla="*/ 2626982 w 12192000"/>
              <a:gd name="connsiteY5" fmla="*/ 4206450 h 4267200"/>
              <a:gd name="connsiteX6" fmla="*/ 2490617 w 12192000"/>
              <a:gd name="connsiteY6" fmla="*/ 4206951 h 4267200"/>
              <a:gd name="connsiteX7" fmla="*/ 2819869 w 12192000"/>
              <a:gd name="connsiteY7" fmla="*/ 4252936 h 4267200"/>
              <a:gd name="connsiteX8" fmla="*/ 2900997 w 12192000"/>
              <a:gd name="connsiteY8" fmla="*/ 4267200 h 4267200"/>
              <a:gd name="connsiteX9" fmla="*/ 2705858 w 12192000"/>
              <a:gd name="connsiteY9" fmla="*/ 4267200 h 4267200"/>
              <a:gd name="connsiteX10" fmla="*/ 2561467 w 12192000"/>
              <a:gd name="connsiteY10" fmla="*/ 4246270 h 4267200"/>
              <a:gd name="connsiteX11" fmla="*/ 2305292 w 12192000"/>
              <a:gd name="connsiteY11" fmla="*/ 4219492 h 4267200"/>
              <a:gd name="connsiteX12" fmla="*/ 2409349 w 12192000"/>
              <a:gd name="connsiteY12" fmla="*/ 4267200 h 4267200"/>
              <a:gd name="connsiteX13" fmla="*/ 2266705 w 12192000"/>
              <a:gd name="connsiteY13" fmla="*/ 4267200 h 4267200"/>
              <a:gd name="connsiteX14" fmla="*/ 2183576 w 12192000"/>
              <a:gd name="connsiteY14" fmla="*/ 4227150 h 4267200"/>
              <a:gd name="connsiteX15" fmla="*/ 2151029 w 12192000"/>
              <a:gd name="connsiteY15" fmla="*/ 4146947 h 4267200"/>
              <a:gd name="connsiteX16" fmla="*/ 2537169 w 12192000"/>
              <a:gd name="connsiteY16" fmla="*/ 4125568 h 4267200"/>
              <a:gd name="connsiteX17" fmla="*/ 9258094 w 12192000"/>
              <a:gd name="connsiteY17" fmla="*/ 3958602 h 4267200"/>
              <a:gd name="connsiteX18" fmla="*/ 8526712 w 12192000"/>
              <a:gd name="connsiteY18" fmla="*/ 4119804 h 4267200"/>
              <a:gd name="connsiteX19" fmla="*/ 9258094 w 12192000"/>
              <a:gd name="connsiteY19" fmla="*/ 3958602 h 4267200"/>
              <a:gd name="connsiteX20" fmla="*/ 9168987 w 12192000"/>
              <a:gd name="connsiteY20" fmla="*/ 3919232 h 4267200"/>
              <a:gd name="connsiteX21" fmla="*/ 8603910 w 12192000"/>
              <a:gd name="connsiteY21" fmla="*/ 4068895 h 4267200"/>
              <a:gd name="connsiteX22" fmla="*/ 9252382 w 12192000"/>
              <a:gd name="connsiteY22" fmla="*/ 3927759 h 4267200"/>
              <a:gd name="connsiteX23" fmla="*/ 9168987 w 12192000"/>
              <a:gd name="connsiteY23" fmla="*/ 3919232 h 4267200"/>
              <a:gd name="connsiteX24" fmla="*/ 1635889 w 12192000"/>
              <a:gd name="connsiteY24" fmla="*/ 3709494 h 4267200"/>
              <a:gd name="connsiteX25" fmla="*/ 1634800 w 12192000"/>
              <a:gd name="connsiteY25" fmla="*/ 3731111 h 4267200"/>
              <a:gd name="connsiteX26" fmla="*/ 1635889 w 12192000"/>
              <a:gd name="connsiteY26" fmla="*/ 3709494 h 4267200"/>
              <a:gd name="connsiteX27" fmla="*/ 3174829 w 12192000"/>
              <a:gd name="connsiteY27" fmla="*/ 3620110 h 4267200"/>
              <a:gd name="connsiteX28" fmla="*/ 3189263 w 12192000"/>
              <a:gd name="connsiteY28" fmla="*/ 3625726 h 4267200"/>
              <a:gd name="connsiteX29" fmla="*/ 3560912 w 12192000"/>
              <a:gd name="connsiteY29" fmla="*/ 4079863 h 4267200"/>
              <a:gd name="connsiteX30" fmla="*/ 3611854 w 12192000"/>
              <a:gd name="connsiteY30" fmla="*/ 4188366 h 4267200"/>
              <a:gd name="connsiteX31" fmla="*/ 3631583 w 12192000"/>
              <a:gd name="connsiteY31" fmla="*/ 4267200 h 4267200"/>
              <a:gd name="connsiteX32" fmla="*/ 3575699 w 12192000"/>
              <a:gd name="connsiteY32" fmla="*/ 4267200 h 4267200"/>
              <a:gd name="connsiteX33" fmla="*/ 3575567 w 12192000"/>
              <a:gd name="connsiteY33" fmla="*/ 4263588 h 4267200"/>
              <a:gd name="connsiteX34" fmla="*/ 3467355 w 12192000"/>
              <a:gd name="connsiteY34" fmla="*/ 3988130 h 4267200"/>
              <a:gd name="connsiteX35" fmla="*/ 3310753 w 12192000"/>
              <a:gd name="connsiteY35" fmla="*/ 3787140 h 4267200"/>
              <a:gd name="connsiteX36" fmla="*/ 3291335 w 12192000"/>
              <a:gd name="connsiteY36" fmla="*/ 3767420 h 4267200"/>
              <a:gd name="connsiteX37" fmla="*/ 3390805 w 12192000"/>
              <a:gd name="connsiteY37" fmla="*/ 3937163 h 4267200"/>
              <a:gd name="connsiteX38" fmla="*/ 3545740 w 12192000"/>
              <a:gd name="connsiteY38" fmla="*/ 4251102 h 4267200"/>
              <a:gd name="connsiteX39" fmla="*/ 3550709 w 12192000"/>
              <a:gd name="connsiteY39" fmla="*/ 4267200 h 4267200"/>
              <a:gd name="connsiteX40" fmla="*/ 3513586 w 12192000"/>
              <a:gd name="connsiteY40" fmla="*/ 4267200 h 4267200"/>
              <a:gd name="connsiteX41" fmla="*/ 3470728 w 12192000"/>
              <a:gd name="connsiteY41" fmla="*/ 4152456 h 4267200"/>
              <a:gd name="connsiteX42" fmla="*/ 3364433 w 12192000"/>
              <a:gd name="connsiteY42" fmla="*/ 3953121 h 4267200"/>
              <a:gd name="connsiteX43" fmla="*/ 3316479 w 12192000"/>
              <a:gd name="connsiteY43" fmla="*/ 3872136 h 4267200"/>
              <a:gd name="connsiteX44" fmla="*/ 3504482 w 12192000"/>
              <a:gd name="connsiteY44" fmla="*/ 4267200 h 4267200"/>
              <a:gd name="connsiteX45" fmla="*/ 3467547 w 12192000"/>
              <a:gd name="connsiteY45" fmla="*/ 4267200 h 4267200"/>
              <a:gd name="connsiteX46" fmla="*/ 3177952 w 12192000"/>
              <a:gd name="connsiteY46" fmla="*/ 3657386 h 4267200"/>
              <a:gd name="connsiteX47" fmla="*/ 3174829 w 12192000"/>
              <a:gd name="connsiteY47" fmla="*/ 3620110 h 4267200"/>
              <a:gd name="connsiteX48" fmla="*/ 11279315 w 12192000"/>
              <a:gd name="connsiteY48" fmla="*/ 3618448 h 4267200"/>
              <a:gd name="connsiteX49" fmla="*/ 11317765 w 12192000"/>
              <a:gd name="connsiteY49" fmla="*/ 3638405 h 4267200"/>
              <a:gd name="connsiteX50" fmla="*/ 11304886 w 12192000"/>
              <a:gd name="connsiteY50" fmla="*/ 4200582 h 4267200"/>
              <a:gd name="connsiteX51" fmla="*/ 11298904 w 12192000"/>
              <a:gd name="connsiteY51" fmla="*/ 4267200 h 4267200"/>
              <a:gd name="connsiteX52" fmla="*/ 11213088 w 12192000"/>
              <a:gd name="connsiteY52" fmla="*/ 4267200 h 4267200"/>
              <a:gd name="connsiteX53" fmla="*/ 11219157 w 12192000"/>
              <a:gd name="connsiteY53" fmla="*/ 4210725 h 4267200"/>
              <a:gd name="connsiteX54" fmla="*/ 11225213 w 12192000"/>
              <a:gd name="connsiteY54" fmla="*/ 3936722 h 4267200"/>
              <a:gd name="connsiteX55" fmla="*/ 11182914 w 12192000"/>
              <a:gd name="connsiteY55" fmla="*/ 4196771 h 4267200"/>
              <a:gd name="connsiteX56" fmla="*/ 11172266 w 12192000"/>
              <a:gd name="connsiteY56" fmla="*/ 4267200 h 4267200"/>
              <a:gd name="connsiteX57" fmla="*/ 11140975 w 12192000"/>
              <a:gd name="connsiteY57" fmla="*/ 4267200 h 4267200"/>
              <a:gd name="connsiteX58" fmla="*/ 11152239 w 12192000"/>
              <a:gd name="connsiteY58" fmla="*/ 4192628 h 4267200"/>
              <a:gd name="connsiteX59" fmla="*/ 11201005 w 12192000"/>
              <a:gd name="connsiteY59" fmla="*/ 3900089 h 4267200"/>
              <a:gd name="connsiteX60" fmla="*/ 11105754 w 12192000"/>
              <a:gd name="connsiteY60" fmla="*/ 4139192 h 4267200"/>
              <a:gd name="connsiteX61" fmla="*/ 11065821 w 12192000"/>
              <a:gd name="connsiteY61" fmla="*/ 4267200 h 4267200"/>
              <a:gd name="connsiteX62" fmla="*/ 10978133 w 12192000"/>
              <a:gd name="connsiteY62" fmla="*/ 4267200 h 4267200"/>
              <a:gd name="connsiteX63" fmla="*/ 11088889 w 12192000"/>
              <a:gd name="connsiteY63" fmla="*/ 3963916 h 4267200"/>
              <a:gd name="connsiteX64" fmla="*/ 11231212 w 12192000"/>
              <a:gd name="connsiteY64" fmla="*/ 3645474 h 4267200"/>
              <a:gd name="connsiteX65" fmla="*/ 11279315 w 12192000"/>
              <a:gd name="connsiteY65" fmla="*/ 3618448 h 4267200"/>
              <a:gd name="connsiteX66" fmla="*/ 10296877 w 12192000"/>
              <a:gd name="connsiteY66" fmla="*/ 3526602 h 4267200"/>
              <a:gd name="connsiteX67" fmla="*/ 10314210 w 12192000"/>
              <a:gd name="connsiteY67" fmla="*/ 3538353 h 4267200"/>
              <a:gd name="connsiteX68" fmla="*/ 10450858 w 12192000"/>
              <a:gd name="connsiteY68" fmla="*/ 3902477 h 4267200"/>
              <a:gd name="connsiteX69" fmla="*/ 10572255 w 12192000"/>
              <a:gd name="connsiteY69" fmla="*/ 4267200 h 4267200"/>
              <a:gd name="connsiteX70" fmla="*/ 10477642 w 12192000"/>
              <a:gd name="connsiteY70" fmla="*/ 4267200 h 4267200"/>
              <a:gd name="connsiteX71" fmla="*/ 10436479 w 12192000"/>
              <a:gd name="connsiteY71" fmla="*/ 4144570 h 4267200"/>
              <a:gd name="connsiteX72" fmla="*/ 10277529 w 12192000"/>
              <a:gd name="connsiteY72" fmla="*/ 3701307 h 4267200"/>
              <a:gd name="connsiteX73" fmla="*/ 10276797 w 12192000"/>
              <a:gd name="connsiteY73" fmla="*/ 3708672 h 4267200"/>
              <a:gd name="connsiteX74" fmla="*/ 10385906 w 12192000"/>
              <a:gd name="connsiteY74" fmla="*/ 4147031 h 4267200"/>
              <a:gd name="connsiteX75" fmla="*/ 10431445 w 12192000"/>
              <a:gd name="connsiteY75" fmla="*/ 4267200 h 4267200"/>
              <a:gd name="connsiteX76" fmla="*/ 10398237 w 12192000"/>
              <a:gd name="connsiteY76" fmla="*/ 4267200 h 4267200"/>
              <a:gd name="connsiteX77" fmla="*/ 10356661 w 12192000"/>
              <a:gd name="connsiteY77" fmla="*/ 4157302 h 4267200"/>
              <a:gd name="connsiteX78" fmla="*/ 10268559 w 12192000"/>
              <a:gd name="connsiteY78" fmla="*/ 3871054 h 4267200"/>
              <a:gd name="connsiteX79" fmla="*/ 10340065 w 12192000"/>
              <a:gd name="connsiteY79" fmla="*/ 4201637 h 4267200"/>
              <a:gd name="connsiteX80" fmla="*/ 10368861 w 12192000"/>
              <a:gd name="connsiteY80" fmla="*/ 4267200 h 4267200"/>
              <a:gd name="connsiteX81" fmla="*/ 10267862 w 12192000"/>
              <a:gd name="connsiteY81" fmla="*/ 4267200 h 4267200"/>
              <a:gd name="connsiteX82" fmla="*/ 10236210 w 12192000"/>
              <a:gd name="connsiteY82" fmla="*/ 4185635 h 4267200"/>
              <a:gd name="connsiteX83" fmla="*/ 10225980 w 12192000"/>
              <a:gd name="connsiteY83" fmla="*/ 3561061 h 4267200"/>
              <a:gd name="connsiteX84" fmla="*/ 10296877 w 12192000"/>
              <a:gd name="connsiteY84" fmla="*/ 3526602 h 4267200"/>
              <a:gd name="connsiteX85" fmla="*/ 3429186 w 12192000"/>
              <a:gd name="connsiteY85" fmla="*/ 3458784 h 4267200"/>
              <a:gd name="connsiteX86" fmla="*/ 3446761 w 12192000"/>
              <a:gd name="connsiteY86" fmla="*/ 3461278 h 4267200"/>
              <a:gd name="connsiteX87" fmla="*/ 4419733 w 12192000"/>
              <a:gd name="connsiteY87" fmla="*/ 3963555 h 4267200"/>
              <a:gd name="connsiteX88" fmla="*/ 4659448 w 12192000"/>
              <a:gd name="connsiteY88" fmla="*/ 4172746 h 4267200"/>
              <a:gd name="connsiteX89" fmla="*/ 4719140 w 12192000"/>
              <a:gd name="connsiteY89" fmla="*/ 4267200 h 4267200"/>
              <a:gd name="connsiteX90" fmla="*/ 4641222 w 12192000"/>
              <a:gd name="connsiteY90" fmla="*/ 4267200 h 4267200"/>
              <a:gd name="connsiteX91" fmla="*/ 4599968 w 12192000"/>
              <a:gd name="connsiteY91" fmla="*/ 4207074 h 4267200"/>
              <a:gd name="connsiteX92" fmla="*/ 4136093 w 12192000"/>
              <a:gd name="connsiteY92" fmla="*/ 3858466 h 4267200"/>
              <a:gd name="connsiteX93" fmla="*/ 3670252 w 12192000"/>
              <a:gd name="connsiteY93" fmla="*/ 3622798 h 4267200"/>
              <a:gd name="connsiteX94" fmla="*/ 3817258 w 12192000"/>
              <a:gd name="connsiteY94" fmla="*/ 3723577 h 4267200"/>
              <a:gd name="connsiteX95" fmla="*/ 4000461 w 12192000"/>
              <a:gd name="connsiteY95" fmla="*/ 3855966 h 4267200"/>
              <a:gd name="connsiteX96" fmla="*/ 4088180 w 12192000"/>
              <a:gd name="connsiteY96" fmla="*/ 3929774 h 4267200"/>
              <a:gd name="connsiteX97" fmla="*/ 4184555 w 12192000"/>
              <a:gd name="connsiteY97" fmla="*/ 4010683 h 4267200"/>
              <a:gd name="connsiteX98" fmla="*/ 4399563 w 12192000"/>
              <a:gd name="connsiteY98" fmla="*/ 4158106 h 4267200"/>
              <a:gd name="connsiteX99" fmla="*/ 4546299 w 12192000"/>
              <a:gd name="connsiteY99" fmla="*/ 4254934 h 4267200"/>
              <a:gd name="connsiteX100" fmla="*/ 4561743 w 12192000"/>
              <a:gd name="connsiteY100" fmla="*/ 4267200 h 4267200"/>
              <a:gd name="connsiteX101" fmla="*/ 4509274 w 12192000"/>
              <a:gd name="connsiteY101" fmla="*/ 4267200 h 4267200"/>
              <a:gd name="connsiteX102" fmla="*/ 4383389 w 12192000"/>
              <a:gd name="connsiteY102" fmla="*/ 4184369 h 4267200"/>
              <a:gd name="connsiteX103" fmla="*/ 4165508 w 12192000"/>
              <a:gd name="connsiteY103" fmla="*/ 4035196 h 4267200"/>
              <a:gd name="connsiteX104" fmla="*/ 4068162 w 12192000"/>
              <a:gd name="connsiteY104" fmla="*/ 3953394 h 4267200"/>
              <a:gd name="connsiteX105" fmla="*/ 3981416 w 12192000"/>
              <a:gd name="connsiteY105" fmla="*/ 3880482 h 4267200"/>
              <a:gd name="connsiteX106" fmla="*/ 3800147 w 12192000"/>
              <a:gd name="connsiteY106" fmla="*/ 3749872 h 4267200"/>
              <a:gd name="connsiteX107" fmla="*/ 3655073 w 12192000"/>
              <a:gd name="connsiteY107" fmla="*/ 3650884 h 4267200"/>
              <a:gd name="connsiteX108" fmla="*/ 3989938 w 12192000"/>
              <a:gd name="connsiteY108" fmla="*/ 3991685 h 4267200"/>
              <a:gd name="connsiteX109" fmla="*/ 4393907 w 12192000"/>
              <a:gd name="connsiteY109" fmla="*/ 4261258 h 4267200"/>
              <a:gd name="connsiteX110" fmla="*/ 4408201 w 12192000"/>
              <a:gd name="connsiteY110" fmla="*/ 4267200 h 4267200"/>
              <a:gd name="connsiteX111" fmla="*/ 4250346 w 12192000"/>
              <a:gd name="connsiteY111" fmla="*/ 4267200 h 4267200"/>
              <a:gd name="connsiteX112" fmla="*/ 4245269 w 12192000"/>
              <a:gd name="connsiteY112" fmla="*/ 4265040 h 4267200"/>
              <a:gd name="connsiteX113" fmla="*/ 4036318 w 12192000"/>
              <a:gd name="connsiteY113" fmla="*/ 4147013 h 4267200"/>
              <a:gd name="connsiteX114" fmla="*/ 3432098 w 12192000"/>
              <a:gd name="connsiteY114" fmla="*/ 3537312 h 4267200"/>
              <a:gd name="connsiteX115" fmla="*/ 3429186 w 12192000"/>
              <a:gd name="connsiteY115" fmla="*/ 3458784 h 4267200"/>
              <a:gd name="connsiteX116" fmla="*/ 9334796 w 12192000"/>
              <a:gd name="connsiteY116" fmla="*/ 3456584 h 4267200"/>
              <a:gd name="connsiteX117" fmla="*/ 9651570 w 12192000"/>
              <a:gd name="connsiteY117" fmla="*/ 3826505 h 4267200"/>
              <a:gd name="connsiteX118" fmla="*/ 9334796 w 12192000"/>
              <a:gd name="connsiteY118" fmla="*/ 3456584 h 4267200"/>
              <a:gd name="connsiteX119" fmla="*/ 4440129 w 12192000"/>
              <a:gd name="connsiteY119" fmla="*/ 3448571 h 4267200"/>
              <a:gd name="connsiteX120" fmla="*/ 4856525 w 12192000"/>
              <a:gd name="connsiteY120" fmla="*/ 3915351 h 4267200"/>
              <a:gd name="connsiteX121" fmla="*/ 5059055 w 12192000"/>
              <a:gd name="connsiteY121" fmla="*/ 4108918 h 4267200"/>
              <a:gd name="connsiteX122" fmla="*/ 5290070 w 12192000"/>
              <a:gd name="connsiteY122" fmla="*/ 4263619 h 4267200"/>
              <a:gd name="connsiteX123" fmla="*/ 4834991 w 12192000"/>
              <a:gd name="connsiteY123" fmla="*/ 3830985 h 4267200"/>
              <a:gd name="connsiteX124" fmla="*/ 4440129 w 12192000"/>
              <a:gd name="connsiteY124" fmla="*/ 3448571 h 4267200"/>
              <a:gd name="connsiteX125" fmla="*/ 5425834 w 12192000"/>
              <a:gd name="connsiteY125" fmla="*/ 3162785 h 4267200"/>
              <a:gd name="connsiteX126" fmla="*/ 5401644 w 12192000"/>
              <a:gd name="connsiteY126" fmla="*/ 3617847 h 4267200"/>
              <a:gd name="connsiteX127" fmla="*/ 5467256 w 12192000"/>
              <a:gd name="connsiteY127" fmla="*/ 4175494 h 4267200"/>
              <a:gd name="connsiteX128" fmla="*/ 5448069 w 12192000"/>
              <a:gd name="connsiteY128" fmla="*/ 3567554 h 4267200"/>
              <a:gd name="connsiteX129" fmla="*/ 1318687 w 12192000"/>
              <a:gd name="connsiteY129" fmla="*/ 3113840 h 4267200"/>
              <a:gd name="connsiteX130" fmla="*/ 1066793 w 12192000"/>
              <a:gd name="connsiteY130" fmla="*/ 3212171 h 4267200"/>
              <a:gd name="connsiteX131" fmla="*/ 993319 w 12192000"/>
              <a:gd name="connsiteY131" fmla="*/ 3247648 h 4267200"/>
              <a:gd name="connsiteX132" fmla="*/ 853081 w 12192000"/>
              <a:gd name="connsiteY132" fmla="*/ 3312410 h 4267200"/>
              <a:gd name="connsiteX133" fmla="*/ 805957 w 12192000"/>
              <a:gd name="connsiteY133" fmla="*/ 3330443 h 4267200"/>
              <a:gd name="connsiteX134" fmla="*/ 1318687 w 12192000"/>
              <a:gd name="connsiteY134" fmla="*/ 3113840 h 4267200"/>
              <a:gd name="connsiteX135" fmla="*/ 5453702 w 12192000"/>
              <a:gd name="connsiteY135" fmla="*/ 3090882 h 4267200"/>
              <a:gd name="connsiteX136" fmla="*/ 5480135 w 12192000"/>
              <a:gd name="connsiteY136" fmla="*/ 3565802 h 4267200"/>
              <a:gd name="connsiteX137" fmla="*/ 5499023 w 12192000"/>
              <a:gd name="connsiteY137" fmla="*/ 4166310 h 4267200"/>
              <a:gd name="connsiteX138" fmla="*/ 5547022 w 12192000"/>
              <a:gd name="connsiteY138" fmla="*/ 3607838 h 4267200"/>
              <a:gd name="connsiteX139" fmla="*/ 5515964 w 12192000"/>
              <a:gd name="connsiteY139" fmla="*/ 3378541 h 4267200"/>
              <a:gd name="connsiteX140" fmla="*/ 5453702 w 12192000"/>
              <a:gd name="connsiteY140" fmla="*/ 3090882 h 4267200"/>
              <a:gd name="connsiteX141" fmla="*/ 9790480 w 12192000"/>
              <a:gd name="connsiteY141" fmla="*/ 3078533 h 4267200"/>
              <a:gd name="connsiteX142" fmla="*/ 9763295 w 12192000"/>
              <a:gd name="connsiteY142" fmla="*/ 3245370 h 4267200"/>
              <a:gd name="connsiteX143" fmla="*/ 9736458 w 12192000"/>
              <a:gd name="connsiteY143" fmla="*/ 3758413 h 4267200"/>
              <a:gd name="connsiteX144" fmla="*/ 9763499 w 12192000"/>
              <a:gd name="connsiteY144" fmla="*/ 3528057 h 4267200"/>
              <a:gd name="connsiteX145" fmla="*/ 9793906 w 12192000"/>
              <a:gd name="connsiteY145" fmla="*/ 3231157 h 4267200"/>
              <a:gd name="connsiteX146" fmla="*/ 9791874 w 12192000"/>
              <a:gd name="connsiteY146" fmla="*/ 3142788 h 4267200"/>
              <a:gd name="connsiteX147" fmla="*/ 9790480 w 12192000"/>
              <a:gd name="connsiteY147" fmla="*/ 3078533 h 4267200"/>
              <a:gd name="connsiteX148" fmla="*/ 1238695 w 12192000"/>
              <a:gd name="connsiteY148" fmla="*/ 3076820 h 4267200"/>
              <a:gd name="connsiteX149" fmla="*/ 716371 w 12192000"/>
              <a:gd name="connsiteY149" fmla="*/ 3293249 h 4267200"/>
              <a:gd name="connsiteX150" fmla="*/ 579522 w 12192000"/>
              <a:gd name="connsiteY150" fmla="*/ 3371759 h 4267200"/>
              <a:gd name="connsiteX151" fmla="*/ 600288 w 12192000"/>
              <a:gd name="connsiteY151" fmla="*/ 3365555 h 4267200"/>
              <a:gd name="connsiteX152" fmla="*/ 840692 w 12192000"/>
              <a:gd name="connsiteY152" fmla="*/ 3284921 h 4267200"/>
              <a:gd name="connsiteX153" fmla="*/ 979248 w 12192000"/>
              <a:gd name="connsiteY153" fmla="*/ 3221003 h 4267200"/>
              <a:gd name="connsiteX154" fmla="*/ 1053282 w 12192000"/>
              <a:gd name="connsiteY154" fmla="*/ 3185247 h 4267200"/>
              <a:gd name="connsiteX155" fmla="*/ 1320603 w 12192000"/>
              <a:gd name="connsiteY155" fmla="*/ 3081281 h 4267200"/>
              <a:gd name="connsiteX156" fmla="*/ 1238695 w 12192000"/>
              <a:gd name="connsiteY156" fmla="*/ 3076820 h 4267200"/>
              <a:gd name="connsiteX157" fmla="*/ 5425627 w 12192000"/>
              <a:gd name="connsiteY157" fmla="*/ 2954192 h 4267200"/>
              <a:gd name="connsiteX158" fmla="*/ 5470770 w 12192000"/>
              <a:gd name="connsiteY158" fmla="*/ 3005435 h 4267200"/>
              <a:gd name="connsiteX159" fmla="*/ 5567647 w 12192000"/>
              <a:gd name="connsiteY159" fmla="*/ 4190286 h 4267200"/>
              <a:gd name="connsiteX160" fmla="*/ 5545854 w 12192000"/>
              <a:gd name="connsiteY160" fmla="*/ 4267200 h 4267200"/>
              <a:gd name="connsiteX161" fmla="*/ 5391871 w 12192000"/>
              <a:gd name="connsiteY161" fmla="*/ 4267200 h 4267200"/>
              <a:gd name="connsiteX162" fmla="*/ 5318171 w 12192000"/>
              <a:gd name="connsiteY162" fmla="*/ 4175818 h 4267200"/>
              <a:gd name="connsiteX163" fmla="*/ 4943646 w 12192000"/>
              <a:gd name="connsiteY163" fmla="*/ 3822916 h 4267200"/>
              <a:gd name="connsiteX164" fmla="*/ 4594837 w 12192000"/>
              <a:gd name="connsiteY164" fmla="*/ 3532274 h 4267200"/>
              <a:gd name="connsiteX165" fmla="*/ 4441737 w 12192000"/>
              <a:gd name="connsiteY165" fmla="*/ 3399734 h 4267200"/>
              <a:gd name="connsiteX166" fmla="*/ 4431236 w 12192000"/>
              <a:gd name="connsiteY166" fmla="*/ 3400954 h 4267200"/>
              <a:gd name="connsiteX167" fmla="*/ 4557150 w 12192000"/>
              <a:gd name="connsiteY167" fmla="*/ 3510023 h 4267200"/>
              <a:gd name="connsiteX168" fmla="*/ 4856936 w 12192000"/>
              <a:gd name="connsiteY168" fmla="*/ 3809146 h 4267200"/>
              <a:gd name="connsiteX169" fmla="*/ 5111996 w 12192000"/>
              <a:gd name="connsiteY169" fmla="*/ 4065759 h 4267200"/>
              <a:gd name="connsiteX170" fmla="*/ 5246890 w 12192000"/>
              <a:gd name="connsiteY170" fmla="*/ 4187633 h 4267200"/>
              <a:gd name="connsiteX171" fmla="*/ 5347266 w 12192000"/>
              <a:gd name="connsiteY171" fmla="*/ 4267200 h 4267200"/>
              <a:gd name="connsiteX172" fmla="*/ 5164092 w 12192000"/>
              <a:gd name="connsiteY172" fmla="*/ 4267200 h 4267200"/>
              <a:gd name="connsiteX173" fmla="*/ 5108945 w 12192000"/>
              <a:gd name="connsiteY173" fmla="*/ 4232176 h 4267200"/>
              <a:gd name="connsiteX174" fmla="*/ 4294126 w 12192000"/>
              <a:gd name="connsiteY174" fmla="*/ 3303048 h 4267200"/>
              <a:gd name="connsiteX175" fmla="*/ 4305321 w 12192000"/>
              <a:gd name="connsiteY175" fmla="*/ 3256953 h 4267200"/>
              <a:gd name="connsiteX176" fmla="*/ 4949299 w 12192000"/>
              <a:gd name="connsiteY176" fmla="*/ 3766336 h 4267200"/>
              <a:gd name="connsiteX177" fmla="*/ 5291452 w 12192000"/>
              <a:gd name="connsiteY177" fmla="*/ 4076801 h 4267200"/>
              <a:gd name="connsiteX178" fmla="*/ 5434998 w 12192000"/>
              <a:gd name="connsiteY178" fmla="*/ 4254100 h 4267200"/>
              <a:gd name="connsiteX179" fmla="*/ 5351015 w 12192000"/>
              <a:gd name="connsiteY179" fmla="*/ 3760989 h 4267200"/>
              <a:gd name="connsiteX180" fmla="*/ 5413780 w 12192000"/>
              <a:gd name="connsiteY180" fmla="*/ 2966265 h 4267200"/>
              <a:gd name="connsiteX181" fmla="*/ 5425627 w 12192000"/>
              <a:gd name="connsiteY181" fmla="*/ 2954192 h 4267200"/>
              <a:gd name="connsiteX182" fmla="*/ 8380397 w 12192000"/>
              <a:gd name="connsiteY182" fmla="*/ 2896659 h 4267200"/>
              <a:gd name="connsiteX183" fmla="*/ 8634801 w 12192000"/>
              <a:gd name="connsiteY183" fmla="*/ 3304169 h 4267200"/>
              <a:gd name="connsiteX184" fmla="*/ 8971448 w 12192000"/>
              <a:gd name="connsiteY184" fmla="*/ 3675946 h 4267200"/>
              <a:gd name="connsiteX185" fmla="*/ 8820691 w 12192000"/>
              <a:gd name="connsiteY185" fmla="*/ 3486482 h 4267200"/>
              <a:gd name="connsiteX186" fmla="*/ 8807612 w 12192000"/>
              <a:gd name="connsiteY186" fmla="*/ 3467256 h 4267200"/>
              <a:gd name="connsiteX187" fmla="*/ 8556796 w 12192000"/>
              <a:gd name="connsiteY187" fmla="*/ 3116474 h 4267200"/>
              <a:gd name="connsiteX188" fmla="*/ 8427018 w 12192000"/>
              <a:gd name="connsiteY188" fmla="*/ 2948853 h 4267200"/>
              <a:gd name="connsiteX189" fmla="*/ 8380397 w 12192000"/>
              <a:gd name="connsiteY189" fmla="*/ 2896659 h 4267200"/>
              <a:gd name="connsiteX190" fmla="*/ 9831020 w 12192000"/>
              <a:gd name="connsiteY190" fmla="*/ 2871730 h 4267200"/>
              <a:gd name="connsiteX191" fmla="*/ 9827707 w 12192000"/>
              <a:gd name="connsiteY191" fmla="*/ 2915231 h 4267200"/>
              <a:gd name="connsiteX192" fmla="*/ 9820699 w 12192000"/>
              <a:gd name="connsiteY192" fmla="*/ 3051540 h 4267200"/>
              <a:gd name="connsiteX193" fmla="*/ 9822525 w 12192000"/>
              <a:gd name="connsiteY193" fmla="*/ 3140814 h 4267200"/>
              <a:gd name="connsiteX194" fmla="*/ 9824704 w 12192000"/>
              <a:gd name="connsiteY194" fmla="*/ 3230628 h 4267200"/>
              <a:gd name="connsiteX195" fmla="*/ 9793821 w 12192000"/>
              <a:gd name="connsiteY195" fmla="*/ 3531652 h 4267200"/>
              <a:gd name="connsiteX196" fmla="*/ 9767436 w 12192000"/>
              <a:gd name="connsiteY196" fmla="*/ 3750864 h 4267200"/>
              <a:gd name="connsiteX197" fmla="*/ 9814477 w 12192000"/>
              <a:gd name="connsiteY197" fmla="*/ 3662531 h 4267200"/>
              <a:gd name="connsiteX198" fmla="*/ 9831020 w 12192000"/>
              <a:gd name="connsiteY198" fmla="*/ 2871730 h 4267200"/>
              <a:gd name="connsiteX199" fmla="*/ 8380521 w 12192000"/>
              <a:gd name="connsiteY199" fmla="*/ 2850596 h 4267200"/>
              <a:gd name="connsiteX200" fmla="*/ 8451446 w 12192000"/>
              <a:gd name="connsiteY200" fmla="*/ 2928627 h 4267200"/>
              <a:gd name="connsiteX201" fmla="*/ 8582269 w 12192000"/>
              <a:gd name="connsiteY201" fmla="*/ 3097880 h 4267200"/>
              <a:gd name="connsiteX202" fmla="*/ 8833783 w 12192000"/>
              <a:gd name="connsiteY202" fmla="*/ 3449753 h 4267200"/>
              <a:gd name="connsiteX203" fmla="*/ 8846863 w 12192000"/>
              <a:gd name="connsiteY203" fmla="*/ 3468981 h 4267200"/>
              <a:gd name="connsiteX204" fmla="*/ 8960046 w 12192000"/>
              <a:gd name="connsiteY204" fmla="*/ 3620389 h 4267200"/>
              <a:gd name="connsiteX205" fmla="*/ 8380521 w 12192000"/>
              <a:gd name="connsiteY205" fmla="*/ 2850596 h 4267200"/>
              <a:gd name="connsiteX206" fmla="*/ 9854151 w 12192000"/>
              <a:gd name="connsiteY206" fmla="*/ 2642862 h 4267200"/>
              <a:gd name="connsiteX207" fmla="*/ 9871341 w 12192000"/>
              <a:gd name="connsiteY207" fmla="*/ 2659697 h 4267200"/>
              <a:gd name="connsiteX208" fmla="*/ 9966678 w 12192000"/>
              <a:gd name="connsiteY208" fmla="*/ 3423399 h 4267200"/>
              <a:gd name="connsiteX209" fmla="*/ 9880832 w 12192000"/>
              <a:gd name="connsiteY209" fmla="*/ 3700562 h 4267200"/>
              <a:gd name="connsiteX210" fmla="*/ 9896024 w 12192000"/>
              <a:gd name="connsiteY210" fmla="*/ 4178295 h 4267200"/>
              <a:gd name="connsiteX211" fmla="*/ 10028060 w 12192000"/>
              <a:gd name="connsiteY211" fmla="*/ 4267200 h 4267200"/>
              <a:gd name="connsiteX212" fmla="*/ 9651813 w 12192000"/>
              <a:gd name="connsiteY212" fmla="*/ 4267200 h 4267200"/>
              <a:gd name="connsiteX213" fmla="*/ 9814527 w 12192000"/>
              <a:gd name="connsiteY213" fmla="*/ 4248048 h 4267200"/>
              <a:gd name="connsiteX214" fmla="*/ 9615182 w 12192000"/>
              <a:gd name="connsiteY214" fmla="*/ 4220499 h 4267200"/>
              <a:gd name="connsiteX215" fmla="*/ 9465210 w 12192000"/>
              <a:gd name="connsiteY215" fmla="*/ 4242240 h 4267200"/>
              <a:gd name="connsiteX216" fmla="*/ 9387108 w 12192000"/>
              <a:gd name="connsiteY216" fmla="*/ 4267200 h 4267200"/>
              <a:gd name="connsiteX217" fmla="*/ 9268441 w 12192000"/>
              <a:gd name="connsiteY217" fmla="*/ 4267200 h 4267200"/>
              <a:gd name="connsiteX218" fmla="*/ 9307676 w 12192000"/>
              <a:gd name="connsiteY218" fmla="*/ 4251276 h 4267200"/>
              <a:gd name="connsiteX219" fmla="*/ 9761570 w 12192000"/>
              <a:gd name="connsiteY219" fmla="*/ 4182283 h 4267200"/>
              <a:gd name="connsiteX220" fmla="*/ 9368237 w 12192000"/>
              <a:gd name="connsiteY220" fmla="*/ 3949470 h 4267200"/>
              <a:gd name="connsiteX221" fmla="*/ 9354614 w 12192000"/>
              <a:gd name="connsiteY221" fmla="*/ 3951288 h 4267200"/>
              <a:gd name="connsiteX222" fmla="*/ 8364351 w 12192000"/>
              <a:gd name="connsiteY222" fmla="*/ 4159267 h 4267200"/>
              <a:gd name="connsiteX223" fmla="*/ 8386567 w 12192000"/>
              <a:gd name="connsiteY223" fmla="*/ 4119760 h 4267200"/>
              <a:gd name="connsiteX224" fmla="*/ 9231713 w 12192000"/>
              <a:gd name="connsiteY224" fmla="*/ 3873539 h 4267200"/>
              <a:gd name="connsiteX225" fmla="*/ 9023301 w 12192000"/>
              <a:gd name="connsiteY225" fmla="*/ 3763109 h 4267200"/>
              <a:gd name="connsiteX226" fmla="*/ 9010556 w 12192000"/>
              <a:gd name="connsiteY226" fmla="*/ 3758998 h 4267200"/>
              <a:gd name="connsiteX227" fmla="*/ 8604324 w 12192000"/>
              <a:gd name="connsiteY227" fmla="*/ 3417171 h 4267200"/>
              <a:gd name="connsiteX228" fmla="*/ 8218577 w 12192000"/>
              <a:gd name="connsiteY228" fmla="*/ 2770227 h 4267200"/>
              <a:gd name="connsiteX229" fmla="*/ 8222774 w 12192000"/>
              <a:gd name="connsiteY229" fmla="*/ 2749954 h 4267200"/>
              <a:gd name="connsiteX230" fmla="*/ 8297623 w 12192000"/>
              <a:gd name="connsiteY230" fmla="*/ 2731935 h 4267200"/>
              <a:gd name="connsiteX231" fmla="*/ 9090618 w 12192000"/>
              <a:gd name="connsiteY231" fmla="*/ 3716225 h 4267200"/>
              <a:gd name="connsiteX232" fmla="*/ 9762441 w 12192000"/>
              <a:gd name="connsiteY232" fmla="*/ 4093587 h 4267200"/>
              <a:gd name="connsiteX233" fmla="*/ 9717826 w 12192000"/>
              <a:gd name="connsiteY233" fmla="*/ 3916719 h 4267200"/>
              <a:gd name="connsiteX234" fmla="*/ 9713123 w 12192000"/>
              <a:gd name="connsiteY234" fmla="*/ 3916663 h 4267200"/>
              <a:gd name="connsiteX235" fmla="*/ 9175594 w 12192000"/>
              <a:gd name="connsiteY235" fmla="*/ 3326950 h 4267200"/>
              <a:gd name="connsiteX236" fmla="*/ 9253941 w 12192000"/>
              <a:gd name="connsiteY236" fmla="*/ 3287566 h 4267200"/>
              <a:gd name="connsiteX237" fmla="*/ 9625671 w 12192000"/>
              <a:gd name="connsiteY237" fmla="*/ 3639960 h 4267200"/>
              <a:gd name="connsiteX238" fmla="*/ 9656881 w 12192000"/>
              <a:gd name="connsiteY238" fmla="*/ 3333361 h 4267200"/>
              <a:gd name="connsiteX239" fmla="*/ 9782066 w 12192000"/>
              <a:gd name="connsiteY239" fmla="*/ 2680771 h 4267200"/>
              <a:gd name="connsiteX240" fmla="*/ 9854151 w 12192000"/>
              <a:gd name="connsiteY240" fmla="*/ 2642862 h 4267200"/>
              <a:gd name="connsiteX241" fmla="*/ 11114299 w 12192000"/>
              <a:gd name="connsiteY241" fmla="*/ 2390555 h 4267200"/>
              <a:gd name="connsiteX242" fmla="*/ 11113373 w 12192000"/>
              <a:gd name="connsiteY242" fmla="*/ 2392739 h 4267200"/>
              <a:gd name="connsiteX243" fmla="*/ 11117197 w 12192000"/>
              <a:gd name="connsiteY243" fmla="*/ 2394358 h 4267200"/>
              <a:gd name="connsiteX244" fmla="*/ 11114299 w 12192000"/>
              <a:gd name="connsiteY244" fmla="*/ 2390555 h 4267200"/>
              <a:gd name="connsiteX245" fmla="*/ 10506276 w 12192000"/>
              <a:gd name="connsiteY245" fmla="*/ 2118977 h 4267200"/>
              <a:gd name="connsiteX246" fmla="*/ 10431542 w 12192000"/>
              <a:gd name="connsiteY246" fmla="*/ 2525128 h 4267200"/>
              <a:gd name="connsiteX247" fmla="*/ 10391375 w 12192000"/>
              <a:gd name="connsiteY247" fmla="*/ 2667145 h 4267200"/>
              <a:gd name="connsiteX248" fmla="*/ 10355047 w 12192000"/>
              <a:gd name="connsiteY248" fmla="*/ 2832031 h 4267200"/>
              <a:gd name="connsiteX249" fmla="*/ 10336080 w 12192000"/>
              <a:gd name="connsiteY249" fmla="*/ 2927011 h 4267200"/>
              <a:gd name="connsiteX250" fmla="*/ 10389394 w 12192000"/>
              <a:gd name="connsiteY250" fmla="*/ 2782834 h 4267200"/>
              <a:gd name="connsiteX251" fmla="*/ 10506276 w 12192000"/>
              <a:gd name="connsiteY251" fmla="*/ 2118977 h 4267200"/>
              <a:gd name="connsiteX252" fmla="*/ 11538179 w 12192000"/>
              <a:gd name="connsiteY252" fmla="*/ 2090376 h 4267200"/>
              <a:gd name="connsiteX253" fmla="*/ 11577479 w 12192000"/>
              <a:gd name="connsiteY253" fmla="*/ 2228695 h 4267200"/>
              <a:gd name="connsiteX254" fmla="*/ 11586754 w 12192000"/>
              <a:gd name="connsiteY254" fmla="*/ 2266098 h 4267200"/>
              <a:gd name="connsiteX255" fmla="*/ 11609011 w 12192000"/>
              <a:gd name="connsiteY255" fmla="*/ 2353427 h 4267200"/>
              <a:gd name="connsiteX256" fmla="*/ 11761579 w 12192000"/>
              <a:gd name="connsiteY256" fmla="*/ 2703223 h 4267200"/>
              <a:gd name="connsiteX257" fmla="*/ 11877711 w 12192000"/>
              <a:gd name="connsiteY257" fmla="*/ 2947465 h 4267200"/>
              <a:gd name="connsiteX258" fmla="*/ 11538179 w 12192000"/>
              <a:gd name="connsiteY258" fmla="*/ 2090376 h 4267200"/>
              <a:gd name="connsiteX259" fmla="*/ 6604735 w 12192000"/>
              <a:gd name="connsiteY259" fmla="*/ 2041381 h 4267200"/>
              <a:gd name="connsiteX260" fmla="*/ 7204487 w 12192000"/>
              <a:gd name="connsiteY260" fmla="*/ 2742112 h 4267200"/>
              <a:gd name="connsiteX261" fmla="*/ 7131592 w 12192000"/>
              <a:gd name="connsiteY261" fmla="*/ 2672096 h 4267200"/>
              <a:gd name="connsiteX262" fmla="*/ 6996344 w 12192000"/>
              <a:gd name="connsiteY262" fmla="*/ 2518310 h 4267200"/>
              <a:gd name="connsiteX263" fmla="*/ 6735495 w 12192000"/>
              <a:gd name="connsiteY263" fmla="*/ 2196890 h 4267200"/>
              <a:gd name="connsiteX264" fmla="*/ 6721901 w 12192000"/>
              <a:gd name="connsiteY264" fmla="*/ 2179274 h 4267200"/>
              <a:gd name="connsiteX265" fmla="*/ 6604735 w 12192000"/>
              <a:gd name="connsiteY265" fmla="*/ 2041381 h 4267200"/>
              <a:gd name="connsiteX266" fmla="*/ 11488421 w 12192000"/>
              <a:gd name="connsiteY266" fmla="*/ 2034549 h 4267200"/>
              <a:gd name="connsiteX267" fmla="*/ 11840356 w 12192000"/>
              <a:gd name="connsiteY267" fmla="*/ 2932293 h 4267200"/>
              <a:gd name="connsiteX268" fmla="*/ 11736331 w 12192000"/>
              <a:gd name="connsiteY268" fmla="*/ 2715710 h 4267200"/>
              <a:gd name="connsiteX269" fmla="*/ 11581560 w 12192000"/>
              <a:gd name="connsiteY269" fmla="*/ 2360474 h 4267200"/>
              <a:gd name="connsiteX270" fmla="*/ 11558442 w 12192000"/>
              <a:gd name="connsiteY270" fmla="*/ 2272139 h 4267200"/>
              <a:gd name="connsiteX271" fmla="*/ 11549169 w 12192000"/>
              <a:gd name="connsiteY271" fmla="*/ 2234734 h 4267200"/>
              <a:gd name="connsiteX272" fmla="*/ 11488421 w 12192000"/>
              <a:gd name="connsiteY272" fmla="*/ 2034549 h 4267200"/>
              <a:gd name="connsiteX273" fmla="*/ 10468916 w 12192000"/>
              <a:gd name="connsiteY273" fmla="*/ 2032338 h 4267200"/>
              <a:gd name="connsiteX274" fmla="*/ 10421480 w 12192000"/>
              <a:gd name="connsiteY274" fmla="*/ 2185446 h 4267200"/>
              <a:gd name="connsiteX275" fmla="*/ 10351264 w 12192000"/>
              <a:gd name="connsiteY275" fmla="*/ 2591574 h 4267200"/>
              <a:gd name="connsiteX276" fmla="*/ 10294485 w 12192000"/>
              <a:gd name="connsiteY276" fmla="*/ 2991809 h 4267200"/>
              <a:gd name="connsiteX277" fmla="*/ 10327850 w 12192000"/>
              <a:gd name="connsiteY277" fmla="*/ 2826310 h 4267200"/>
              <a:gd name="connsiteX278" fmla="*/ 10364099 w 12192000"/>
              <a:gd name="connsiteY278" fmla="*/ 2660098 h 4267200"/>
              <a:gd name="connsiteX279" fmla="*/ 10404725 w 12192000"/>
              <a:gd name="connsiteY279" fmla="*/ 2516991 h 4267200"/>
              <a:gd name="connsiteX280" fmla="*/ 10478071 w 12192000"/>
              <a:gd name="connsiteY280" fmla="*/ 2114122 h 4267200"/>
              <a:gd name="connsiteX281" fmla="*/ 10468916 w 12192000"/>
              <a:gd name="connsiteY281" fmla="*/ 2032338 h 4267200"/>
              <a:gd name="connsiteX282" fmla="*/ 10573132 w 12192000"/>
              <a:gd name="connsiteY282" fmla="*/ 1991479 h 4267200"/>
              <a:gd name="connsiteX283" fmla="*/ 11066880 w 12192000"/>
              <a:gd name="connsiteY283" fmla="*/ 2371770 h 4267200"/>
              <a:gd name="connsiteX284" fmla="*/ 10573132 w 12192000"/>
              <a:gd name="connsiteY284" fmla="*/ 1991479 h 4267200"/>
              <a:gd name="connsiteX285" fmla="*/ 6591670 w 12192000"/>
              <a:gd name="connsiteY285" fmla="*/ 1988277 h 4267200"/>
              <a:gd name="connsiteX286" fmla="*/ 6747349 w 12192000"/>
              <a:gd name="connsiteY286" fmla="*/ 2160069 h 4267200"/>
              <a:gd name="connsiteX287" fmla="*/ 6760943 w 12192000"/>
              <a:gd name="connsiteY287" fmla="*/ 2177686 h 4267200"/>
              <a:gd name="connsiteX288" fmla="*/ 7021065 w 12192000"/>
              <a:gd name="connsiteY288" fmla="*/ 2498102 h 4267200"/>
              <a:gd name="connsiteX289" fmla="*/ 7155223 w 12192000"/>
              <a:gd name="connsiteY289" fmla="*/ 2650386 h 4267200"/>
              <a:gd name="connsiteX290" fmla="*/ 7203167 w 12192000"/>
              <a:gd name="connsiteY290" fmla="*/ 2697288 h 4267200"/>
              <a:gd name="connsiteX291" fmla="*/ 6937703 w 12192000"/>
              <a:gd name="connsiteY291" fmla="*/ 2321981 h 4267200"/>
              <a:gd name="connsiteX292" fmla="*/ 6591670 w 12192000"/>
              <a:gd name="connsiteY292" fmla="*/ 1988277 h 4267200"/>
              <a:gd name="connsiteX293" fmla="*/ 5798671 w 12192000"/>
              <a:gd name="connsiteY293" fmla="*/ 1981601 h 4267200"/>
              <a:gd name="connsiteX294" fmla="*/ 5754709 w 12192000"/>
              <a:gd name="connsiteY294" fmla="*/ 2071454 h 4267200"/>
              <a:gd name="connsiteX295" fmla="*/ 5763044 w 12192000"/>
              <a:gd name="connsiteY295" fmla="*/ 2842206 h 4267200"/>
              <a:gd name="connsiteX296" fmla="*/ 5764974 w 12192000"/>
              <a:gd name="connsiteY296" fmla="*/ 2799609 h 4267200"/>
              <a:gd name="connsiteX297" fmla="*/ 5767665 w 12192000"/>
              <a:gd name="connsiteY297" fmla="*/ 2666409 h 4267200"/>
              <a:gd name="connsiteX298" fmla="*/ 5763055 w 12192000"/>
              <a:gd name="connsiteY298" fmla="*/ 2579705 h 4267200"/>
              <a:gd name="connsiteX299" fmla="*/ 5758079 w 12192000"/>
              <a:gd name="connsiteY299" fmla="*/ 2492508 h 4267200"/>
              <a:gd name="connsiteX300" fmla="*/ 5779325 w 12192000"/>
              <a:gd name="connsiteY300" fmla="*/ 2197069 h 4267200"/>
              <a:gd name="connsiteX301" fmla="*/ 5798671 w 12192000"/>
              <a:gd name="connsiteY301" fmla="*/ 1981601 h 4267200"/>
              <a:gd name="connsiteX302" fmla="*/ 5829202 w 12192000"/>
              <a:gd name="connsiteY302" fmla="*/ 1971679 h 4267200"/>
              <a:gd name="connsiteX303" fmla="*/ 5809558 w 12192000"/>
              <a:gd name="connsiteY303" fmla="*/ 2198043 h 4267200"/>
              <a:gd name="connsiteX304" fmla="*/ 5788653 w 12192000"/>
              <a:gd name="connsiteY304" fmla="*/ 2489430 h 4267200"/>
              <a:gd name="connsiteX305" fmla="*/ 5793439 w 12192000"/>
              <a:gd name="connsiteY305" fmla="*/ 2575235 h 4267200"/>
              <a:gd name="connsiteX306" fmla="*/ 5796837 w 12192000"/>
              <a:gd name="connsiteY306" fmla="*/ 2637633 h 4267200"/>
              <a:gd name="connsiteX307" fmla="*/ 5818614 w 12192000"/>
              <a:gd name="connsiteY307" fmla="*/ 2473055 h 4267200"/>
              <a:gd name="connsiteX308" fmla="*/ 5829202 w 12192000"/>
              <a:gd name="connsiteY308" fmla="*/ 1971679 h 4267200"/>
              <a:gd name="connsiteX309" fmla="*/ 10578769 w 12192000"/>
              <a:gd name="connsiteY309" fmla="*/ 1962963 h 4267200"/>
              <a:gd name="connsiteX310" fmla="*/ 11073823 w 12192000"/>
              <a:gd name="connsiteY310" fmla="*/ 2338658 h 4267200"/>
              <a:gd name="connsiteX311" fmla="*/ 10578769 w 12192000"/>
              <a:gd name="connsiteY311" fmla="*/ 1962963 h 4267200"/>
              <a:gd name="connsiteX312" fmla="*/ 5911389 w 12192000"/>
              <a:gd name="connsiteY312" fmla="*/ 1898371 h 4267200"/>
              <a:gd name="connsiteX313" fmla="*/ 6237627 w 12192000"/>
              <a:gd name="connsiteY313" fmla="*/ 2231921 h 4267200"/>
              <a:gd name="connsiteX314" fmla="*/ 5911389 w 12192000"/>
              <a:gd name="connsiteY314" fmla="*/ 1898371 h 4267200"/>
              <a:gd name="connsiteX315" fmla="*/ 6944437 w 12192000"/>
              <a:gd name="connsiteY315" fmla="*/ 1575402 h 4267200"/>
              <a:gd name="connsiteX316" fmla="*/ 6304730 w 12192000"/>
              <a:gd name="connsiteY316" fmla="*/ 1766654 h 4267200"/>
              <a:gd name="connsiteX317" fmla="*/ 6944437 w 12192000"/>
              <a:gd name="connsiteY317" fmla="*/ 1575402 h 4267200"/>
              <a:gd name="connsiteX318" fmla="*/ 7019523 w 12192000"/>
              <a:gd name="connsiteY318" fmla="*/ 1519450 h 4267200"/>
              <a:gd name="connsiteX319" fmla="*/ 6298091 w 12192000"/>
              <a:gd name="connsiteY319" fmla="*/ 1737122 h 4267200"/>
              <a:gd name="connsiteX320" fmla="*/ 7019523 w 12192000"/>
              <a:gd name="connsiteY320" fmla="*/ 1519450 h 4267200"/>
              <a:gd name="connsiteX321" fmla="*/ 2399523 w 12192000"/>
              <a:gd name="connsiteY321" fmla="*/ 1428234 h 4267200"/>
              <a:gd name="connsiteX322" fmla="*/ 2224982 w 12192000"/>
              <a:gd name="connsiteY322" fmla="*/ 1826201 h 4267200"/>
              <a:gd name="connsiteX323" fmla="*/ 2096099 w 12192000"/>
              <a:gd name="connsiteY323" fmla="*/ 2345900 h 4267200"/>
              <a:gd name="connsiteX324" fmla="*/ 2283317 w 12192000"/>
              <a:gd name="connsiteY324" fmla="*/ 1796925 h 4267200"/>
              <a:gd name="connsiteX325" fmla="*/ 2448558 w 12192000"/>
              <a:gd name="connsiteY325" fmla="*/ 1373435 h 4267200"/>
              <a:gd name="connsiteX326" fmla="*/ 2312521 w 12192000"/>
              <a:gd name="connsiteY326" fmla="*/ 1806140 h 4267200"/>
              <a:gd name="connsiteX327" fmla="*/ 2127533 w 12192000"/>
              <a:gd name="connsiteY327" fmla="*/ 2348380 h 4267200"/>
              <a:gd name="connsiteX328" fmla="*/ 2358080 w 12192000"/>
              <a:gd name="connsiteY328" fmla="*/ 1866134 h 4267200"/>
              <a:gd name="connsiteX329" fmla="*/ 2407436 w 12192000"/>
              <a:gd name="connsiteY329" fmla="*/ 1651070 h 4267200"/>
              <a:gd name="connsiteX330" fmla="*/ 2448558 w 12192000"/>
              <a:gd name="connsiteY330" fmla="*/ 1373435 h 4267200"/>
              <a:gd name="connsiteX331" fmla="*/ 278707 w 12192000"/>
              <a:gd name="connsiteY331" fmla="*/ 1352270 h 4267200"/>
              <a:gd name="connsiteX332" fmla="*/ 321570 w 12192000"/>
              <a:gd name="connsiteY332" fmla="*/ 1861610 h 4267200"/>
              <a:gd name="connsiteX333" fmla="*/ 294281 w 12192000"/>
              <a:gd name="connsiteY333" fmla="*/ 1440658 h 4267200"/>
              <a:gd name="connsiteX334" fmla="*/ 1423821 w 12192000"/>
              <a:gd name="connsiteY334" fmla="*/ 1351958 h 4267200"/>
              <a:gd name="connsiteX335" fmla="*/ 1638521 w 12192000"/>
              <a:gd name="connsiteY335" fmla="*/ 1908470 h 4267200"/>
              <a:gd name="connsiteX336" fmla="*/ 1754199 w 12192000"/>
              <a:gd name="connsiteY336" fmla="*/ 2149284 h 4267200"/>
              <a:gd name="connsiteX337" fmla="*/ 1908359 w 12192000"/>
              <a:gd name="connsiteY337" fmla="*/ 2364988 h 4267200"/>
              <a:gd name="connsiteX338" fmla="*/ 1647661 w 12192000"/>
              <a:gd name="connsiteY338" fmla="*/ 1825945 h 4267200"/>
              <a:gd name="connsiteX339" fmla="*/ 1423821 w 12192000"/>
              <a:gd name="connsiteY339" fmla="*/ 1351958 h 4267200"/>
              <a:gd name="connsiteX340" fmla="*/ 9518298 w 12192000"/>
              <a:gd name="connsiteY340" fmla="*/ 1338235 h 4267200"/>
              <a:gd name="connsiteX341" fmla="*/ 9838009 w 12192000"/>
              <a:gd name="connsiteY341" fmla="*/ 2272553 h 4267200"/>
              <a:gd name="connsiteX342" fmla="*/ 9805906 w 12192000"/>
              <a:gd name="connsiteY342" fmla="*/ 2159819 h 4267200"/>
              <a:gd name="connsiteX343" fmla="*/ 9801623 w 12192000"/>
              <a:gd name="connsiteY343" fmla="*/ 2142555 h 4267200"/>
              <a:gd name="connsiteX344" fmla="*/ 9628671 w 12192000"/>
              <a:gd name="connsiteY344" fmla="*/ 1617375 h 4267200"/>
              <a:gd name="connsiteX345" fmla="*/ 9598299 w 12192000"/>
              <a:gd name="connsiteY345" fmla="*/ 1544643 h 4267200"/>
              <a:gd name="connsiteX346" fmla="*/ 9518298 w 12192000"/>
              <a:gd name="connsiteY346" fmla="*/ 1338235 h 4267200"/>
              <a:gd name="connsiteX347" fmla="*/ 1431890 w 12192000"/>
              <a:gd name="connsiteY347" fmla="*/ 1306475 h 4267200"/>
              <a:gd name="connsiteX348" fmla="*/ 1507597 w 12192000"/>
              <a:gd name="connsiteY348" fmla="*/ 1446132 h 4267200"/>
              <a:gd name="connsiteX349" fmla="*/ 1674586 w 12192000"/>
              <a:gd name="connsiteY349" fmla="*/ 1813832 h 4267200"/>
              <a:gd name="connsiteX350" fmla="*/ 1815950 w 12192000"/>
              <a:gd name="connsiteY350" fmla="*/ 2128564 h 4267200"/>
              <a:gd name="connsiteX351" fmla="*/ 1984242 w 12192000"/>
              <a:gd name="connsiteY351" fmla="*/ 2430829 h 4267200"/>
              <a:gd name="connsiteX352" fmla="*/ 2014023 w 12192000"/>
              <a:gd name="connsiteY352" fmla="*/ 2450995 h 4267200"/>
              <a:gd name="connsiteX353" fmla="*/ 1747337 w 12192000"/>
              <a:gd name="connsiteY353" fmla="*/ 1855264 h 4267200"/>
              <a:gd name="connsiteX354" fmla="*/ 1533749 w 12192000"/>
              <a:gd name="connsiteY354" fmla="*/ 1478656 h 4267200"/>
              <a:gd name="connsiteX355" fmla="*/ 1431890 w 12192000"/>
              <a:gd name="connsiteY355" fmla="*/ 1306475 h 4267200"/>
              <a:gd name="connsiteX356" fmla="*/ 5052692 w 12192000"/>
              <a:gd name="connsiteY356" fmla="*/ 1292994 h 4267200"/>
              <a:gd name="connsiteX357" fmla="*/ 5200661 w 12192000"/>
              <a:gd name="connsiteY357" fmla="*/ 1635186 h 4267200"/>
              <a:gd name="connsiteX358" fmla="*/ 5297138 w 12192000"/>
              <a:gd name="connsiteY358" fmla="*/ 1906351 h 4267200"/>
              <a:gd name="connsiteX359" fmla="*/ 5052692 w 12192000"/>
              <a:gd name="connsiteY359" fmla="*/ 1292994 h 4267200"/>
              <a:gd name="connsiteX360" fmla="*/ 9528078 w 12192000"/>
              <a:gd name="connsiteY360" fmla="*/ 1278636 h 4267200"/>
              <a:gd name="connsiteX361" fmla="*/ 9623946 w 12192000"/>
              <a:gd name="connsiteY361" fmla="*/ 1534260 h 4267200"/>
              <a:gd name="connsiteX362" fmla="*/ 9654858 w 12192000"/>
              <a:gd name="connsiteY362" fmla="*/ 1607218 h 4267200"/>
              <a:gd name="connsiteX363" fmla="*/ 9826304 w 12192000"/>
              <a:gd name="connsiteY363" fmla="*/ 2125320 h 4267200"/>
              <a:gd name="connsiteX364" fmla="*/ 9701198 w 12192000"/>
              <a:gd name="connsiteY364" fmla="*/ 1646797 h 4267200"/>
              <a:gd name="connsiteX365" fmla="*/ 9528078 w 12192000"/>
              <a:gd name="connsiteY365" fmla="*/ 1278636 h 4267200"/>
              <a:gd name="connsiteX366" fmla="*/ 5009948 w 12192000"/>
              <a:gd name="connsiteY366" fmla="*/ 1273619 h 4267200"/>
              <a:gd name="connsiteX367" fmla="*/ 5121777 w 12192000"/>
              <a:gd name="connsiteY367" fmla="*/ 1654213 h 4267200"/>
              <a:gd name="connsiteX368" fmla="*/ 5293545 w 12192000"/>
              <a:gd name="connsiteY368" fmla="*/ 2072247 h 4267200"/>
              <a:gd name="connsiteX369" fmla="*/ 5294042 w 12192000"/>
              <a:gd name="connsiteY369" fmla="*/ 2065019 h 4267200"/>
              <a:gd name="connsiteX370" fmla="*/ 5171936 w 12192000"/>
              <a:gd name="connsiteY370" fmla="*/ 1647613 h 4267200"/>
              <a:gd name="connsiteX371" fmla="*/ 5009948 w 12192000"/>
              <a:gd name="connsiteY371" fmla="*/ 1273619 h 4267200"/>
              <a:gd name="connsiteX372" fmla="*/ 655236 w 12192000"/>
              <a:gd name="connsiteY372" fmla="*/ 1268632 h 4267200"/>
              <a:gd name="connsiteX373" fmla="*/ 839521 w 12192000"/>
              <a:gd name="connsiteY373" fmla="*/ 1685315 h 4267200"/>
              <a:gd name="connsiteX374" fmla="*/ 1109416 w 12192000"/>
              <a:gd name="connsiteY374" fmla="*/ 2061663 h 4267200"/>
              <a:gd name="connsiteX375" fmla="*/ 1298300 w 12192000"/>
              <a:gd name="connsiteY375" fmla="*/ 2247742 h 4267200"/>
              <a:gd name="connsiteX376" fmla="*/ 1125871 w 12192000"/>
              <a:gd name="connsiteY376" fmla="*/ 1989513 h 4267200"/>
              <a:gd name="connsiteX377" fmla="*/ 981574 w 12192000"/>
              <a:gd name="connsiteY377" fmla="*/ 1783157 h 4267200"/>
              <a:gd name="connsiteX378" fmla="*/ 922198 w 12192000"/>
              <a:gd name="connsiteY378" fmla="*/ 1677437 h 4267200"/>
              <a:gd name="connsiteX379" fmla="*/ 869293 w 12192000"/>
              <a:gd name="connsiteY379" fmla="*/ 1583214 h 4267200"/>
              <a:gd name="connsiteX380" fmla="*/ 751431 w 12192000"/>
              <a:gd name="connsiteY380" fmla="*/ 1405731 h 4267200"/>
              <a:gd name="connsiteX381" fmla="*/ 6516292 w 12192000"/>
              <a:gd name="connsiteY381" fmla="*/ 1263064 h 4267200"/>
              <a:gd name="connsiteX382" fmla="*/ 5736320 w 12192000"/>
              <a:gd name="connsiteY382" fmla="*/ 1501803 h 4267200"/>
              <a:gd name="connsiteX383" fmla="*/ 6516292 w 12192000"/>
              <a:gd name="connsiteY383" fmla="*/ 1263064 h 4267200"/>
              <a:gd name="connsiteX384" fmla="*/ 291466 w 12192000"/>
              <a:gd name="connsiteY384" fmla="*/ 1250369 h 4267200"/>
              <a:gd name="connsiteX385" fmla="*/ 323180 w 12192000"/>
              <a:gd name="connsiteY385" fmla="*/ 1435283 h 4267200"/>
              <a:gd name="connsiteX386" fmla="*/ 349381 w 12192000"/>
              <a:gd name="connsiteY386" fmla="*/ 1875041 h 4267200"/>
              <a:gd name="connsiteX387" fmla="*/ 374363 w 12192000"/>
              <a:gd name="connsiteY387" fmla="*/ 1506494 h 4267200"/>
              <a:gd name="connsiteX388" fmla="*/ 302168 w 12192000"/>
              <a:gd name="connsiteY388" fmla="*/ 1274495 h 4267200"/>
              <a:gd name="connsiteX389" fmla="*/ 291466 w 12192000"/>
              <a:gd name="connsiteY389" fmla="*/ 1250369 h 4267200"/>
              <a:gd name="connsiteX390" fmla="*/ 678222 w 12192000"/>
              <a:gd name="connsiteY390" fmla="*/ 1248670 h 4267200"/>
              <a:gd name="connsiteX391" fmla="*/ 775536 w 12192000"/>
              <a:gd name="connsiteY391" fmla="*/ 1388015 h 4267200"/>
              <a:gd name="connsiteX392" fmla="*/ 894529 w 12192000"/>
              <a:gd name="connsiteY392" fmla="*/ 1567739 h 4267200"/>
              <a:gd name="connsiteX393" fmla="*/ 948000 w 12192000"/>
              <a:gd name="connsiteY393" fmla="*/ 1663088 h 4267200"/>
              <a:gd name="connsiteX394" fmla="*/ 1006812 w 12192000"/>
              <a:gd name="connsiteY394" fmla="*/ 1767683 h 4267200"/>
              <a:gd name="connsiteX395" fmla="*/ 1149133 w 12192000"/>
              <a:gd name="connsiteY395" fmla="*/ 1971513 h 4267200"/>
              <a:gd name="connsiteX396" fmla="*/ 1333952 w 12192000"/>
              <a:gd name="connsiteY396" fmla="*/ 2251620 h 4267200"/>
              <a:gd name="connsiteX397" fmla="*/ 1337329 w 12192000"/>
              <a:gd name="connsiteY397" fmla="*/ 2258350 h 4267200"/>
              <a:gd name="connsiteX398" fmla="*/ 1014726 w 12192000"/>
              <a:gd name="connsiteY398" fmla="*/ 1615556 h 4267200"/>
              <a:gd name="connsiteX399" fmla="*/ 678222 w 12192000"/>
              <a:gd name="connsiteY399" fmla="*/ 1248670 h 4267200"/>
              <a:gd name="connsiteX400" fmla="*/ 9441752 w 12192000"/>
              <a:gd name="connsiteY400" fmla="*/ 1245311 h 4267200"/>
              <a:gd name="connsiteX401" fmla="*/ 9278979 w 12192000"/>
              <a:gd name="connsiteY401" fmla="*/ 1406236 h 4267200"/>
              <a:gd name="connsiteX402" fmla="*/ 9235540 w 12192000"/>
              <a:gd name="connsiteY402" fmla="*/ 1546869 h 4267200"/>
              <a:gd name="connsiteX403" fmla="*/ 9264074 w 12192000"/>
              <a:gd name="connsiteY403" fmla="*/ 1557016 h 4267200"/>
              <a:gd name="connsiteX404" fmla="*/ 9441752 w 12192000"/>
              <a:gd name="connsiteY404" fmla="*/ 1245311 h 4267200"/>
              <a:gd name="connsiteX405" fmla="*/ 6691602 w 12192000"/>
              <a:gd name="connsiteY405" fmla="*/ 1140573 h 4267200"/>
              <a:gd name="connsiteX406" fmla="*/ 6571100 w 12192000"/>
              <a:gd name="connsiteY406" fmla="*/ 1183662 h 4267200"/>
              <a:gd name="connsiteX407" fmla="*/ 6241687 w 12192000"/>
              <a:gd name="connsiteY407" fmla="*/ 1257600 h 4267200"/>
              <a:gd name="connsiteX408" fmla="*/ 5693009 w 12192000"/>
              <a:gd name="connsiteY408" fmla="*/ 1478256 h 4267200"/>
              <a:gd name="connsiteX409" fmla="*/ 6548420 w 12192000"/>
              <a:gd name="connsiteY409" fmla="*/ 1214599 h 4267200"/>
              <a:gd name="connsiteX410" fmla="*/ 6605473 w 12192000"/>
              <a:gd name="connsiteY410" fmla="*/ 1184686 h 4267200"/>
              <a:gd name="connsiteX411" fmla="*/ 6691602 w 12192000"/>
              <a:gd name="connsiteY411" fmla="*/ 1140573 h 4267200"/>
              <a:gd name="connsiteX412" fmla="*/ 4002475 w 12192000"/>
              <a:gd name="connsiteY412" fmla="*/ 1037802 h 4267200"/>
              <a:gd name="connsiteX413" fmla="*/ 4000324 w 12192000"/>
              <a:gd name="connsiteY413" fmla="*/ 1039362 h 4267200"/>
              <a:gd name="connsiteX414" fmla="*/ 4002862 w 12192000"/>
              <a:gd name="connsiteY414" fmla="*/ 1042866 h 4267200"/>
              <a:gd name="connsiteX415" fmla="*/ 4002475 w 12192000"/>
              <a:gd name="connsiteY415" fmla="*/ 1037802 h 4267200"/>
              <a:gd name="connsiteX416" fmla="*/ 506322 w 12192000"/>
              <a:gd name="connsiteY416" fmla="*/ 1020997 h 4267200"/>
              <a:gd name="connsiteX417" fmla="*/ 533068 w 12192000"/>
              <a:gd name="connsiteY417" fmla="*/ 1029409 h 4267200"/>
              <a:gd name="connsiteX418" fmla="*/ 1232525 w 12192000"/>
              <a:gd name="connsiteY418" fmla="*/ 1804675 h 4267200"/>
              <a:gd name="connsiteX419" fmla="*/ 1388858 w 12192000"/>
              <a:gd name="connsiteY419" fmla="*/ 2368011 h 4267200"/>
              <a:gd name="connsiteX420" fmla="*/ 1384098 w 12192000"/>
              <a:gd name="connsiteY420" fmla="*/ 2378125 h 4267200"/>
              <a:gd name="connsiteX421" fmla="*/ 1425393 w 12192000"/>
              <a:gd name="connsiteY421" fmla="*/ 2589124 h 4267200"/>
              <a:gd name="connsiteX422" fmla="*/ 1424001 w 12192000"/>
              <a:gd name="connsiteY422" fmla="*/ 2597541 h 4267200"/>
              <a:gd name="connsiteX423" fmla="*/ 2152729 w 12192000"/>
              <a:gd name="connsiteY423" fmla="*/ 2864487 h 4267200"/>
              <a:gd name="connsiteX424" fmla="*/ 2020609 w 12192000"/>
              <a:gd name="connsiteY424" fmla="*/ 2539671 h 4267200"/>
              <a:gd name="connsiteX425" fmla="*/ 2018920 w 12192000"/>
              <a:gd name="connsiteY425" fmla="*/ 2536309 h 4267200"/>
              <a:gd name="connsiteX426" fmla="*/ 1342441 w 12192000"/>
              <a:gd name="connsiteY426" fmla="*/ 1173017 h 4267200"/>
              <a:gd name="connsiteX427" fmla="*/ 1367925 w 12192000"/>
              <a:gd name="connsiteY427" fmla="*/ 1135648 h 4267200"/>
              <a:gd name="connsiteX428" fmla="*/ 1771401 w 12192000"/>
              <a:gd name="connsiteY428" fmla="*/ 1806673 h 4267200"/>
              <a:gd name="connsiteX429" fmla="*/ 1972385 w 12192000"/>
              <a:gd name="connsiteY429" fmla="*/ 2198735 h 4267200"/>
              <a:gd name="connsiteX430" fmla="*/ 2040892 w 12192000"/>
              <a:gd name="connsiteY430" fmla="*/ 2405205 h 4267200"/>
              <a:gd name="connsiteX431" fmla="*/ 2131689 w 12192000"/>
              <a:gd name="connsiteY431" fmla="*/ 1936926 h 4267200"/>
              <a:gd name="connsiteX432" fmla="*/ 2454820 w 12192000"/>
              <a:gd name="connsiteY432" fmla="*/ 1248808 h 4267200"/>
              <a:gd name="connsiteX433" fmla="*/ 2492512 w 12192000"/>
              <a:gd name="connsiteY433" fmla="*/ 1302920 h 4267200"/>
              <a:gd name="connsiteX434" fmla="*/ 2081216 w 12192000"/>
              <a:gd name="connsiteY434" fmla="*/ 2527513 h 4267200"/>
              <a:gd name="connsiteX435" fmla="*/ 2081211 w 12192000"/>
              <a:gd name="connsiteY435" fmla="*/ 2528916 h 4267200"/>
              <a:gd name="connsiteX436" fmla="*/ 2199067 w 12192000"/>
              <a:gd name="connsiteY436" fmla="*/ 2884061 h 4267200"/>
              <a:gd name="connsiteX437" fmla="*/ 3192586 w 12192000"/>
              <a:gd name="connsiteY437" fmla="*/ 3411496 h 4267200"/>
              <a:gd name="connsiteX438" fmla="*/ 3182620 w 12192000"/>
              <a:gd name="connsiteY438" fmla="*/ 3483279 h 4267200"/>
              <a:gd name="connsiteX439" fmla="*/ 2435119 w 12192000"/>
              <a:gd name="connsiteY439" fmla="*/ 3080173 h 4267200"/>
              <a:gd name="connsiteX440" fmla="*/ 2410152 w 12192000"/>
              <a:gd name="connsiteY440" fmla="*/ 3063751 h 4267200"/>
              <a:gd name="connsiteX441" fmla="*/ 2408099 w 12192000"/>
              <a:gd name="connsiteY441" fmla="*/ 3064403 h 4267200"/>
              <a:gd name="connsiteX442" fmla="*/ 2407218 w 12192000"/>
              <a:gd name="connsiteY442" fmla="*/ 3070324 h 4267200"/>
              <a:gd name="connsiteX443" fmla="*/ 2380138 w 12192000"/>
              <a:gd name="connsiteY443" fmla="*/ 3099341 h 4267200"/>
              <a:gd name="connsiteX444" fmla="*/ 1765923 w 12192000"/>
              <a:gd name="connsiteY444" fmla="*/ 3581043 h 4267200"/>
              <a:gd name="connsiteX445" fmla="*/ 1702258 w 12192000"/>
              <a:gd name="connsiteY445" fmla="*/ 3612286 h 4267200"/>
              <a:gd name="connsiteX446" fmla="*/ 1538370 w 12192000"/>
              <a:gd name="connsiteY446" fmla="*/ 3811804 h 4267200"/>
              <a:gd name="connsiteX447" fmla="*/ 1325720 w 12192000"/>
              <a:gd name="connsiteY447" fmla="*/ 4125411 h 4267200"/>
              <a:gd name="connsiteX448" fmla="*/ 1206279 w 12192000"/>
              <a:gd name="connsiteY448" fmla="*/ 4267200 h 4267200"/>
              <a:gd name="connsiteX449" fmla="*/ 1115040 w 12192000"/>
              <a:gd name="connsiteY449" fmla="*/ 4267200 h 4267200"/>
              <a:gd name="connsiteX450" fmla="*/ 1258195 w 12192000"/>
              <a:gd name="connsiteY450" fmla="*/ 4099624 h 4267200"/>
              <a:gd name="connsiteX451" fmla="*/ 1423113 w 12192000"/>
              <a:gd name="connsiteY451" fmla="*/ 3874565 h 4267200"/>
              <a:gd name="connsiteX452" fmla="*/ 1260565 w 12192000"/>
              <a:gd name="connsiteY452" fmla="*/ 4031982 h 4267200"/>
              <a:gd name="connsiteX453" fmla="*/ 1073327 w 12192000"/>
              <a:gd name="connsiteY453" fmla="*/ 4218727 h 4267200"/>
              <a:gd name="connsiteX454" fmla="*/ 1032294 w 12192000"/>
              <a:gd name="connsiteY454" fmla="*/ 4267200 h 4267200"/>
              <a:gd name="connsiteX455" fmla="*/ 993830 w 12192000"/>
              <a:gd name="connsiteY455" fmla="*/ 4267200 h 4267200"/>
              <a:gd name="connsiteX456" fmla="*/ 1051860 w 12192000"/>
              <a:gd name="connsiteY456" fmla="*/ 4198693 h 4267200"/>
              <a:gd name="connsiteX457" fmla="*/ 1240607 w 12192000"/>
              <a:gd name="connsiteY457" fmla="*/ 4010401 h 4267200"/>
              <a:gd name="connsiteX458" fmla="*/ 1310106 w 12192000"/>
              <a:gd name="connsiteY458" fmla="*/ 3943217 h 4267200"/>
              <a:gd name="connsiteX459" fmla="*/ 952103 w 12192000"/>
              <a:gd name="connsiteY459" fmla="*/ 4265972 h 4267200"/>
              <a:gd name="connsiteX460" fmla="*/ 951207 w 12192000"/>
              <a:gd name="connsiteY460" fmla="*/ 4267200 h 4267200"/>
              <a:gd name="connsiteX461" fmla="*/ 862760 w 12192000"/>
              <a:gd name="connsiteY461" fmla="*/ 4267200 h 4267200"/>
              <a:gd name="connsiteX462" fmla="*/ 909145 w 12192000"/>
              <a:gd name="connsiteY462" fmla="*/ 4199225 h 4267200"/>
              <a:gd name="connsiteX463" fmla="*/ 1214067 w 12192000"/>
              <a:gd name="connsiteY463" fmla="*/ 3908561 h 4267200"/>
              <a:gd name="connsiteX464" fmla="*/ 640967 w 12192000"/>
              <a:gd name="connsiteY464" fmla="*/ 4105601 h 4267200"/>
              <a:gd name="connsiteX465" fmla="*/ 372807 w 12192000"/>
              <a:gd name="connsiteY465" fmla="*/ 4243651 h 4267200"/>
              <a:gd name="connsiteX466" fmla="*/ 332830 w 12192000"/>
              <a:gd name="connsiteY466" fmla="*/ 4267200 h 4267200"/>
              <a:gd name="connsiteX467" fmla="*/ 168301 w 12192000"/>
              <a:gd name="connsiteY467" fmla="*/ 4267200 h 4267200"/>
              <a:gd name="connsiteX468" fmla="*/ 278002 w 12192000"/>
              <a:gd name="connsiteY468" fmla="*/ 4201399 h 4267200"/>
              <a:gd name="connsiteX469" fmla="*/ 527241 w 12192000"/>
              <a:gd name="connsiteY469" fmla="*/ 4065078 h 4267200"/>
              <a:gd name="connsiteX470" fmla="*/ 1510397 w 12192000"/>
              <a:gd name="connsiteY470" fmla="*/ 3684705 h 4267200"/>
              <a:gd name="connsiteX471" fmla="*/ 1146550 w 12192000"/>
              <a:gd name="connsiteY471" fmla="*/ 3802012 h 4267200"/>
              <a:gd name="connsiteX472" fmla="*/ 698834 w 12192000"/>
              <a:gd name="connsiteY472" fmla="*/ 3952272 h 4267200"/>
              <a:gd name="connsiteX473" fmla="*/ 192528 w 12192000"/>
              <a:gd name="connsiteY473" fmla="*/ 4236299 h 4267200"/>
              <a:gd name="connsiteX474" fmla="*/ 148586 w 12192000"/>
              <a:gd name="connsiteY474" fmla="*/ 4267200 h 4267200"/>
              <a:gd name="connsiteX475" fmla="*/ 98116 w 12192000"/>
              <a:gd name="connsiteY475" fmla="*/ 4267200 h 4267200"/>
              <a:gd name="connsiteX476" fmla="*/ 169669 w 12192000"/>
              <a:gd name="connsiteY476" fmla="*/ 4216852 h 4267200"/>
              <a:gd name="connsiteX477" fmla="*/ 687572 w 12192000"/>
              <a:gd name="connsiteY477" fmla="*/ 3925629 h 4267200"/>
              <a:gd name="connsiteX478" fmla="*/ 1138365 w 12192000"/>
              <a:gd name="connsiteY478" fmla="*/ 3774515 h 4267200"/>
              <a:gd name="connsiteX479" fmla="*/ 1505579 w 12192000"/>
              <a:gd name="connsiteY479" fmla="*/ 3655526 h 4267200"/>
              <a:gd name="connsiteX480" fmla="*/ 1313114 w 12192000"/>
              <a:gd name="connsiteY480" fmla="*/ 3655216 h 4267200"/>
              <a:gd name="connsiteX481" fmla="*/ 1109304 w 12192000"/>
              <a:gd name="connsiteY481" fmla="*/ 3669030 h 4267200"/>
              <a:gd name="connsiteX482" fmla="*/ 258951 w 12192000"/>
              <a:gd name="connsiteY482" fmla="*/ 4111994 h 4267200"/>
              <a:gd name="connsiteX483" fmla="*/ 80807 w 12192000"/>
              <a:gd name="connsiteY483" fmla="*/ 4267200 h 4267200"/>
              <a:gd name="connsiteX484" fmla="*/ 0 w 12192000"/>
              <a:gd name="connsiteY484" fmla="*/ 4267200 h 4267200"/>
              <a:gd name="connsiteX485" fmla="*/ 0 w 12192000"/>
              <a:gd name="connsiteY485" fmla="*/ 4233763 h 4267200"/>
              <a:gd name="connsiteX486" fmla="*/ 36881 w 12192000"/>
              <a:gd name="connsiteY486" fmla="*/ 4200118 h 4267200"/>
              <a:gd name="connsiteX487" fmla="*/ 910534 w 12192000"/>
              <a:gd name="connsiteY487" fmla="*/ 3629753 h 4267200"/>
              <a:gd name="connsiteX488" fmla="*/ 1578717 w 12192000"/>
              <a:gd name="connsiteY488" fmla="*/ 3575982 h 4267200"/>
              <a:gd name="connsiteX489" fmla="*/ 2338780 w 12192000"/>
              <a:gd name="connsiteY489" fmla="*/ 3033725 h 4267200"/>
              <a:gd name="connsiteX490" fmla="*/ 1807991 w 12192000"/>
              <a:gd name="connsiteY490" fmla="*/ 2807184 h 4267200"/>
              <a:gd name="connsiteX491" fmla="*/ 1416358 w 12192000"/>
              <a:gd name="connsiteY491" fmla="*/ 3112571 h 4267200"/>
              <a:gd name="connsiteX492" fmla="*/ 939066 w 12192000"/>
              <a:gd name="connsiteY492" fmla="*/ 3378798 h 4267200"/>
              <a:gd name="connsiteX493" fmla="*/ 115099 w 12192000"/>
              <a:gd name="connsiteY493" fmla="*/ 3607650 h 4267200"/>
              <a:gd name="connsiteX494" fmla="*/ 97284 w 12192000"/>
              <a:gd name="connsiteY494" fmla="*/ 3520393 h 4267200"/>
              <a:gd name="connsiteX495" fmla="*/ 922050 w 12192000"/>
              <a:gd name="connsiteY495" fmla="*/ 3074867 h 4267200"/>
              <a:gd name="connsiteX496" fmla="*/ 1405265 w 12192000"/>
              <a:gd name="connsiteY496" fmla="*/ 3016319 h 4267200"/>
              <a:gd name="connsiteX497" fmla="*/ 1407512 w 12192000"/>
              <a:gd name="connsiteY497" fmla="*/ 3018001 h 4267200"/>
              <a:gd name="connsiteX498" fmla="*/ 1726266 w 12192000"/>
              <a:gd name="connsiteY498" fmla="*/ 2777274 h 4267200"/>
              <a:gd name="connsiteX499" fmla="*/ 625390 w 12192000"/>
              <a:gd name="connsiteY499" fmla="*/ 2514541 h 4267200"/>
              <a:gd name="connsiteX500" fmla="*/ 619799 w 12192000"/>
              <a:gd name="connsiteY500" fmla="*/ 2527180 h 4267200"/>
              <a:gd name="connsiteX501" fmla="*/ 310030 w 12192000"/>
              <a:gd name="connsiteY501" fmla="*/ 2771818 h 4267200"/>
              <a:gd name="connsiteX502" fmla="*/ 173877 w 12192000"/>
              <a:gd name="connsiteY502" fmla="*/ 2937056 h 4267200"/>
              <a:gd name="connsiteX503" fmla="*/ 77889 w 12192000"/>
              <a:gd name="connsiteY503" fmla="*/ 3138440 h 4267200"/>
              <a:gd name="connsiteX504" fmla="*/ 0 w 12192000"/>
              <a:gd name="connsiteY504" fmla="*/ 3271395 h 4267200"/>
              <a:gd name="connsiteX505" fmla="*/ 0 w 12192000"/>
              <a:gd name="connsiteY505" fmla="*/ 3153002 h 4267200"/>
              <a:gd name="connsiteX506" fmla="*/ 2386 w 12192000"/>
              <a:gd name="connsiteY506" fmla="*/ 3149203 h 4267200"/>
              <a:gd name="connsiteX507" fmla="*/ 89753 w 12192000"/>
              <a:gd name="connsiteY507" fmla="*/ 2987702 h 4267200"/>
              <a:gd name="connsiteX508" fmla="*/ 76869 w 12192000"/>
              <a:gd name="connsiteY508" fmla="*/ 3005404 h 4267200"/>
              <a:gd name="connsiteX509" fmla="*/ 32049 w 12192000"/>
              <a:gd name="connsiteY509" fmla="*/ 3065814 h 4267200"/>
              <a:gd name="connsiteX510" fmla="*/ 0 w 12192000"/>
              <a:gd name="connsiteY510" fmla="*/ 3108744 h 4267200"/>
              <a:gd name="connsiteX511" fmla="*/ 0 w 12192000"/>
              <a:gd name="connsiteY511" fmla="*/ 3058059 h 4267200"/>
              <a:gd name="connsiteX512" fmla="*/ 7610 w 12192000"/>
              <a:gd name="connsiteY512" fmla="*/ 3047889 h 4267200"/>
              <a:gd name="connsiteX513" fmla="*/ 52419 w 12192000"/>
              <a:gd name="connsiteY513" fmla="*/ 2987479 h 4267200"/>
              <a:gd name="connsiteX514" fmla="*/ 59142 w 12192000"/>
              <a:gd name="connsiteY514" fmla="*/ 2978488 h 4267200"/>
              <a:gd name="connsiteX515" fmla="*/ 0 w 12192000"/>
              <a:gd name="connsiteY515" fmla="*/ 3015334 h 4267200"/>
              <a:gd name="connsiteX516" fmla="*/ 0 w 12192000"/>
              <a:gd name="connsiteY516" fmla="*/ 2914286 h 4267200"/>
              <a:gd name="connsiteX517" fmla="*/ 36383 w 12192000"/>
              <a:gd name="connsiteY517" fmla="*/ 2901128 h 4267200"/>
              <a:gd name="connsiteX518" fmla="*/ 156329 w 12192000"/>
              <a:gd name="connsiteY518" fmla="*/ 2840533 h 4267200"/>
              <a:gd name="connsiteX519" fmla="*/ 358355 w 12192000"/>
              <a:gd name="connsiteY519" fmla="*/ 2620471 h 4267200"/>
              <a:gd name="connsiteX520" fmla="*/ 510577 w 12192000"/>
              <a:gd name="connsiteY520" fmla="*/ 2501244 h 4267200"/>
              <a:gd name="connsiteX521" fmla="*/ 211967 w 12192000"/>
              <a:gd name="connsiteY521" fmla="*/ 2479171 h 4267200"/>
              <a:gd name="connsiteX522" fmla="*/ 0 w 12192000"/>
              <a:gd name="connsiteY522" fmla="*/ 2476398 h 4267200"/>
              <a:gd name="connsiteX523" fmla="*/ 0 w 12192000"/>
              <a:gd name="connsiteY523" fmla="*/ 2389189 h 4267200"/>
              <a:gd name="connsiteX524" fmla="*/ 103062 w 12192000"/>
              <a:gd name="connsiteY524" fmla="*/ 2389518 h 4267200"/>
              <a:gd name="connsiteX525" fmla="*/ 510734 w 12192000"/>
              <a:gd name="connsiteY525" fmla="*/ 2416201 h 4267200"/>
              <a:gd name="connsiteX526" fmla="*/ 279257 w 12192000"/>
              <a:gd name="connsiteY526" fmla="*/ 2092102 h 4267200"/>
              <a:gd name="connsiteX527" fmla="*/ 65265 w 12192000"/>
              <a:gd name="connsiteY527" fmla="*/ 2006049 h 4267200"/>
              <a:gd name="connsiteX528" fmla="*/ 0 w 12192000"/>
              <a:gd name="connsiteY528" fmla="*/ 1982532 h 4267200"/>
              <a:gd name="connsiteX529" fmla="*/ 0 w 12192000"/>
              <a:gd name="connsiteY529" fmla="*/ 1912789 h 4267200"/>
              <a:gd name="connsiteX530" fmla="*/ 97460 w 12192000"/>
              <a:gd name="connsiteY530" fmla="*/ 1953725 h 4267200"/>
              <a:gd name="connsiteX531" fmla="*/ 221272 w 12192000"/>
              <a:gd name="connsiteY531" fmla="*/ 1980766 h 4267200"/>
              <a:gd name="connsiteX532" fmla="*/ 116765 w 12192000"/>
              <a:gd name="connsiteY532" fmla="*/ 1911033 h 4267200"/>
              <a:gd name="connsiteX533" fmla="*/ 16405 w 12192000"/>
              <a:gd name="connsiteY533" fmla="*/ 1803412 h 4267200"/>
              <a:gd name="connsiteX534" fmla="*/ 0 w 12192000"/>
              <a:gd name="connsiteY534" fmla="*/ 1784777 h 4267200"/>
              <a:gd name="connsiteX535" fmla="*/ 0 w 12192000"/>
              <a:gd name="connsiteY535" fmla="*/ 1740082 h 4267200"/>
              <a:gd name="connsiteX536" fmla="*/ 39394 w 12192000"/>
              <a:gd name="connsiteY536" fmla="*/ 1784856 h 4267200"/>
              <a:gd name="connsiteX537" fmla="*/ 135813 w 12192000"/>
              <a:gd name="connsiteY537" fmla="*/ 1888838 h 4267200"/>
              <a:gd name="connsiteX538" fmla="*/ 242575 w 12192000"/>
              <a:gd name="connsiteY538" fmla="*/ 1958841 h 4267200"/>
              <a:gd name="connsiteX539" fmla="*/ 82197 w 12192000"/>
              <a:gd name="connsiteY539" fmla="*/ 1754826 h 4267200"/>
              <a:gd name="connsiteX540" fmla="*/ 0 w 12192000"/>
              <a:gd name="connsiteY540" fmla="*/ 1679650 h 4267200"/>
              <a:gd name="connsiteX541" fmla="*/ 0 w 12192000"/>
              <a:gd name="connsiteY541" fmla="*/ 1602463 h 4267200"/>
              <a:gd name="connsiteX542" fmla="*/ 84689 w 12192000"/>
              <a:gd name="connsiteY542" fmla="*/ 1677442 h 4267200"/>
              <a:gd name="connsiteX543" fmla="*/ 298437 w 12192000"/>
              <a:gd name="connsiteY543" fmla="*/ 1968019 h 4267200"/>
              <a:gd name="connsiteX544" fmla="*/ 227269 w 12192000"/>
              <a:gd name="connsiteY544" fmla="*/ 1114064 h 4267200"/>
              <a:gd name="connsiteX545" fmla="*/ 248003 w 12192000"/>
              <a:gd name="connsiteY545" fmla="*/ 1089613 h 4267200"/>
              <a:gd name="connsiteX546" fmla="*/ 427020 w 12192000"/>
              <a:gd name="connsiteY546" fmla="*/ 1619803 h 4267200"/>
              <a:gd name="connsiteX547" fmla="*/ 340345 w 12192000"/>
              <a:gd name="connsiteY547" fmla="*/ 2027739 h 4267200"/>
              <a:gd name="connsiteX548" fmla="*/ 360865 w 12192000"/>
              <a:gd name="connsiteY548" fmla="*/ 2044827 h 4267200"/>
              <a:gd name="connsiteX549" fmla="*/ 560414 w 12192000"/>
              <a:gd name="connsiteY549" fmla="*/ 2421457 h 4267200"/>
              <a:gd name="connsiteX550" fmla="*/ 1359703 w 12192000"/>
              <a:gd name="connsiteY550" fmla="*/ 2578554 h 4267200"/>
              <a:gd name="connsiteX551" fmla="*/ 1359422 w 12192000"/>
              <a:gd name="connsiteY551" fmla="*/ 2577994 h 4267200"/>
              <a:gd name="connsiteX552" fmla="*/ 828701 w 12192000"/>
              <a:gd name="connsiteY552" fmla="*/ 1839520 h 4267200"/>
              <a:gd name="connsiteX553" fmla="*/ 494427 w 12192000"/>
              <a:gd name="connsiteY553" fmla="*/ 1092333 h 4267200"/>
              <a:gd name="connsiteX554" fmla="*/ 506322 w 12192000"/>
              <a:gd name="connsiteY554" fmla="*/ 1020997 h 4267200"/>
              <a:gd name="connsiteX555" fmla="*/ 4570198 w 12192000"/>
              <a:gd name="connsiteY555" fmla="*/ 978081 h 4267200"/>
              <a:gd name="connsiteX556" fmla="*/ 4523691 w 12192000"/>
              <a:gd name="connsiteY556" fmla="*/ 1127776 h 4267200"/>
              <a:gd name="connsiteX557" fmla="*/ 4509875 w 12192000"/>
              <a:gd name="connsiteY557" fmla="*/ 1167552 h 4267200"/>
              <a:gd name="connsiteX558" fmla="*/ 4478168 w 12192000"/>
              <a:gd name="connsiteY558" fmla="*/ 1260735 h 4267200"/>
              <a:gd name="connsiteX559" fmla="*/ 4409309 w 12192000"/>
              <a:gd name="connsiteY559" fmla="*/ 1666996 h 4267200"/>
              <a:gd name="connsiteX560" fmla="*/ 4370031 w 12192000"/>
              <a:gd name="connsiteY560" fmla="*/ 1955666 h 4267200"/>
              <a:gd name="connsiteX561" fmla="*/ 4570198 w 12192000"/>
              <a:gd name="connsiteY561" fmla="*/ 978081 h 4267200"/>
              <a:gd name="connsiteX562" fmla="*/ 12149131 w 12192000"/>
              <a:gd name="connsiteY562" fmla="*/ 959050 h 4267200"/>
              <a:gd name="connsiteX563" fmla="*/ 12105664 w 12192000"/>
              <a:gd name="connsiteY563" fmla="*/ 1006960 h 4267200"/>
              <a:gd name="connsiteX564" fmla="*/ 11883102 w 12192000"/>
              <a:gd name="connsiteY564" fmla="*/ 1184424 h 4267200"/>
              <a:gd name="connsiteX565" fmla="*/ 11665174 w 12192000"/>
              <a:gd name="connsiteY565" fmla="*/ 1317493 h 4267200"/>
              <a:gd name="connsiteX566" fmla="*/ 11590337 w 12192000"/>
              <a:gd name="connsiteY566" fmla="*/ 1348256 h 4267200"/>
              <a:gd name="connsiteX567" fmla="*/ 11492588 w 12192000"/>
              <a:gd name="connsiteY567" fmla="*/ 1390573 h 4267200"/>
              <a:gd name="connsiteX568" fmla="*/ 11888865 w 12192000"/>
              <a:gd name="connsiteY568" fmla="*/ 1220988 h 4267200"/>
              <a:gd name="connsiteX569" fmla="*/ 12149131 w 12192000"/>
              <a:gd name="connsiteY569" fmla="*/ 959050 h 4267200"/>
              <a:gd name="connsiteX570" fmla="*/ 4557898 w 12192000"/>
              <a:gd name="connsiteY570" fmla="*/ 900011 h 4267200"/>
              <a:gd name="connsiteX571" fmla="*/ 4344840 w 12192000"/>
              <a:gd name="connsiteY571" fmla="*/ 1922038 h 4267200"/>
              <a:gd name="connsiteX572" fmla="*/ 4378710 w 12192000"/>
              <a:gd name="connsiteY572" fmla="*/ 1665516 h 4267200"/>
              <a:gd name="connsiteX573" fmla="*/ 4448798 w 12192000"/>
              <a:gd name="connsiteY573" fmla="*/ 1253024 h 4267200"/>
              <a:gd name="connsiteX574" fmla="*/ 4480315 w 12192000"/>
              <a:gd name="connsiteY574" fmla="*/ 1158454 h 4267200"/>
              <a:gd name="connsiteX575" fmla="*/ 4494133 w 12192000"/>
              <a:gd name="connsiteY575" fmla="*/ 1118676 h 4267200"/>
              <a:gd name="connsiteX576" fmla="*/ 4557898 w 12192000"/>
              <a:gd name="connsiteY576" fmla="*/ 900011 h 4267200"/>
              <a:gd name="connsiteX577" fmla="*/ 5870151 w 12192000"/>
              <a:gd name="connsiteY577" fmla="*/ 898890 h 4267200"/>
              <a:gd name="connsiteX578" fmla="*/ 5861335 w 12192000"/>
              <a:gd name="connsiteY578" fmla="*/ 899177 h 4267200"/>
              <a:gd name="connsiteX579" fmla="*/ 5843702 w 12192000"/>
              <a:gd name="connsiteY579" fmla="*/ 899748 h 4267200"/>
              <a:gd name="connsiteX580" fmla="*/ 5651107 w 12192000"/>
              <a:gd name="connsiteY580" fmla="*/ 920306 h 4267200"/>
              <a:gd name="connsiteX581" fmla="*/ 5459407 w 12192000"/>
              <a:gd name="connsiteY581" fmla="*/ 940975 h 4267200"/>
              <a:gd name="connsiteX582" fmla="*/ 5374846 w 12192000"/>
              <a:gd name="connsiteY582" fmla="*/ 941988 h 4267200"/>
              <a:gd name="connsiteX583" fmla="*/ 5256105 w 12192000"/>
              <a:gd name="connsiteY583" fmla="*/ 945632 h 4267200"/>
              <a:gd name="connsiteX584" fmla="*/ 5107071 w 12192000"/>
              <a:gd name="connsiteY584" fmla="*/ 969720 h 4267200"/>
              <a:gd name="connsiteX585" fmla="*/ 4998681 w 12192000"/>
              <a:gd name="connsiteY585" fmla="*/ 988771 h 4267200"/>
              <a:gd name="connsiteX586" fmla="*/ 5870151 w 12192000"/>
              <a:gd name="connsiteY586" fmla="*/ 898890 h 4267200"/>
              <a:gd name="connsiteX587" fmla="*/ 12190084 w 12192000"/>
              <a:gd name="connsiteY587" fmla="*/ 854709 h 4267200"/>
              <a:gd name="connsiteX588" fmla="*/ 12162947 w 12192000"/>
              <a:gd name="connsiteY588" fmla="*/ 879275 h 4267200"/>
              <a:gd name="connsiteX589" fmla="*/ 11721478 w 12192000"/>
              <a:gd name="connsiteY589" fmla="*/ 1216434 h 4267200"/>
              <a:gd name="connsiteX590" fmla="*/ 11680712 w 12192000"/>
              <a:gd name="connsiteY590" fmla="*/ 1239730 h 4267200"/>
              <a:gd name="connsiteX591" fmla="*/ 11505347 w 12192000"/>
              <a:gd name="connsiteY591" fmla="*/ 1352837 h 4267200"/>
              <a:gd name="connsiteX592" fmla="*/ 11580962 w 12192000"/>
              <a:gd name="connsiteY592" fmla="*/ 1321759 h 4267200"/>
              <a:gd name="connsiteX593" fmla="*/ 11654234 w 12192000"/>
              <a:gd name="connsiteY593" fmla="*/ 1291618 h 4267200"/>
              <a:gd name="connsiteX594" fmla="*/ 11867274 w 12192000"/>
              <a:gd name="connsiteY594" fmla="*/ 1160983 h 4267200"/>
              <a:gd name="connsiteX595" fmla="*/ 12086035 w 12192000"/>
              <a:gd name="connsiteY595" fmla="*/ 986418 h 4267200"/>
              <a:gd name="connsiteX596" fmla="*/ 12190084 w 12192000"/>
              <a:gd name="connsiteY596" fmla="*/ 854709 h 4267200"/>
              <a:gd name="connsiteX597" fmla="*/ 5504425 w 12192000"/>
              <a:gd name="connsiteY597" fmla="*/ 848067 h 4267200"/>
              <a:gd name="connsiteX598" fmla="*/ 4968849 w 12192000"/>
              <a:gd name="connsiteY598" fmla="*/ 962318 h 4267200"/>
              <a:gd name="connsiteX599" fmla="*/ 5104039 w 12192000"/>
              <a:gd name="connsiteY599" fmla="*/ 940634 h 4267200"/>
              <a:gd name="connsiteX600" fmla="*/ 5256311 w 12192000"/>
              <a:gd name="connsiteY600" fmla="*/ 916490 h 4267200"/>
              <a:gd name="connsiteX601" fmla="*/ 5377381 w 12192000"/>
              <a:gd name="connsiteY601" fmla="*/ 912671 h 4267200"/>
              <a:gd name="connsiteX602" fmla="*/ 5460148 w 12192000"/>
              <a:gd name="connsiteY602" fmla="*/ 911442 h 4267200"/>
              <a:gd name="connsiteX603" fmla="*/ 5648971 w 12192000"/>
              <a:gd name="connsiteY603" fmla="*/ 891331 h 4267200"/>
              <a:gd name="connsiteX604" fmla="*/ 5844807 w 12192000"/>
              <a:gd name="connsiteY604" fmla="*/ 870718 h 4267200"/>
              <a:gd name="connsiteX605" fmla="*/ 5862975 w 12192000"/>
              <a:gd name="connsiteY605" fmla="*/ 869756 h 4267200"/>
              <a:gd name="connsiteX606" fmla="*/ 5920887 w 12192000"/>
              <a:gd name="connsiteY606" fmla="*/ 865929 h 4267200"/>
              <a:gd name="connsiteX607" fmla="*/ 5504425 w 12192000"/>
              <a:gd name="connsiteY607" fmla="*/ 848067 h 4267200"/>
              <a:gd name="connsiteX608" fmla="*/ 8924104 w 12192000"/>
              <a:gd name="connsiteY608" fmla="*/ 777000 h 4267200"/>
              <a:gd name="connsiteX609" fmla="*/ 8921999 w 12192000"/>
              <a:gd name="connsiteY609" fmla="*/ 794136 h 4267200"/>
              <a:gd name="connsiteX610" fmla="*/ 8916066 w 12192000"/>
              <a:gd name="connsiteY610" fmla="*/ 843129 h 4267200"/>
              <a:gd name="connsiteX611" fmla="*/ 8909852 w 12192000"/>
              <a:gd name="connsiteY611" fmla="*/ 1005313 h 4267200"/>
              <a:gd name="connsiteX612" fmla="*/ 8936982 w 12192000"/>
              <a:gd name="connsiteY612" fmla="*/ 1614896 h 4267200"/>
              <a:gd name="connsiteX613" fmla="*/ 8939706 w 12192000"/>
              <a:gd name="connsiteY613" fmla="*/ 1632791 h 4267200"/>
              <a:gd name="connsiteX614" fmla="*/ 8946691 w 12192000"/>
              <a:gd name="connsiteY614" fmla="*/ 1680170 h 4267200"/>
              <a:gd name="connsiteX615" fmla="*/ 8947643 w 12192000"/>
              <a:gd name="connsiteY615" fmla="*/ 1649028 h 4267200"/>
              <a:gd name="connsiteX616" fmla="*/ 8931687 w 12192000"/>
              <a:gd name="connsiteY616" fmla="*/ 871628 h 4267200"/>
              <a:gd name="connsiteX617" fmla="*/ 8929804 w 12192000"/>
              <a:gd name="connsiteY617" fmla="*/ 850229 h 4267200"/>
              <a:gd name="connsiteX618" fmla="*/ 8924104 w 12192000"/>
              <a:gd name="connsiteY618" fmla="*/ 777000 h 4267200"/>
              <a:gd name="connsiteX619" fmla="*/ 8951219 w 12192000"/>
              <a:gd name="connsiteY619" fmla="*/ 764662 h 4267200"/>
              <a:gd name="connsiteX620" fmla="*/ 8957270 w 12192000"/>
              <a:gd name="connsiteY620" fmla="*/ 847698 h 4267200"/>
              <a:gd name="connsiteX621" fmla="*/ 8959153 w 12192000"/>
              <a:gd name="connsiteY621" fmla="*/ 869097 h 4267200"/>
              <a:gd name="connsiteX622" fmla="*/ 8976081 w 12192000"/>
              <a:gd name="connsiteY622" fmla="*/ 1619865 h 4267200"/>
              <a:gd name="connsiteX623" fmla="*/ 8951219 w 12192000"/>
              <a:gd name="connsiteY623" fmla="*/ 764662 h 4267200"/>
              <a:gd name="connsiteX624" fmla="*/ 8898081 w 12192000"/>
              <a:gd name="connsiteY624" fmla="*/ 630137 h 4267200"/>
              <a:gd name="connsiteX625" fmla="*/ 8910095 w 12192000"/>
              <a:gd name="connsiteY625" fmla="*/ 1626691 h 4267200"/>
              <a:gd name="connsiteX626" fmla="*/ 8908822 w 12192000"/>
              <a:gd name="connsiteY626" fmla="*/ 1619067 h 4267200"/>
              <a:gd name="connsiteX627" fmla="*/ 8881669 w 12192000"/>
              <a:gd name="connsiteY627" fmla="*/ 1004967 h 4267200"/>
              <a:gd name="connsiteX628" fmla="*/ 8888265 w 12192000"/>
              <a:gd name="connsiteY628" fmla="*/ 840369 h 4267200"/>
              <a:gd name="connsiteX629" fmla="*/ 8894429 w 12192000"/>
              <a:gd name="connsiteY629" fmla="*/ 790831 h 4267200"/>
              <a:gd name="connsiteX630" fmla="*/ 8898081 w 12192000"/>
              <a:gd name="connsiteY630" fmla="*/ 630137 h 4267200"/>
              <a:gd name="connsiteX631" fmla="*/ 11491396 w 12192000"/>
              <a:gd name="connsiteY631" fmla="*/ 623931 h 4267200"/>
              <a:gd name="connsiteX632" fmla="*/ 11413329 w 12192000"/>
              <a:gd name="connsiteY632" fmla="*/ 662344 h 4267200"/>
              <a:gd name="connsiteX633" fmla="*/ 10966547 w 12192000"/>
              <a:gd name="connsiteY633" fmla="*/ 818916 h 4267200"/>
              <a:gd name="connsiteX634" fmla="*/ 10498883 w 12192000"/>
              <a:gd name="connsiteY634" fmla="*/ 1111507 h 4267200"/>
              <a:gd name="connsiteX635" fmla="*/ 10671292 w 12192000"/>
              <a:gd name="connsiteY635" fmla="*/ 1035777 h 4267200"/>
              <a:gd name="connsiteX636" fmla="*/ 10685894 w 12192000"/>
              <a:gd name="connsiteY636" fmla="*/ 1027151 h 4267200"/>
              <a:gd name="connsiteX637" fmla="*/ 11104337 w 12192000"/>
              <a:gd name="connsiteY637" fmla="*/ 817377 h 4267200"/>
              <a:gd name="connsiteX638" fmla="*/ 11491396 w 12192000"/>
              <a:gd name="connsiteY638" fmla="*/ 623931 h 4267200"/>
              <a:gd name="connsiteX639" fmla="*/ 10779304 w 12192000"/>
              <a:gd name="connsiteY639" fmla="*/ 584486 h 4267200"/>
              <a:gd name="connsiteX640" fmla="*/ 10658378 w 12192000"/>
              <a:gd name="connsiteY640" fmla="*/ 772788 h 4267200"/>
              <a:gd name="connsiteX641" fmla="*/ 10475581 w 12192000"/>
              <a:gd name="connsiteY641" fmla="*/ 1070739 h 4267200"/>
              <a:gd name="connsiteX642" fmla="*/ 10735178 w 12192000"/>
              <a:gd name="connsiteY642" fmla="*/ 693281 h 4267200"/>
              <a:gd name="connsiteX643" fmla="*/ 10132488 w 12192000"/>
              <a:gd name="connsiteY643" fmla="*/ 518596 h 4267200"/>
              <a:gd name="connsiteX644" fmla="*/ 9879465 w 12192000"/>
              <a:gd name="connsiteY644" fmla="*/ 567273 h 4267200"/>
              <a:gd name="connsiteX645" fmla="*/ 9364243 w 12192000"/>
              <a:gd name="connsiteY645" fmla="*/ 809468 h 4267200"/>
              <a:gd name="connsiteX646" fmla="*/ 9366655 w 12192000"/>
              <a:gd name="connsiteY646" fmla="*/ 809848 h 4267200"/>
              <a:gd name="connsiteX647" fmla="*/ 9914233 w 12192000"/>
              <a:gd name="connsiteY647" fmla="*/ 596159 h 4267200"/>
              <a:gd name="connsiteX648" fmla="*/ 10264524 w 12192000"/>
              <a:gd name="connsiteY648" fmla="*/ 501747 h 4267200"/>
              <a:gd name="connsiteX649" fmla="*/ 9922837 w 12192000"/>
              <a:gd name="connsiteY649" fmla="*/ 622979 h 4267200"/>
              <a:gd name="connsiteX650" fmla="*/ 9416908 w 12192000"/>
              <a:gd name="connsiteY650" fmla="*/ 818889 h 4267200"/>
              <a:gd name="connsiteX651" fmla="*/ 9418234 w 12192000"/>
              <a:gd name="connsiteY651" fmla="*/ 818810 h 4267200"/>
              <a:gd name="connsiteX652" fmla="*/ 10264524 w 12192000"/>
              <a:gd name="connsiteY652" fmla="*/ 501747 h 4267200"/>
              <a:gd name="connsiteX653" fmla="*/ 10802699 w 12192000"/>
              <a:gd name="connsiteY653" fmla="*/ 488163 h 4267200"/>
              <a:gd name="connsiteX654" fmla="*/ 10618739 w 12192000"/>
              <a:gd name="connsiteY654" fmla="*/ 734118 h 4267200"/>
              <a:gd name="connsiteX655" fmla="*/ 10604580 w 12192000"/>
              <a:gd name="connsiteY655" fmla="*/ 753877 h 4267200"/>
              <a:gd name="connsiteX656" fmla="*/ 10529643 w 12192000"/>
              <a:gd name="connsiteY656" fmla="*/ 867004 h 4267200"/>
              <a:gd name="connsiteX657" fmla="*/ 10462194 w 12192000"/>
              <a:gd name="connsiteY657" fmla="*/ 1035452 h 4267200"/>
              <a:gd name="connsiteX658" fmla="*/ 10635117 w 12192000"/>
              <a:gd name="connsiteY658" fmla="*/ 757788 h 4267200"/>
              <a:gd name="connsiteX659" fmla="*/ 10802699 w 12192000"/>
              <a:gd name="connsiteY659" fmla="*/ 488163 h 4267200"/>
              <a:gd name="connsiteX660" fmla="*/ 10359107 w 12192000"/>
              <a:gd name="connsiteY660" fmla="*/ 485136 h 4267200"/>
              <a:gd name="connsiteX661" fmla="*/ 9515108 w 12192000"/>
              <a:gd name="connsiteY661" fmla="*/ 825701 h 4267200"/>
              <a:gd name="connsiteX662" fmla="*/ 10359107 w 12192000"/>
              <a:gd name="connsiteY662" fmla="*/ 485136 h 4267200"/>
              <a:gd name="connsiteX663" fmla="*/ 11886089 w 12192000"/>
              <a:gd name="connsiteY663" fmla="*/ 483936 h 4267200"/>
              <a:gd name="connsiteX664" fmla="*/ 11622890 w 12192000"/>
              <a:gd name="connsiteY664" fmla="*/ 661575 h 4267200"/>
              <a:gd name="connsiteX665" fmla="*/ 11038640 w 12192000"/>
              <a:gd name="connsiteY665" fmla="*/ 996875 h 4267200"/>
              <a:gd name="connsiteX666" fmla="*/ 10561310 w 12192000"/>
              <a:gd name="connsiteY666" fmla="*/ 1145020 h 4267200"/>
              <a:gd name="connsiteX667" fmla="*/ 10675127 w 12192000"/>
              <a:gd name="connsiteY667" fmla="*/ 1163586 h 4267200"/>
              <a:gd name="connsiteX668" fmla="*/ 11120351 w 12192000"/>
              <a:gd name="connsiteY668" fmla="*/ 990907 h 4267200"/>
              <a:gd name="connsiteX669" fmla="*/ 11648506 w 12192000"/>
              <a:gd name="connsiteY669" fmla="*/ 680145 h 4267200"/>
              <a:gd name="connsiteX670" fmla="*/ 11886089 w 12192000"/>
              <a:gd name="connsiteY670" fmla="*/ 483936 h 4267200"/>
              <a:gd name="connsiteX671" fmla="*/ 3607114 w 12192000"/>
              <a:gd name="connsiteY671" fmla="*/ 467441 h 4267200"/>
              <a:gd name="connsiteX672" fmla="*/ 3296242 w 12192000"/>
              <a:gd name="connsiteY672" fmla="*/ 807991 h 4267200"/>
              <a:gd name="connsiteX673" fmla="*/ 3174674 w 12192000"/>
              <a:gd name="connsiteY673" fmla="*/ 919759 h 4267200"/>
              <a:gd name="connsiteX674" fmla="*/ 3042978 w 12192000"/>
              <a:gd name="connsiteY674" fmla="*/ 1054894 h 4267200"/>
              <a:gd name="connsiteX675" fmla="*/ 2968914 w 12192000"/>
              <a:gd name="connsiteY675" fmla="*/ 1133756 h 4267200"/>
              <a:gd name="connsiteX676" fmla="*/ 3103823 w 12192000"/>
              <a:gd name="connsiteY676" fmla="*/ 1026814 h 4267200"/>
              <a:gd name="connsiteX677" fmla="*/ 3607114 w 12192000"/>
              <a:gd name="connsiteY677" fmla="*/ 467441 h 4267200"/>
              <a:gd name="connsiteX678" fmla="*/ 10784544 w 12192000"/>
              <a:gd name="connsiteY678" fmla="*/ 465669 h 4267200"/>
              <a:gd name="connsiteX679" fmla="*/ 10426419 w 12192000"/>
              <a:gd name="connsiteY679" fmla="*/ 1062158 h 4267200"/>
              <a:gd name="connsiteX680" fmla="*/ 10471732 w 12192000"/>
              <a:gd name="connsiteY680" fmla="*/ 921679 h 4267200"/>
              <a:gd name="connsiteX681" fmla="*/ 10504824 w 12192000"/>
              <a:gd name="connsiteY681" fmla="*/ 852631 h 4267200"/>
              <a:gd name="connsiteX682" fmla="*/ 10582237 w 12192000"/>
              <a:gd name="connsiteY682" fmla="*/ 736692 h 4267200"/>
              <a:gd name="connsiteX683" fmla="*/ 10596401 w 12192000"/>
              <a:gd name="connsiteY683" fmla="*/ 716935 h 4267200"/>
              <a:gd name="connsiteX684" fmla="*/ 10784544 w 12192000"/>
              <a:gd name="connsiteY684" fmla="*/ 465669 h 4267200"/>
              <a:gd name="connsiteX685" fmla="*/ 11916494 w 12192000"/>
              <a:gd name="connsiteY685" fmla="*/ 422768 h 4267200"/>
              <a:gd name="connsiteX686" fmla="*/ 11703185 w 12192000"/>
              <a:gd name="connsiteY686" fmla="*/ 528178 h 4267200"/>
              <a:gd name="connsiteX687" fmla="*/ 11680755 w 12192000"/>
              <a:gd name="connsiteY687" fmla="*/ 543149 h 4267200"/>
              <a:gd name="connsiteX688" fmla="*/ 11116818 w 12192000"/>
              <a:gd name="connsiteY688" fmla="*/ 842623 h 4267200"/>
              <a:gd name="connsiteX689" fmla="*/ 10700164 w 12192000"/>
              <a:gd name="connsiteY689" fmla="*/ 1051220 h 4267200"/>
              <a:gd name="connsiteX690" fmla="*/ 10685570 w 12192000"/>
              <a:gd name="connsiteY690" fmla="*/ 1059849 h 4267200"/>
              <a:gd name="connsiteX691" fmla="*/ 10584288 w 12192000"/>
              <a:gd name="connsiteY691" fmla="*/ 1113543 h 4267200"/>
              <a:gd name="connsiteX692" fmla="*/ 11026698 w 12192000"/>
              <a:gd name="connsiteY692" fmla="*/ 971858 h 4267200"/>
              <a:gd name="connsiteX693" fmla="*/ 11607604 w 12192000"/>
              <a:gd name="connsiteY693" fmla="*/ 638368 h 4267200"/>
              <a:gd name="connsiteX694" fmla="*/ 11919452 w 12192000"/>
              <a:gd name="connsiteY694" fmla="*/ 423380 h 4267200"/>
              <a:gd name="connsiteX695" fmla="*/ 11916494 w 12192000"/>
              <a:gd name="connsiteY695" fmla="*/ 422768 h 4267200"/>
              <a:gd name="connsiteX696" fmla="*/ 8148168 w 12192000"/>
              <a:gd name="connsiteY696" fmla="*/ 416949 h 4267200"/>
              <a:gd name="connsiteX697" fmla="*/ 7862052 w 12192000"/>
              <a:gd name="connsiteY697" fmla="*/ 694330 h 4267200"/>
              <a:gd name="connsiteX698" fmla="*/ 7808002 w 12192000"/>
              <a:gd name="connsiteY698" fmla="*/ 759654 h 4267200"/>
              <a:gd name="connsiteX699" fmla="*/ 8295299 w 12192000"/>
              <a:gd name="connsiteY699" fmla="*/ 416143 h 4267200"/>
              <a:gd name="connsiteX700" fmla="*/ 8309124 w 12192000"/>
              <a:gd name="connsiteY700" fmla="*/ 534021 h 4267200"/>
              <a:gd name="connsiteX701" fmla="*/ 8293154 w 12192000"/>
              <a:gd name="connsiteY701" fmla="*/ 672115 h 4267200"/>
              <a:gd name="connsiteX702" fmla="*/ 8279099 w 12192000"/>
              <a:gd name="connsiteY702" fmla="*/ 769176 h 4267200"/>
              <a:gd name="connsiteX703" fmla="*/ 8309186 w 12192000"/>
              <a:gd name="connsiteY703" fmla="*/ 1060039 h 4267200"/>
              <a:gd name="connsiteX704" fmla="*/ 8410512 w 12192000"/>
              <a:gd name="connsiteY704" fmla="*/ 1511108 h 4267200"/>
              <a:gd name="connsiteX705" fmla="*/ 8351657 w 12192000"/>
              <a:gd name="connsiteY705" fmla="*/ 521768 h 4267200"/>
              <a:gd name="connsiteX706" fmla="*/ 8295299 w 12192000"/>
              <a:gd name="connsiteY706" fmla="*/ 416143 h 4267200"/>
              <a:gd name="connsiteX707" fmla="*/ 8266483 w 12192000"/>
              <a:gd name="connsiteY707" fmla="*/ 414244 h 4267200"/>
              <a:gd name="connsiteX708" fmla="*/ 8343425 w 12192000"/>
              <a:gd name="connsiteY708" fmla="*/ 1357811 h 4267200"/>
              <a:gd name="connsiteX709" fmla="*/ 8282114 w 12192000"/>
              <a:gd name="connsiteY709" fmla="*/ 1064671 h 4267200"/>
              <a:gd name="connsiteX710" fmla="*/ 8251298 w 12192000"/>
              <a:gd name="connsiteY710" fmla="*/ 766414 h 4267200"/>
              <a:gd name="connsiteX711" fmla="*/ 8265729 w 12192000"/>
              <a:gd name="connsiteY711" fmla="*/ 666939 h 4267200"/>
              <a:gd name="connsiteX712" fmla="*/ 8281494 w 12192000"/>
              <a:gd name="connsiteY712" fmla="*/ 533909 h 4267200"/>
              <a:gd name="connsiteX713" fmla="*/ 8266483 w 12192000"/>
              <a:gd name="connsiteY713" fmla="*/ 414244 h 4267200"/>
              <a:gd name="connsiteX714" fmla="*/ 8140802 w 12192000"/>
              <a:gd name="connsiteY714" fmla="*/ 388720 h 4267200"/>
              <a:gd name="connsiteX715" fmla="*/ 7860379 w 12192000"/>
              <a:gd name="connsiteY715" fmla="*/ 596411 h 4267200"/>
              <a:gd name="connsiteX716" fmla="*/ 7737688 w 12192000"/>
              <a:gd name="connsiteY716" fmla="*/ 790400 h 4267200"/>
              <a:gd name="connsiteX717" fmla="*/ 7726885 w 12192000"/>
              <a:gd name="connsiteY717" fmla="*/ 812869 h 4267200"/>
              <a:gd name="connsiteX718" fmla="*/ 7840490 w 12192000"/>
              <a:gd name="connsiteY718" fmla="*/ 676832 h 4267200"/>
              <a:gd name="connsiteX719" fmla="*/ 8140802 w 12192000"/>
              <a:gd name="connsiteY719" fmla="*/ 388720 h 4267200"/>
              <a:gd name="connsiteX720" fmla="*/ 3744487 w 12192000"/>
              <a:gd name="connsiteY720" fmla="*/ 383136 h 4267200"/>
              <a:gd name="connsiteX721" fmla="*/ 3970213 w 12192000"/>
              <a:gd name="connsiteY721" fmla="*/ 995559 h 4267200"/>
              <a:gd name="connsiteX722" fmla="*/ 3744487 w 12192000"/>
              <a:gd name="connsiteY722" fmla="*/ 383136 h 4267200"/>
              <a:gd name="connsiteX723" fmla="*/ 3624562 w 12192000"/>
              <a:gd name="connsiteY723" fmla="*/ 367041 h 4267200"/>
              <a:gd name="connsiteX724" fmla="*/ 3489712 w 12192000"/>
              <a:gd name="connsiteY724" fmla="*/ 485386 h 4267200"/>
              <a:gd name="connsiteX725" fmla="*/ 3182994 w 12192000"/>
              <a:gd name="connsiteY725" fmla="*/ 828265 h 4267200"/>
              <a:gd name="connsiteX726" fmla="*/ 2892114 w 12192000"/>
              <a:gd name="connsiteY726" fmla="*/ 1172635 h 4267200"/>
              <a:gd name="connsiteX727" fmla="*/ 3021459 w 12192000"/>
              <a:gd name="connsiteY727" fmla="*/ 1035385 h 4267200"/>
              <a:gd name="connsiteX728" fmla="*/ 3153873 w 12192000"/>
              <a:gd name="connsiteY728" fmla="*/ 898971 h 4267200"/>
              <a:gd name="connsiteX729" fmla="*/ 3276511 w 12192000"/>
              <a:gd name="connsiteY729" fmla="*/ 786423 h 4267200"/>
              <a:gd name="connsiteX730" fmla="*/ 3584154 w 12192000"/>
              <a:gd name="connsiteY730" fmla="*/ 448218 h 4267200"/>
              <a:gd name="connsiteX731" fmla="*/ 3624562 w 12192000"/>
              <a:gd name="connsiteY731" fmla="*/ 367041 h 4267200"/>
              <a:gd name="connsiteX732" fmla="*/ 3766672 w 12192000"/>
              <a:gd name="connsiteY732" fmla="*/ 359429 h 4267200"/>
              <a:gd name="connsiteX733" fmla="*/ 3996338 w 12192000"/>
              <a:gd name="connsiteY733" fmla="*/ 968237 h 4267200"/>
              <a:gd name="connsiteX734" fmla="*/ 3766672 w 12192000"/>
              <a:gd name="connsiteY734" fmla="*/ 359429 h 4267200"/>
              <a:gd name="connsiteX735" fmla="*/ 5805386 w 12192000"/>
              <a:gd name="connsiteY735" fmla="*/ 239240 h 4267200"/>
              <a:gd name="connsiteX736" fmla="*/ 5736947 w 12192000"/>
              <a:gd name="connsiteY736" fmla="*/ 261367 h 4267200"/>
              <a:gd name="connsiteX737" fmla="*/ 5427012 w 12192000"/>
              <a:gd name="connsiteY737" fmla="*/ 311272 h 4267200"/>
              <a:gd name="connsiteX738" fmla="*/ 5147818 w 12192000"/>
              <a:gd name="connsiteY738" fmla="*/ 322112 h 4267200"/>
              <a:gd name="connsiteX739" fmla="*/ 5060854 w 12192000"/>
              <a:gd name="connsiteY739" fmla="*/ 311882 h 4267200"/>
              <a:gd name="connsiteX740" fmla="*/ 4945989 w 12192000"/>
              <a:gd name="connsiteY740" fmla="*/ 300516 h 4267200"/>
              <a:gd name="connsiteX741" fmla="*/ 5410479 w 12192000"/>
              <a:gd name="connsiteY741" fmla="*/ 348434 h 4267200"/>
              <a:gd name="connsiteX742" fmla="*/ 5805386 w 12192000"/>
              <a:gd name="connsiteY742" fmla="*/ 239240 h 4267200"/>
              <a:gd name="connsiteX743" fmla="*/ 5905192 w 12192000"/>
              <a:gd name="connsiteY743" fmla="*/ 163079 h 4267200"/>
              <a:gd name="connsiteX744" fmla="*/ 5865655 w 12192000"/>
              <a:gd name="connsiteY744" fmla="*/ 171901 h 4267200"/>
              <a:gd name="connsiteX745" fmla="*/ 5259740 w 12192000"/>
              <a:gd name="connsiteY745" fmla="*/ 257013 h 4267200"/>
              <a:gd name="connsiteX746" fmla="*/ 5208466 w 12192000"/>
              <a:gd name="connsiteY746" fmla="*/ 257550 h 4267200"/>
              <a:gd name="connsiteX747" fmla="*/ 4980204 w 12192000"/>
              <a:gd name="connsiteY747" fmla="*/ 271903 h 4267200"/>
              <a:gd name="connsiteX748" fmla="*/ 5068068 w 12192000"/>
              <a:gd name="connsiteY748" fmla="*/ 282244 h 4267200"/>
              <a:gd name="connsiteX749" fmla="*/ 5153231 w 12192000"/>
              <a:gd name="connsiteY749" fmla="*/ 292240 h 4267200"/>
              <a:gd name="connsiteX750" fmla="*/ 5426491 w 12192000"/>
              <a:gd name="connsiteY750" fmla="*/ 281128 h 4267200"/>
              <a:gd name="connsiteX751" fmla="*/ 5731212 w 12192000"/>
              <a:gd name="connsiteY751" fmla="*/ 231951 h 4267200"/>
              <a:gd name="connsiteX752" fmla="*/ 5905192 w 12192000"/>
              <a:gd name="connsiteY752" fmla="*/ 163079 h 4267200"/>
              <a:gd name="connsiteX753" fmla="*/ 5944437 w 12192000"/>
              <a:gd name="connsiteY753" fmla="*/ 113829 h 4267200"/>
              <a:gd name="connsiteX754" fmla="*/ 5825032 w 12192000"/>
              <a:gd name="connsiteY754" fmla="*/ 146405 h 4267200"/>
              <a:gd name="connsiteX755" fmla="*/ 4955599 w 12192000"/>
              <a:gd name="connsiteY755" fmla="*/ 247008 h 4267200"/>
              <a:gd name="connsiteX756" fmla="*/ 5210104 w 12192000"/>
              <a:gd name="connsiteY756" fmla="*/ 228123 h 4267200"/>
              <a:gd name="connsiteX757" fmla="*/ 5261015 w 12192000"/>
              <a:gd name="connsiteY757" fmla="*/ 227087 h 4267200"/>
              <a:gd name="connsiteX758" fmla="*/ 5861181 w 12192000"/>
              <a:gd name="connsiteY758" fmla="*/ 143093 h 4267200"/>
              <a:gd name="connsiteX759" fmla="*/ 5961252 w 12192000"/>
              <a:gd name="connsiteY759" fmla="*/ 114820 h 4267200"/>
              <a:gd name="connsiteX760" fmla="*/ 5944437 w 12192000"/>
              <a:gd name="connsiteY760" fmla="*/ 113829 h 4267200"/>
              <a:gd name="connsiteX761" fmla="*/ 9095810 w 12192000"/>
              <a:gd name="connsiteY761" fmla="*/ 0 h 4267200"/>
              <a:gd name="connsiteX762" fmla="*/ 9215999 w 12192000"/>
              <a:gd name="connsiteY762" fmla="*/ 0 h 4267200"/>
              <a:gd name="connsiteX763" fmla="*/ 9250991 w 12192000"/>
              <a:gd name="connsiteY763" fmla="*/ 17650 h 4267200"/>
              <a:gd name="connsiteX764" fmla="*/ 9551793 w 12192000"/>
              <a:gd name="connsiteY764" fmla="*/ 69947 h 4267200"/>
              <a:gd name="connsiteX765" fmla="*/ 10211701 w 12192000"/>
              <a:gd name="connsiteY765" fmla="*/ 15192 h 4267200"/>
              <a:gd name="connsiteX766" fmla="*/ 9665014 w 12192000"/>
              <a:gd name="connsiteY766" fmla="*/ 41266 h 4267200"/>
              <a:gd name="connsiteX767" fmla="*/ 9382567 w 12192000"/>
              <a:gd name="connsiteY767" fmla="*/ 18583 h 4267200"/>
              <a:gd name="connsiteX768" fmla="*/ 9283159 w 12192000"/>
              <a:gd name="connsiteY768" fmla="*/ 0 h 4267200"/>
              <a:gd name="connsiteX769" fmla="*/ 9469266 w 12192000"/>
              <a:gd name="connsiteY769" fmla="*/ 0 h 4267200"/>
              <a:gd name="connsiteX770" fmla="*/ 9504117 w 12192000"/>
              <a:gd name="connsiteY770" fmla="*/ 4274 h 4267200"/>
              <a:gd name="connsiteX771" fmla="*/ 9667223 w 12192000"/>
              <a:gd name="connsiteY771" fmla="*/ 13232 h 4267200"/>
              <a:gd name="connsiteX772" fmla="*/ 9887703 w 12192000"/>
              <a:gd name="connsiteY772" fmla="*/ 12601 h 4267200"/>
              <a:gd name="connsiteX773" fmla="*/ 10088930 w 12192000"/>
              <a:gd name="connsiteY773" fmla="*/ 0 h 4267200"/>
              <a:gd name="connsiteX774" fmla="*/ 10544171 w 12192000"/>
              <a:gd name="connsiteY774" fmla="*/ 0 h 4267200"/>
              <a:gd name="connsiteX775" fmla="*/ 10392396 w 12192000"/>
              <a:gd name="connsiteY775" fmla="*/ 36772 h 4267200"/>
              <a:gd name="connsiteX776" fmla="*/ 9413803 w 12192000"/>
              <a:gd name="connsiteY776" fmla="*/ 131277 h 4267200"/>
              <a:gd name="connsiteX777" fmla="*/ 9174626 w 12192000"/>
              <a:gd name="connsiteY777" fmla="*/ 44983 h 4267200"/>
              <a:gd name="connsiteX778" fmla="*/ 8474998 w 12192000"/>
              <a:gd name="connsiteY778" fmla="*/ 0 h 4267200"/>
              <a:gd name="connsiteX779" fmla="*/ 8573502 w 12192000"/>
              <a:gd name="connsiteY779" fmla="*/ 0 h 4267200"/>
              <a:gd name="connsiteX780" fmla="*/ 8659539 w 12192000"/>
              <a:gd name="connsiteY780" fmla="*/ 117664 h 4267200"/>
              <a:gd name="connsiteX781" fmla="*/ 9248507 w 12192000"/>
              <a:gd name="connsiteY781" fmla="*/ 743734 h 4267200"/>
              <a:gd name="connsiteX782" fmla="*/ 9309457 w 12192000"/>
              <a:gd name="connsiteY782" fmla="*/ 795932 h 4267200"/>
              <a:gd name="connsiteX783" fmla="*/ 9785496 w 12192000"/>
              <a:gd name="connsiteY783" fmla="*/ 530713 h 4267200"/>
              <a:gd name="connsiteX784" fmla="*/ 10482828 w 12192000"/>
              <a:gd name="connsiteY784" fmla="*/ 399738 h 4267200"/>
              <a:gd name="connsiteX785" fmla="*/ 10468382 w 12192000"/>
              <a:gd name="connsiteY785" fmla="*/ 461219 h 4267200"/>
              <a:gd name="connsiteX786" fmla="*/ 9430790 w 12192000"/>
              <a:gd name="connsiteY786" fmla="*/ 895589 h 4267200"/>
              <a:gd name="connsiteX787" fmla="*/ 10019780 w 12192000"/>
              <a:gd name="connsiteY787" fmla="*/ 1298815 h 4267200"/>
              <a:gd name="connsiteX788" fmla="*/ 10372218 w 12192000"/>
              <a:gd name="connsiteY788" fmla="*/ 1146081 h 4267200"/>
              <a:gd name="connsiteX789" fmla="*/ 10896429 w 12192000"/>
              <a:gd name="connsiteY789" fmla="*/ 310883 h 4267200"/>
              <a:gd name="connsiteX790" fmla="*/ 10919735 w 12192000"/>
              <a:gd name="connsiteY790" fmla="*/ 318176 h 4267200"/>
              <a:gd name="connsiteX791" fmla="*/ 10637064 w 12192000"/>
              <a:gd name="connsiteY791" fmla="*/ 935661 h 4267200"/>
              <a:gd name="connsiteX792" fmla="*/ 10516995 w 12192000"/>
              <a:gd name="connsiteY792" fmla="*/ 1070245 h 4267200"/>
              <a:gd name="connsiteX793" fmla="*/ 10868835 w 12192000"/>
              <a:gd name="connsiteY793" fmla="*/ 815534 h 4267200"/>
              <a:gd name="connsiteX794" fmla="*/ 11704547 w 12192000"/>
              <a:gd name="connsiteY794" fmla="*/ 465665 h 4267200"/>
              <a:gd name="connsiteX795" fmla="*/ 12033562 w 12192000"/>
              <a:gd name="connsiteY795" fmla="*/ 350012 h 4267200"/>
              <a:gd name="connsiteX796" fmla="*/ 12025537 w 12192000"/>
              <a:gd name="connsiteY796" fmla="*/ 382666 h 4267200"/>
              <a:gd name="connsiteX797" fmla="*/ 11088649 w 12192000"/>
              <a:gd name="connsiteY797" fmla="*/ 1056676 h 4267200"/>
              <a:gd name="connsiteX798" fmla="*/ 10561600 w 12192000"/>
              <a:gd name="connsiteY798" fmla="*/ 1229477 h 4267200"/>
              <a:gd name="connsiteX799" fmla="*/ 10280797 w 12192000"/>
              <a:gd name="connsiteY799" fmla="*/ 1263181 h 4267200"/>
              <a:gd name="connsiteX800" fmla="*/ 10083376 w 12192000"/>
              <a:gd name="connsiteY800" fmla="*/ 1334114 h 4267200"/>
              <a:gd name="connsiteX801" fmla="*/ 10832582 w 12192000"/>
              <a:gd name="connsiteY801" fmla="*/ 1687356 h 4267200"/>
              <a:gd name="connsiteX802" fmla="*/ 10839263 w 12192000"/>
              <a:gd name="connsiteY802" fmla="*/ 1683743 h 4267200"/>
              <a:gd name="connsiteX803" fmla="*/ 11350910 w 12192000"/>
              <a:gd name="connsiteY803" fmla="*/ 1443899 h 4267200"/>
              <a:gd name="connsiteX804" fmla="*/ 11360346 w 12192000"/>
              <a:gd name="connsiteY804" fmla="*/ 1429225 h 4267200"/>
              <a:gd name="connsiteX805" fmla="*/ 12167580 w 12192000"/>
              <a:gd name="connsiteY805" fmla="*/ 789523 h 4267200"/>
              <a:gd name="connsiteX806" fmla="*/ 12192000 w 12192000"/>
              <a:gd name="connsiteY806" fmla="*/ 769876 h 4267200"/>
              <a:gd name="connsiteX807" fmla="*/ 12192000 w 12192000"/>
              <a:gd name="connsiteY807" fmla="*/ 802845 h 4267200"/>
              <a:gd name="connsiteX808" fmla="*/ 12173558 w 12192000"/>
              <a:gd name="connsiteY808" fmla="*/ 821317 h 4267200"/>
              <a:gd name="connsiteX809" fmla="*/ 12117398 w 12192000"/>
              <a:gd name="connsiteY809" fmla="*/ 877374 h 4267200"/>
              <a:gd name="connsiteX810" fmla="*/ 11472926 w 12192000"/>
              <a:gd name="connsiteY810" fmla="*/ 1344259 h 4267200"/>
              <a:gd name="connsiteX811" fmla="*/ 11666978 w 12192000"/>
              <a:gd name="connsiteY811" fmla="*/ 1215889 h 4267200"/>
              <a:gd name="connsiteX812" fmla="*/ 11707200 w 12192000"/>
              <a:gd name="connsiteY812" fmla="*/ 1192361 h 4267200"/>
              <a:gd name="connsiteX813" fmla="*/ 12144637 w 12192000"/>
              <a:gd name="connsiteY813" fmla="*/ 858646 h 4267200"/>
              <a:gd name="connsiteX814" fmla="*/ 12192000 w 12192000"/>
              <a:gd name="connsiteY814" fmla="*/ 810414 h 4267200"/>
              <a:gd name="connsiteX815" fmla="*/ 12192000 w 12192000"/>
              <a:gd name="connsiteY815" fmla="*/ 916439 h 4267200"/>
              <a:gd name="connsiteX816" fmla="*/ 12150630 w 12192000"/>
              <a:gd name="connsiteY816" fmla="*/ 982925 h 4267200"/>
              <a:gd name="connsiteX817" fmla="*/ 11389484 w 12192000"/>
              <a:gd name="connsiteY817" fmla="*/ 1469889 h 4267200"/>
              <a:gd name="connsiteX818" fmla="*/ 10923736 w 12192000"/>
              <a:gd name="connsiteY818" fmla="*/ 1721439 h 4267200"/>
              <a:gd name="connsiteX819" fmla="*/ 11091913 w 12192000"/>
              <a:gd name="connsiteY819" fmla="*/ 1780406 h 4267200"/>
              <a:gd name="connsiteX820" fmla="*/ 11771238 w 12192000"/>
              <a:gd name="connsiteY820" fmla="*/ 1944400 h 4267200"/>
              <a:gd name="connsiteX821" fmla="*/ 11783166 w 12192000"/>
              <a:gd name="connsiteY821" fmla="*/ 1931422 h 4267200"/>
              <a:gd name="connsiteX822" fmla="*/ 12131988 w 12192000"/>
              <a:gd name="connsiteY822" fmla="*/ 1574357 h 4267200"/>
              <a:gd name="connsiteX823" fmla="*/ 12192000 w 12192000"/>
              <a:gd name="connsiteY823" fmla="*/ 1537429 h 4267200"/>
              <a:gd name="connsiteX824" fmla="*/ 12192000 w 12192000"/>
              <a:gd name="connsiteY824" fmla="*/ 1589108 h 4267200"/>
              <a:gd name="connsiteX825" fmla="*/ 12112105 w 12192000"/>
              <a:gd name="connsiteY825" fmla="*/ 1640352 h 4267200"/>
              <a:gd name="connsiteX826" fmla="*/ 11849203 w 12192000"/>
              <a:gd name="connsiteY826" fmla="*/ 1900149 h 4267200"/>
              <a:gd name="connsiteX827" fmla="*/ 11946326 w 12192000"/>
              <a:gd name="connsiteY827" fmla="*/ 1822808 h 4267200"/>
              <a:gd name="connsiteX828" fmla="*/ 12055863 w 12192000"/>
              <a:gd name="connsiteY828" fmla="*/ 1735914 h 4267200"/>
              <a:gd name="connsiteX829" fmla="*/ 12150816 w 12192000"/>
              <a:gd name="connsiteY829" fmla="*/ 1678902 h 4267200"/>
              <a:gd name="connsiteX830" fmla="*/ 12192000 w 12192000"/>
              <a:gd name="connsiteY830" fmla="*/ 1655121 h 4267200"/>
              <a:gd name="connsiteX831" fmla="*/ 12192000 w 12192000"/>
              <a:gd name="connsiteY831" fmla="*/ 1686869 h 4267200"/>
              <a:gd name="connsiteX832" fmla="*/ 12163772 w 12192000"/>
              <a:gd name="connsiteY832" fmla="*/ 1703058 h 4267200"/>
              <a:gd name="connsiteX833" fmla="*/ 12070597 w 12192000"/>
              <a:gd name="connsiteY833" fmla="*/ 1758893 h 4267200"/>
              <a:gd name="connsiteX834" fmla="*/ 11963621 w 12192000"/>
              <a:gd name="connsiteY834" fmla="*/ 1844299 h 4267200"/>
              <a:gd name="connsiteX835" fmla="*/ 11886604 w 12192000"/>
              <a:gd name="connsiteY835" fmla="*/ 1907617 h 4267200"/>
              <a:gd name="connsiteX836" fmla="*/ 12153575 w 12192000"/>
              <a:gd name="connsiteY836" fmla="*/ 1786372 h 4267200"/>
              <a:gd name="connsiteX837" fmla="*/ 12192000 w 12192000"/>
              <a:gd name="connsiteY837" fmla="*/ 1759693 h 4267200"/>
              <a:gd name="connsiteX838" fmla="*/ 12192000 w 12192000"/>
              <a:gd name="connsiteY838" fmla="*/ 1809459 h 4267200"/>
              <a:gd name="connsiteX839" fmla="*/ 12121362 w 12192000"/>
              <a:gd name="connsiteY839" fmla="*/ 1857561 h 4267200"/>
              <a:gd name="connsiteX840" fmla="*/ 11895949 w 12192000"/>
              <a:gd name="connsiteY840" fmla="*/ 1963079 h 4267200"/>
              <a:gd name="connsiteX841" fmla="*/ 12192000 w 12192000"/>
              <a:gd name="connsiteY841" fmla="*/ 1990579 h 4267200"/>
              <a:gd name="connsiteX842" fmla="*/ 12192000 w 12192000"/>
              <a:gd name="connsiteY842" fmla="*/ 2065582 h 4267200"/>
              <a:gd name="connsiteX843" fmla="*/ 12153918 w 12192000"/>
              <a:gd name="connsiteY843" fmla="*/ 2063926 h 4267200"/>
              <a:gd name="connsiteX844" fmla="*/ 12192000 w 12192000"/>
              <a:gd name="connsiteY844" fmla="*/ 2085104 h 4267200"/>
              <a:gd name="connsiteX845" fmla="*/ 12192000 w 12192000"/>
              <a:gd name="connsiteY845" fmla="*/ 2178471 h 4267200"/>
              <a:gd name="connsiteX846" fmla="*/ 12085355 w 12192000"/>
              <a:gd name="connsiteY846" fmla="*/ 2122457 h 4267200"/>
              <a:gd name="connsiteX847" fmla="*/ 12192000 w 12192000"/>
              <a:gd name="connsiteY847" fmla="*/ 2196158 h 4267200"/>
              <a:gd name="connsiteX848" fmla="*/ 12192000 w 12192000"/>
              <a:gd name="connsiteY848" fmla="*/ 2230374 h 4267200"/>
              <a:gd name="connsiteX849" fmla="*/ 12041237 w 12192000"/>
              <a:gd name="connsiteY849" fmla="*/ 2126309 h 4267200"/>
              <a:gd name="connsiteX850" fmla="*/ 12174450 w 12192000"/>
              <a:gd name="connsiteY850" fmla="*/ 2262541 h 4267200"/>
              <a:gd name="connsiteX851" fmla="*/ 12192000 w 12192000"/>
              <a:gd name="connsiteY851" fmla="*/ 2275857 h 4267200"/>
              <a:gd name="connsiteX852" fmla="*/ 12192000 w 12192000"/>
              <a:gd name="connsiteY852" fmla="*/ 2377131 h 4267200"/>
              <a:gd name="connsiteX853" fmla="*/ 12155801 w 12192000"/>
              <a:gd name="connsiteY853" fmla="*/ 2349925 h 4267200"/>
              <a:gd name="connsiteX854" fmla="*/ 11930164 w 12192000"/>
              <a:gd name="connsiteY854" fmla="*/ 2041945 h 4267200"/>
              <a:gd name="connsiteX855" fmla="*/ 11561767 w 12192000"/>
              <a:gd name="connsiteY855" fmla="*/ 1984479 h 4267200"/>
              <a:gd name="connsiteX856" fmla="*/ 11987997 w 12192000"/>
              <a:gd name="connsiteY856" fmla="*/ 3153822 h 4267200"/>
              <a:gd name="connsiteX857" fmla="*/ 11926558 w 12192000"/>
              <a:gd name="connsiteY857" fmla="*/ 3203134 h 4267200"/>
              <a:gd name="connsiteX858" fmla="*/ 11440430 w 12192000"/>
              <a:gd name="connsiteY858" fmla="*/ 1973028 h 4267200"/>
              <a:gd name="connsiteX859" fmla="*/ 11446754 w 12192000"/>
              <a:gd name="connsiteY859" fmla="*/ 1959605 h 4267200"/>
              <a:gd name="connsiteX860" fmla="*/ 11050651 w 12192000"/>
              <a:gd name="connsiteY860" fmla="*/ 1850495 h 4267200"/>
              <a:gd name="connsiteX861" fmla="*/ 10389960 w 12192000"/>
              <a:gd name="connsiteY861" fmla="*/ 1586232 h 4267200"/>
              <a:gd name="connsiteX862" fmla="*/ 10500699 w 12192000"/>
              <a:gd name="connsiteY862" fmla="*/ 1913175 h 4267200"/>
              <a:gd name="connsiteX863" fmla="*/ 10507814 w 12192000"/>
              <a:gd name="connsiteY863" fmla="*/ 1920694 h 4267200"/>
              <a:gd name="connsiteX864" fmla="*/ 10518908 w 12192000"/>
              <a:gd name="connsiteY864" fmla="*/ 1911226 h 4267200"/>
              <a:gd name="connsiteX865" fmla="*/ 11258935 w 12192000"/>
              <a:gd name="connsiteY865" fmla="*/ 2442781 h 4267200"/>
              <a:gd name="connsiteX866" fmla="*/ 11211663 w 12192000"/>
              <a:gd name="connsiteY866" fmla="*/ 2510325 h 4267200"/>
              <a:gd name="connsiteX867" fmla="*/ 10571295 w 12192000"/>
              <a:gd name="connsiteY867" fmla="*/ 2105302 h 4267200"/>
              <a:gd name="connsiteX868" fmla="*/ 10435737 w 12192000"/>
              <a:gd name="connsiteY868" fmla="*/ 2805672 h 4267200"/>
              <a:gd name="connsiteX869" fmla="*/ 10206831 w 12192000"/>
              <a:gd name="connsiteY869" fmla="*/ 3151701 h 4267200"/>
              <a:gd name="connsiteX870" fmla="*/ 10196482 w 12192000"/>
              <a:gd name="connsiteY870" fmla="*/ 3135084 h 4267200"/>
              <a:gd name="connsiteX871" fmla="*/ 10381882 w 12192000"/>
              <a:gd name="connsiteY871" fmla="*/ 2155807 h 4267200"/>
              <a:gd name="connsiteX872" fmla="*/ 10439260 w 12192000"/>
              <a:gd name="connsiteY872" fmla="*/ 1962486 h 4267200"/>
              <a:gd name="connsiteX873" fmla="*/ 10439409 w 12192000"/>
              <a:gd name="connsiteY873" fmla="*/ 1960615 h 4267200"/>
              <a:gd name="connsiteX874" fmla="*/ 10439915 w 12192000"/>
              <a:gd name="connsiteY874" fmla="*/ 1951821 h 4267200"/>
              <a:gd name="connsiteX875" fmla="*/ 10314241 w 12192000"/>
              <a:gd name="connsiteY875" fmla="*/ 1556749 h 4267200"/>
              <a:gd name="connsiteX876" fmla="*/ 10315061 w 12192000"/>
              <a:gd name="connsiteY876" fmla="*/ 1548729 h 4267200"/>
              <a:gd name="connsiteX877" fmla="*/ 9526158 w 12192000"/>
              <a:gd name="connsiteY877" fmla="*/ 1071804 h 4267200"/>
              <a:gd name="connsiteX878" fmla="*/ 9758689 w 12192000"/>
              <a:gd name="connsiteY878" fmla="*/ 1585512 h 4267200"/>
              <a:gd name="connsiteX879" fmla="*/ 9941392 w 12192000"/>
              <a:gd name="connsiteY879" fmla="*/ 2432858 h 4267200"/>
              <a:gd name="connsiteX880" fmla="*/ 9887724 w 12192000"/>
              <a:gd name="connsiteY880" fmla="*/ 2495762 h 4267200"/>
              <a:gd name="connsiteX881" fmla="*/ 9587446 w 12192000"/>
              <a:gd name="connsiteY881" fmla="*/ 1872898 h 4267200"/>
              <a:gd name="connsiteX882" fmla="*/ 9462810 w 12192000"/>
              <a:gd name="connsiteY882" fmla="*/ 1288346 h 4267200"/>
              <a:gd name="connsiteX883" fmla="*/ 9318575 w 12192000"/>
              <a:gd name="connsiteY883" fmla="*/ 1540820 h 4267200"/>
              <a:gd name="connsiteX884" fmla="*/ 9191090 w 12192000"/>
              <a:gd name="connsiteY884" fmla="*/ 1688355 h 4267200"/>
              <a:gd name="connsiteX885" fmla="*/ 9177757 w 12192000"/>
              <a:gd name="connsiteY885" fmla="*/ 1683354 h 4267200"/>
              <a:gd name="connsiteX886" fmla="*/ 9274865 w 12192000"/>
              <a:gd name="connsiteY886" fmla="*/ 1336896 h 4267200"/>
              <a:gd name="connsiteX887" fmla="*/ 9478649 w 12192000"/>
              <a:gd name="connsiteY887" fmla="*/ 1173376 h 4267200"/>
              <a:gd name="connsiteX888" fmla="*/ 9482281 w 12192000"/>
              <a:gd name="connsiteY888" fmla="*/ 1167830 h 4267200"/>
              <a:gd name="connsiteX889" fmla="*/ 9438637 w 12192000"/>
              <a:gd name="connsiteY889" fmla="*/ 1015438 h 4267200"/>
              <a:gd name="connsiteX890" fmla="*/ 9439458 w 12192000"/>
              <a:gd name="connsiteY890" fmla="*/ 1007420 h 4267200"/>
              <a:gd name="connsiteX891" fmla="*/ 9197105 w 12192000"/>
              <a:gd name="connsiteY891" fmla="*/ 808882 h 4267200"/>
              <a:gd name="connsiteX892" fmla="*/ 8973607 w 12192000"/>
              <a:gd name="connsiteY892" fmla="*/ 597733 h 4267200"/>
              <a:gd name="connsiteX893" fmla="*/ 8967512 w 12192000"/>
              <a:gd name="connsiteY893" fmla="*/ 1795211 h 4267200"/>
              <a:gd name="connsiteX894" fmla="*/ 8912526 w 12192000"/>
              <a:gd name="connsiteY894" fmla="*/ 1841464 h 4267200"/>
              <a:gd name="connsiteX895" fmla="*/ 8893391 w 12192000"/>
              <a:gd name="connsiteY895" fmla="*/ 572788 h 4267200"/>
              <a:gd name="connsiteX896" fmla="*/ 8902990 w 12192000"/>
              <a:gd name="connsiteY896" fmla="*/ 560750 h 4267200"/>
              <a:gd name="connsiteX897" fmla="*/ 8919102 w 12192000"/>
              <a:gd name="connsiteY897" fmla="*/ 542471 h 4267200"/>
              <a:gd name="connsiteX898" fmla="*/ 8661728 w 12192000"/>
              <a:gd name="connsiteY898" fmla="*/ 250903 h 4267200"/>
              <a:gd name="connsiteX899" fmla="*/ 8357758 w 12192000"/>
              <a:gd name="connsiteY899" fmla="*/ 0 h 4267200"/>
              <a:gd name="connsiteX900" fmla="*/ 8405492 w 12192000"/>
              <a:gd name="connsiteY900" fmla="*/ 0 h 4267200"/>
              <a:gd name="connsiteX901" fmla="*/ 8392083 w 12192000"/>
              <a:gd name="connsiteY901" fmla="*/ 30495 h 4267200"/>
              <a:gd name="connsiteX902" fmla="*/ 8339888 w 12192000"/>
              <a:gd name="connsiteY902" fmla="*/ 306259 h 4267200"/>
              <a:gd name="connsiteX903" fmla="*/ 8473847 w 12192000"/>
              <a:gd name="connsiteY903" fmla="*/ 727373 h 4267200"/>
              <a:gd name="connsiteX904" fmla="*/ 8454081 w 12192000"/>
              <a:gd name="connsiteY904" fmla="*/ 1611960 h 4267200"/>
              <a:gd name="connsiteX905" fmla="*/ 8396000 w 12192000"/>
              <a:gd name="connsiteY905" fmla="*/ 1663986 h 4267200"/>
              <a:gd name="connsiteX906" fmla="*/ 8238881 w 12192000"/>
              <a:gd name="connsiteY906" fmla="*/ 368438 h 4267200"/>
              <a:gd name="connsiteX907" fmla="*/ 7668140 w 12192000"/>
              <a:gd name="connsiteY907" fmla="*/ 942511 h 4267200"/>
              <a:gd name="connsiteX908" fmla="*/ 7637853 w 12192000"/>
              <a:gd name="connsiteY908" fmla="*/ 942567 h 4267200"/>
              <a:gd name="connsiteX909" fmla="*/ 7909649 w 12192000"/>
              <a:gd name="connsiteY909" fmla="*/ 489150 h 4267200"/>
              <a:gd name="connsiteX910" fmla="*/ 8256182 w 12192000"/>
              <a:gd name="connsiteY910" fmla="*/ 301724 h 4267200"/>
              <a:gd name="connsiteX911" fmla="*/ 8255912 w 12192000"/>
              <a:gd name="connsiteY911" fmla="*/ 276498 h 4267200"/>
              <a:gd name="connsiteX912" fmla="*/ 8315225 w 12192000"/>
              <a:gd name="connsiteY912" fmla="*/ 89075 h 4267200"/>
              <a:gd name="connsiteX913" fmla="*/ 7497388 w 12192000"/>
              <a:gd name="connsiteY913" fmla="*/ 0 h 4267200"/>
              <a:gd name="connsiteX914" fmla="*/ 7560921 w 12192000"/>
              <a:gd name="connsiteY914" fmla="*/ 0 h 4267200"/>
              <a:gd name="connsiteX915" fmla="*/ 7546742 w 12192000"/>
              <a:gd name="connsiteY915" fmla="*/ 68966 h 4267200"/>
              <a:gd name="connsiteX916" fmla="*/ 7488853 w 12192000"/>
              <a:gd name="connsiteY916" fmla="*/ 535687 h 4267200"/>
              <a:gd name="connsiteX917" fmla="*/ 7529509 w 12192000"/>
              <a:gd name="connsiteY917" fmla="*/ 380358 h 4267200"/>
              <a:gd name="connsiteX918" fmla="*/ 7585939 w 12192000"/>
              <a:gd name="connsiteY918" fmla="*/ 184712 h 4267200"/>
              <a:gd name="connsiteX919" fmla="*/ 7621792 w 12192000"/>
              <a:gd name="connsiteY919" fmla="*/ 87864 h 4267200"/>
              <a:gd name="connsiteX920" fmla="*/ 7654204 w 12192000"/>
              <a:gd name="connsiteY920" fmla="*/ 0 h 4267200"/>
              <a:gd name="connsiteX921" fmla="*/ 7683986 w 12192000"/>
              <a:gd name="connsiteY921" fmla="*/ 0 h 4267200"/>
              <a:gd name="connsiteX922" fmla="*/ 7647914 w 12192000"/>
              <a:gd name="connsiteY922" fmla="*/ 97640 h 4267200"/>
              <a:gd name="connsiteX923" fmla="*/ 7612524 w 12192000"/>
              <a:gd name="connsiteY923" fmla="*/ 193392 h 4267200"/>
              <a:gd name="connsiteX924" fmla="*/ 7557013 w 12192000"/>
              <a:gd name="connsiteY924" fmla="*/ 386853 h 4267200"/>
              <a:gd name="connsiteX925" fmla="*/ 7517286 w 12192000"/>
              <a:gd name="connsiteY925" fmla="*/ 539999 h 4267200"/>
              <a:gd name="connsiteX926" fmla="*/ 7704204 w 12192000"/>
              <a:gd name="connsiteY926" fmla="*/ 152292 h 4267200"/>
              <a:gd name="connsiteX927" fmla="*/ 7756975 w 12192000"/>
              <a:gd name="connsiteY927" fmla="*/ 0 h 4267200"/>
              <a:gd name="connsiteX928" fmla="*/ 7837329 w 12192000"/>
              <a:gd name="connsiteY928" fmla="*/ 0 h 4267200"/>
              <a:gd name="connsiteX929" fmla="*/ 7821760 w 12192000"/>
              <a:gd name="connsiteY929" fmla="*/ 65656 h 4267200"/>
              <a:gd name="connsiteX930" fmla="*/ 7488925 w 12192000"/>
              <a:gd name="connsiteY930" fmla="*/ 763628 h 4267200"/>
              <a:gd name="connsiteX931" fmla="*/ 7419999 w 12192000"/>
              <a:gd name="connsiteY931" fmla="*/ 774360 h 4267200"/>
              <a:gd name="connsiteX932" fmla="*/ 7487820 w 12192000"/>
              <a:gd name="connsiteY932" fmla="*/ 37416 h 4267200"/>
              <a:gd name="connsiteX933" fmla="*/ 3882765 w 12192000"/>
              <a:gd name="connsiteY933" fmla="*/ 0 h 4267200"/>
              <a:gd name="connsiteX934" fmla="*/ 3995099 w 12192000"/>
              <a:gd name="connsiteY934" fmla="*/ 0 h 4267200"/>
              <a:gd name="connsiteX935" fmla="*/ 4163818 w 12192000"/>
              <a:gd name="connsiteY935" fmla="*/ 234104 h 4267200"/>
              <a:gd name="connsiteX936" fmla="*/ 4172099 w 12192000"/>
              <a:gd name="connsiteY936" fmla="*/ 234207 h 4267200"/>
              <a:gd name="connsiteX937" fmla="*/ 4784282 w 12192000"/>
              <a:gd name="connsiteY937" fmla="*/ 276561 h 4267200"/>
              <a:gd name="connsiteX938" fmla="*/ 4801687 w 12192000"/>
              <a:gd name="connsiteY938" fmla="*/ 267764 h 4267200"/>
              <a:gd name="connsiteX939" fmla="*/ 6082788 w 12192000"/>
              <a:gd name="connsiteY939" fmla="*/ 64119 h 4267200"/>
              <a:gd name="connsiteX940" fmla="*/ 6099442 w 12192000"/>
              <a:gd name="connsiteY940" fmla="*/ 82568 h 4267200"/>
              <a:gd name="connsiteX941" fmla="*/ 4804137 w 12192000"/>
              <a:gd name="connsiteY941" fmla="*/ 320931 h 4267200"/>
              <a:gd name="connsiteX942" fmla="*/ 4227047 w 12192000"/>
              <a:gd name="connsiteY942" fmla="*/ 313415 h 4267200"/>
              <a:gd name="connsiteX943" fmla="*/ 4346041 w 12192000"/>
              <a:gd name="connsiteY943" fmla="*/ 456086 h 4267200"/>
              <a:gd name="connsiteX944" fmla="*/ 4870967 w 12192000"/>
              <a:gd name="connsiteY944" fmla="*/ 963061 h 4267200"/>
              <a:gd name="connsiteX945" fmla="*/ 4889647 w 12192000"/>
              <a:gd name="connsiteY945" fmla="*/ 957147 h 4267200"/>
              <a:gd name="connsiteX946" fmla="*/ 5422504 w 12192000"/>
              <a:gd name="connsiteY946" fmla="*/ 805191 h 4267200"/>
              <a:gd name="connsiteX947" fmla="*/ 6087656 w 12192000"/>
              <a:gd name="connsiteY947" fmla="*/ 826703 h 4267200"/>
              <a:gd name="connsiteX948" fmla="*/ 6058717 w 12192000"/>
              <a:gd name="connsiteY948" fmla="*/ 865992 h 4267200"/>
              <a:gd name="connsiteX949" fmla="*/ 4974153 w 12192000"/>
              <a:gd name="connsiteY949" fmla="*/ 1045456 h 4267200"/>
              <a:gd name="connsiteX950" fmla="*/ 5627835 w 12192000"/>
              <a:gd name="connsiteY950" fmla="*/ 1472077 h 4267200"/>
              <a:gd name="connsiteX951" fmla="*/ 5629817 w 12192000"/>
              <a:gd name="connsiteY951" fmla="*/ 1471412 h 4267200"/>
              <a:gd name="connsiteX952" fmla="*/ 5634124 w 12192000"/>
              <a:gd name="connsiteY952" fmla="*/ 1470572 h 4267200"/>
              <a:gd name="connsiteX953" fmla="*/ 5755832 w 12192000"/>
              <a:gd name="connsiteY953" fmla="*/ 1383886 h 4267200"/>
              <a:gd name="connsiteX954" fmla="*/ 6014186 w 12192000"/>
              <a:gd name="connsiteY954" fmla="*/ 1279799 h 4267200"/>
              <a:gd name="connsiteX955" fmla="*/ 6901619 w 12192000"/>
              <a:gd name="connsiteY955" fmla="*/ 1047874 h 4267200"/>
              <a:gd name="connsiteX956" fmla="*/ 6931566 w 12192000"/>
              <a:gd name="connsiteY956" fmla="*/ 1062034 h 4267200"/>
              <a:gd name="connsiteX957" fmla="*/ 5790982 w 12192000"/>
              <a:gd name="connsiteY957" fmla="*/ 1561380 h 4267200"/>
              <a:gd name="connsiteX958" fmla="*/ 6188971 w 12192000"/>
              <a:gd name="connsiteY958" fmla="*/ 1755168 h 4267200"/>
              <a:gd name="connsiteX959" fmla="*/ 6202446 w 12192000"/>
              <a:gd name="connsiteY959" fmla="*/ 1752268 h 4267200"/>
              <a:gd name="connsiteX960" fmla="*/ 7179560 w 12192000"/>
              <a:gd name="connsiteY960" fmla="*/ 1467551 h 4267200"/>
              <a:gd name="connsiteX961" fmla="*/ 7158730 w 12192000"/>
              <a:gd name="connsiteY961" fmla="*/ 1507835 h 4267200"/>
              <a:gd name="connsiteX962" fmla="*/ 6326959 w 12192000"/>
              <a:gd name="connsiteY962" fmla="*/ 1817686 h 4267200"/>
              <a:gd name="connsiteX963" fmla="*/ 6537433 w 12192000"/>
              <a:gd name="connsiteY963" fmla="*/ 1907790 h 4267200"/>
              <a:gd name="connsiteX964" fmla="*/ 6550221 w 12192000"/>
              <a:gd name="connsiteY964" fmla="*/ 1910729 h 4267200"/>
              <a:gd name="connsiteX965" fmla="*/ 6964438 w 12192000"/>
              <a:gd name="connsiteY965" fmla="*/ 2209505 h 4267200"/>
              <a:gd name="connsiteX966" fmla="*/ 7367862 w 12192000"/>
              <a:gd name="connsiteY966" fmla="*/ 2806833 h 4267200"/>
              <a:gd name="connsiteX967" fmla="*/ 7364329 w 12192000"/>
              <a:gd name="connsiteY967" fmla="*/ 2826907 h 4267200"/>
              <a:gd name="connsiteX968" fmla="*/ 7290545 w 12192000"/>
              <a:gd name="connsiteY968" fmla="*/ 2850663 h 4267200"/>
              <a:gd name="connsiteX969" fmla="*/ 6472036 w 12192000"/>
              <a:gd name="connsiteY969" fmla="*/ 1959003 h 4267200"/>
              <a:gd name="connsiteX970" fmla="*/ 5792897 w 12192000"/>
              <a:gd name="connsiteY970" fmla="*/ 1647747 h 4267200"/>
              <a:gd name="connsiteX971" fmla="*/ 5842751 w 12192000"/>
              <a:gd name="connsiteY971" fmla="*/ 1816112 h 4267200"/>
              <a:gd name="connsiteX972" fmla="*/ 5847424 w 12192000"/>
              <a:gd name="connsiteY972" fmla="*/ 1815776 h 4267200"/>
              <a:gd name="connsiteX973" fmla="*/ 6399821 w 12192000"/>
              <a:gd name="connsiteY973" fmla="*/ 2344799 h 4267200"/>
              <a:gd name="connsiteX974" fmla="*/ 6323232 w 12192000"/>
              <a:gd name="connsiteY974" fmla="*/ 2389634 h 4267200"/>
              <a:gd name="connsiteX975" fmla="*/ 5942958 w 12192000"/>
              <a:gd name="connsiteY975" fmla="*/ 2077708 h 4267200"/>
              <a:gd name="connsiteX976" fmla="*/ 5921559 w 12192000"/>
              <a:gd name="connsiteY976" fmla="*/ 2378596 h 4267200"/>
              <a:gd name="connsiteX977" fmla="*/ 5817651 w 12192000"/>
              <a:gd name="connsiteY977" fmla="*/ 3023919 h 4267200"/>
              <a:gd name="connsiteX978" fmla="*/ 5729634 w 12192000"/>
              <a:gd name="connsiteY978" fmla="*/ 3051849 h 4267200"/>
              <a:gd name="connsiteX979" fmla="*/ 5611018 w 12192000"/>
              <a:gd name="connsiteY979" fmla="*/ 2316769 h 4267200"/>
              <a:gd name="connsiteX980" fmla="*/ 5687608 w 12192000"/>
              <a:gd name="connsiteY980" fmla="*/ 2039972 h 4267200"/>
              <a:gd name="connsiteX981" fmla="*/ 5657554 w 12192000"/>
              <a:gd name="connsiteY981" fmla="*/ 1576445 h 4267200"/>
              <a:gd name="connsiteX982" fmla="*/ 5150475 w 12192000"/>
              <a:gd name="connsiteY982" fmla="*/ 1274012 h 4267200"/>
              <a:gd name="connsiteX983" fmla="*/ 5349142 w 12192000"/>
              <a:gd name="connsiteY983" fmla="*/ 2204405 h 4267200"/>
              <a:gd name="connsiteX984" fmla="*/ 5262214 w 12192000"/>
              <a:gd name="connsiteY984" fmla="*/ 2233836 h 4267200"/>
              <a:gd name="connsiteX985" fmla="*/ 4981539 w 12192000"/>
              <a:gd name="connsiteY985" fmla="*/ 1542201 h 4267200"/>
              <a:gd name="connsiteX986" fmla="*/ 4958461 w 12192000"/>
              <a:gd name="connsiteY986" fmla="*/ 1136957 h 4267200"/>
              <a:gd name="connsiteX987" fmla="*/ 4655015 w 12192000"/>
              <a:gd name="connsiteY987" fmla="*/ 891426 h 4267200"/>
              <a:gd name="connsiteX988" fmla="*/ 4348002 w 12192000"/>
              <a:gd name="connsiteY988" fmla="*/ 2205895 h 4267200"/>
              <a:gd name="connsiteX989" fmla="*/ 4262250 w 12192000"/>
              <a:gd name="connsiteY989" fmla="*/ 2219972 h 4267200"/>
              <a:gd name="connsiteX990" fmla="*/ 4550611 w 12192000"/>
              <a:gd name="connsiteY990" fmla="*/ 817540 h 4267200"/>
              <a:gd name="connsiteX991" fmla="*/ 4564418 w 12192000"/>
              <a:gd name="connsiteY991" fmla="*/ 808293 h 4267200"/>
              <a:gd name="connsiteX992" fmla="*/ 4266388 w 12192000"/>
              <a:gd name="connsiteY992" fmla="*/ 500083 h 4267200"/>
              <a:gd name="connsiteX993" fmla="*/ 4032842 w 12192000"/>
              <a:gd name="connsiteY993" fmla="*/ 211809 h 4267200"/>
              <a:gd name="connsiteX994" fmla="*/ 3721337 w 12192000"/>
              <a:gd name="connsiteY994" fmla="*/ 0 h 4267200"/>
              <a:gd name="connsiteX995" fmla="*/ 3797544 w 12192000"/>
              <a:gd name="connsiteY995" fmla="*/ 0 h 4267200"/>
              <a:gd name="connsiteX996" fmla="*/ 3775734 w 12192000"/>
              <a:gd name="connsiteY996" fmla="*/ 95131 h 4267200"/>
              <a:gd name="connsiteX997" fmla="*/ 3724807 w 12192000"/>
              <a:gd name="connsiteY997" fmla="*/ 272257 h 4267200"/>
              <a:gd name="connsiteX998" fmla="*/ 3726844 w 12192000"/>
              <a:gd name="connsiteY998" fmla="*/ 282988 h 4267200"/>
              <a:gd name="connsiteX999" fmla="*/ 3742664 w 12192000"/>
              <a:gd name="connsiteY999" fmla="*/ 279918 h 4267200"/>
              <a:gd name="connsiteX1000" fmla="*/ 4103910 w 12192000"/>
              <a:gd name="connsiteY1000" fmla="*/ 1161917 h 4267200"/>
              <a:gd name="connsiteX1001" fmla="*/ 4020269 w 12192000"/>
              <a:gd name="connsiteY1001" fmla="*/ 1200406 h 4267200"/>
              <a:gd name="connsiteX1002" fmla="*/ 3674882 w 12192000"/>
              <a:gd name="connsiteY1002" fmla="*/ 488524 h 4267200"/>
              <a:gd name="connsiteX1003" fmla="*/ 3132682 w 12192000"/>
              <a:gd name="connsiteY1003" fmla="*/ 1072284 h 4267200"/>
              <a:gd name="connsiteX1004" fmla="*/ 2716346 w 12192000"/>
              <a:gd name="connsiteY1004" fmla="*/ 1276376 h 4267200"/>
              <a:gd name="connsiteX1005" fmla="*/ 2716772 w 12192000"/>
              <a:gd name="connsiteY1005" fmla="*/ 1255462 h 4267200"/>
              <a:gd name="connsiteX1006" fmla="*/ 3471096 w 12192000"/>
              <a:gd name="connsiteY1006" fmla="*/ 437072 h 4267200"/>
              <a:gd name="connsiteX1007" fmla="*/ 3639057 w 12192000"/>
              <a:gd name="connsiteY1007" fmla="*/ 286334 h 4267200"/>
              <a:gd name="connsiteX1008" fmla="*/ 3640309 w 12192000"/>
              <a:gd name="connsiteY1008" fmla="*/ 284664 h 4267200"/>
              <a:gd name="connsiteX1009" fmla="*/ 3646022 w 12192000"/>
              <a:gd name="connsiteY1009" fmla="*/ 276711 h 4267200"/>
              <a:gd name="connsiteX1010" fmla="*/ 3707943 w 12192000"/>
              <a:gd name="connsiteY1010" fmla="*/ 65958 h 4267200"/>
              <a:gd name="connsiteX1011" fmla="*/ 2867960 w 12192000"/>
              <a:gd name="connsiteY1011" fmla="*/ 0 h 4267200"/>
              <a:gd name="connsiteX1012" fmla="*/ 2926351 w 12192000"/>
              <a:gd name="connsiteY1012" fmla="*/ 0 h 4267200"/>
              <a:gd name="connsiteX1013" fmla="*/ 2902823 w 12192000"/>
              <a:gd name="connsiteY1013" fmla="*/ 262929 h 4267200"/>
              <a:gd name="connsiteX1014" fmla="*/ 2940663 w 12192000"/>
              <a:gd name="connsiteY1014" fmla="*/ 140884 h 4267200"/>
              <a:gd name="connsiteX1015" fmla="*/ 2947039 w 12192000"/>
              <a:gd name="connsiteY1015" fmla="*/ 122524 h 4267200"/>
              <a:gd name="connsiteX1016" fmla="*/ 2984316 w 12192000"/>
              <a:gd name="connsiteY1016" fmla="*/ 0 h 4267200"/>
              <a:gd name="connsiteX1017" fmla="*/ 3016114 w 12192000"/>
              <a:gd name="connsiteY1017" fmla="*/ 0 h 4267200"/>
              <a:gd name="connsiteX1018" fmla="*/ 2979949 w 12192000"/>
              <a:gd name="connsiteY1018" fmla="*/ 119274 h 4267200"/>
              <a:gd name="connsiteX1019" fmla="*/ 3023879 w 12192000"/>
              <a:gd name="connsiteY1019" fmla="*/ 0 h 4267200"/>
              <a:gd name="connsiteX1020" fmla="*/ 3105400 w 12192000"/>
              <a:gd name="connsiteY1020" fmla="*/ 0 h 4267200"/>
              <a:gd name="connsiteX1021" fmla="*/ 3094669 w 12192000"/>
              <a:gd name="connsiteY1021" fmla="*/ 30308 h 4267200"/>
              <a:gd name="connsiteX1022" fmla="*/ 2901945 w 12192000"/>
              <a:gd name="connsiteY1022" fmla="*/ 466538 h 4267200"/>
              <a:gd name="connsiteX1023" fmla="*/ 2815209 w 12192000"/>
              <a:gd name="connsiteY1023" fmla="*/ 497361 h 4267200"/>
              <a:gd name="connsiteX1024" fmla="*/ 2844845 w 12192000"/>
              <a:gd name="connsiteY1024" fmla="*/ 127638 h 4267200"/>
              <a:gd name="connsiteX1025" fmla="*/ 1057230 w 12192000"/>
              <a:gd name="connsiteY1025" fmla="*/ 0 h 4267200"/>
              <a:gd name="connsiteX1026" fmla="*/ 1111003 w 12192000"/>
              <a:gd name="connsiteY1026" fmla="*/ 0 h 4267200"/>
              <a:gd name="connsiteX1027" fmla="*/ 1125553 w 12192000"/>
              <a:gd name="connsiteY1027" fmla="*/ 52588 h 4267200"/>
              <a:gd name="connsiteX1028" fmla="*/ 1304276 w 12192000"/>
              <a:gd name="connsiteY1028" fmla="*/ 476275 h 4267200"/>
              <a:gd name="connsiteX1029" fmla="*/ 1492066 w 12192000"/>
              <a:gd name="connsiteY1029" fmla="*/ 886333 h 4267200"/>
              <a:gd name="connsiteX1030" fmla="*/ 1423698 w 12192000"/>
              <a:gd name="connsiteY1030" fmla="*/ 710817 h 4267200"/>
              <a:gd name="connsiteX1031" fmla="*/ 1357609 w 12192000"/>
              <a:gd name="connsiteY1031" fmla="*/ 532892 h 4267200"/>
              <a:gd name="connsiteX1032" fmla="*/ 1309550 w 12192000"/>
              <a:gd name="connsiteY1032" fmla="*/ 374031 h 4267200"/>
              <a:gd name="connsiteX1033" fmla="*/ 1193673 w 12192000"/>
              <a:gd name="connsiteY1033" fmla="*/ 49533 h 4267200"/>
              <a:gd name="connsiteX1034" fmla="*/ 1164391 w 12192000"/>
              <a:gd name="connsiteY1034" fmla="*/ 0 h 4267200"/>
              <a:gd name="connsiteX1035" fmla="*/ 1200666 w 12192000"/>
              <a:gd name="connsiteY1035" fmla="*/ 0 h 4267200"/>
              <a:gd name="connsiteX1036" fmla="*/ 1223408 w 12192000"/>
              <a:gd name="connsiteY1036" fmla="*/ 38996 h 4267200"/>
              <a:gd name="connsiteX1037" fmla="*/ 1339635 w 12192000"/>
              <a:gd name="connsiteY1037" fmla="*/ 365517 h 4267200"/>
              <a:gd name="connsiteX1038" fmla="*/ 1387469 w 12192000"/>
              <a:gd name="connsiteY1038" fmla="*/ 523079 h 4267200"/>
              <a:gd name="connsiteX1039" fmla="*/ 1452685 w 12192000"/>
              <a:gd name="connsiteY1039" fmla="*/ 699806 h 4267200"/>
              <a:gd name="connsiteX1040" fmla="*/ 1492092 w 12192000"/>
              <a:gd name="connsiteY1040" fmla="*/ 800424 h 4267200"/>
              <a:gd name="connsiteX1041" fmla="*/ 1455302 w 12192000"/>
              <a:gd name="connsiteY1041" fmla="*/ 632913 h 4267200"/>
              <a:gd name="connsiteX1042" fmla="*/ 1222336 w 12192000"/>
              <a:gd name="connsiteY1042" fmla="*/ 9480 h 4267200"/>
              <a:gd name="connsiteX1043" fmla="*/ 1214634 w 12192000"/>
              <a:gd name="connsiteY1043" fmla="*/ 0 h 4267200"/>
              <a:gd name="connsiteX1044" fmla="*/ 1289827 w 12192000"/>
              <a:gd name="connsiteY1044" fmla="*/ 0 h 4267200"/>
              <a:gd name="connsiteX1045" fmla="*/ 1321076 w 12192000"/>
              <a:gd name="connsiteY1045" fmla="*/ 59722 h 4267200"/>
              <a:gd name="connsiteX1046" fmla="*/ 1512579 w 12192000"/>
              <a:gd name="connsiteY1046" fmla="*/ 626441 h 4267200"/>
              <a:gd name="connsiteX1047" fmla="*/ 1506076 w 12192000"/>
              <a:gd name="connsiteY1047" fmla="*/ 1089289 h 4267200"/>
              <a:gd name="connsiteX1048" fmla="*/ 1486346 w 12192000"/>
              <a:gd name="connsiteY1048" fmla="*/ 1079919 h 4267200"/>
              <a:gd name="connsiteX1049" fmla="*/ 1070511 w 12192000"/>
              <a:gd name="connsiteY1049" fmla="*/ 48609 h 4267200"/>
              <a:gd name="connsiteX1050" fmla="*/ 43151 w 12192000"/>
              <a:gd name="connsiteY1050" fmla="*/ 0 h 4267200"/>
              <a:gd name="connsiteX1051" fmla="*/ 95283 w 12192000"/>
              <a:gd name="connsiteY1051" fmla="*/ 0 h 4267200"/>
              <a:gd name="connsiteX1052" fmla="*/ 300708 w 12192000"/>
              <a:gd name="connsiteY1052" fmla="*/ 154571 h 4267200"/>
              <a:gd name="connsiteX1053" fmla="*/ 530414 w 12192000"/>
              <a:gd name="connsiteY1053" fmla="*/ 354673 h 4267200"/>
              <a:gd name="connsiteX1054" fmla="*/ 333785 w 12192000"/>
              <a:gd name="connsiteY1054" fmla="*/ 161564 h 4267200"/>
              <a:gd name="connsiteX1055" fmla="*/ 147005 w 12192000"/>
              <a:gd name="connsiteY1055" fmla="*/ 0 h 4267200"/>
              <a:gd name="connsiteX1056" fmla="*/ 272509 w 12192000"/>
              <a:gd name="connsiteY1056" fmla="*/ 0 h 4267200"/>
              <a:gd name="connsiteX1057" fmla="*/ 326276 w 12192000"/>
              <a:gd name="connsiteY1057" fmla="*/ 45847 h 4267200"/>
              <a:gd name="connsiteX1058" fmla="*/ 823759 w 12192000"/>
              <a:gd name="connsiteY1058" fmla="*/ 574145 h 4267200"/>
              <a:gd name="connsiteX1059" fmla="*/ 811254 w 12192000"/>
              <a:gd name="connsiteY1059" fmla="*/ 665546 h 4267200"/>
              <a:gd name="connsiteX1060" fmla="*/ 154042 w 12192000"/>
              <a:gd name="connsiteY1060" fmla="*/ 261522 h 4267200"/>
              <a:gd name="connsiteX1061" fmla="*/ 13550 w 12192000"/>
              <a:gd name="connsiteY1061" fmla="*/ 158423 h 4267200"/>
              <a:gd name="connsiteX1062" fmla="*/ 0 w 12192000"/>
              <a:gd name="connsiteY1062" fmla="*/ 146618 h 4267200"/>
              <a:gd name="connsiteX1063" fmla="*/ 0 w 12192000"/>
              <a:gd name="connsiteY1063" fmla="*/ 59161 h 4267200"/>
              <a:gd name="connsiteX1064" fmla="*/ 45427 w 12192000"/>
              <a:gd name="connsiteY1064" fmla="*/ 101078 h 4267200"/>
              <a:gd name="connsiteX1065" fmla="*/ 630103 w 12192000"/>
              <a:gd name="connsiteY1065" fmla="*/ 485885 h 4267200"/>
              <a:gd name="connsiteX1066" fmla="*/ 532040 w 12192000"/>
              <a:gd name="connsiteY1066" fmla="*/ 399359 h 4267200"/>
              <a:gd name="connsiteX1067" fmla="*/ 517618 w 12192000"/>
              <a:gd name="connsiteY1067" fmla="*/ 385726 h 4267200"/>
              <a:gd name="connsiteX1068" fmla="*/ 285074 w 12192000"/>
              <a:gd name="connsiteY1068" fmla="*/ 182755 h 426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Lst>
            <a:rect l="l" t="t" r="r" b="b"/>
            <a:pathLst>
              <a:path w="12192000" h="4267200">
                <a:moveTo>
                  <a:pt x="2537169" y="4125568"/>
                </a:moveTo>
                <a:cubicBezTo>
                  <a:pt x="2788218" y="4126068"/>
                  <a:pt x="3025872" y="4161336"/>
                  <a:pt x="3246267" y="4262961"/>
                </a:cubicBezTo>
                <a:lnTo>
                  <a:pt x="3253970" y="4267200"/>
                </a:lnTo>
                <a:lnTo>
                  <a:pt x="3071791" y="4267200"/>
                </a:lnTo>
                <a:lnTo>
                  <a:pt x="2975095" y="4243356"/>
                </a:lnTo>
                <a:cubicBezTo>
                  <a:pt x="2862058" y="4220032"/>
                  <a:pt x="2745568" y="4209031"/>
                  <a:pt x="2626982" y="4206450"/>
                </a:cubicBezTo>
                <a:cubicBezTo>
                  <a:pt x="2581807" y="4205467"/>
                  <a:pt x="2536327" y="4205706"/>
                  <a:pt x="2490617" y="4206951"/>
                </a:cubicBezTo>
                <a:cubicBezTo>
                  <a:pt x="2601507" y="4219748"/>
                  <a:pt x="2711611" y="4236309"/>
                  <a:pt x="2819869" y="4252936"/>
                </a:cubicBezTo>
                <a:lnTo>
                  <a:pt x="2900997" y="4267200"/>
                </a:lnTo>
                <a:lnTo>
                  <a:pt x="2705858" y="4267200"/>
                </a:lnTo>
                <a:lnTo>
                  <a:pt x="2561467" y="4246270"/>
                </a:lnTo>
                <a:cubicBezTo>
                  <a:pt x="2476258" y="4235123"/>
                  <a:pt x="2390533" y="4225627"/>
                  <a:pt x="2305292" y="4219492"/>
                </a:cubicBezTo>
                <a:lnTo>
                  <a:pt x="2409349" y="4267200"/>
                </a:lnTo>
                <a:lnTo>
                  <a:pt x="2266705" y="4267200"/>
                </a:lnTo>
                <a:lnTo>
                  <a:pt x="2183576" y="4227150"/>
                </a:lnTo>
                <a:cubicBezTo>
                  <a:pt x="2170260" y="4220226"/>
                  <a:pt x="2115765" y="4150220"/>
                  <a:pt x="2151029" y="4146947"/>
                </a:cubicBezTo>
                <a:cubicBezTo>
                  <a:pt x="2282770" y="4133761"/>
                  <a:pt x="2411644" y="4125319"/>
                  <a:pt x="2537169" y="4125568"/>
                </a:cubicBezTo>
                <a:close/>
                <a:moveTo>
                  <a:pt x="9258094" y="3958602"/>
                </a:moveTo>
                <a:cubicBezTo>
                  <a:pt x="9013678" y="4006086"/>
                  <a:pt x="8768731" y="4060051"/>
                  <a:pt x="8526712" y="4119804"/>
                </a:cubicBezTo>
                <a:cubicBezTo>
                  <a:pt x="8781748" y="4123003"/>
                  <a:pt x="9026494" y="4069940"/>
                  <a:pt x="9258094" y="3958602"/>
                </a:cubicBezTo>
                <a:close/>
                <a:moveTo>
                  <a:pt x="9168987" y="3919232"/>
                </a:moveTo>
                <a:cubicBezTo>
                  <a:pt x="8975366" y="3912045"/>
                  <a:pt x="8788341" y="3989836"/>
                  <a:pt x="8603910" y="4068895"/>
                </a:cubicBezTo>
                <a:cubicBezTo>
                  <a:pt x="8818554" y="4017452"/>
                  <a:pt x="9035976" y="3970366"/>
                  <a:pt x="9252382" y="3927759"/>
                </a:cubicBezTo>
                <a:cubicBezTo>
                  <a:pt x="9224441" y="3923020"/>
                  <a:pt x="9196646" y="3920259"/>
                  <a:pt x="9168987" y="3919232"/>
                </a:cubicBezTo>
                <a:close/>
                <a:moveTo>
                  <a:pt x="1635889" y="3709494"/>
                </a:moveTo>
                <a:lnTo>
                  <a:pt x="1634800" y="3731111"/>
                </a:lnTo>
                <a:cubicBezTo>
                  <a:pt x="1634800" y="3731111"/>
                  <a:pt x="1635342" y="3716795"/>
                  <a:pt x="1635889" y="3709494"/>
                </a:cubicBezTo>
                <a:close/>
                <a:moveTo>
                  <a:pt x="3174829" y="3620110"/>
                </a:moveTo>
                <a:cubicBezTo>
                  <a:pt x="3177710" y="3619202"/>
                  <a:pt x="3182308" y="3620648"/>
                  <a:pt x="3189263" y="3625726"/>
                </a:cubicBezTo>
                <a:cubicBezTo>
                  <a:pt x="3348177" y="3744655"/>
                  <a:pt x="3463235" y="3908187"/>
                  <a:pt x="3560912" y="4079863"/>
                </a:cubicBezTo>
                <a:cubicBezTo>
                  <a:pt x="3582321" y="4117314"/>
                  <a:pt x="3599153" y="4153173"/>
                  <a:pt x="3611854" y="4188366"/>
                </a:cubicBezTo>
                <a:lnTo>
                  <a:pt x="3631583" y="4267200"/>
                </a:lnTo>
                <a:lnTo>
                  <a:pt x="3575699" y="4267200"/>
                </a:lnTo>
                <a:lnTo>
                  <a:pt x="3575567" y="4263588"/>
                </a:lnTo>
                <a:cubicBezTo>
                  <a:pt x="3563792" y="4170010"/>
                  <a:pt x="3527316" y="4081090"/>
                  <a:pt x="3467355" y="3988130"/>
                </a:cubicBezTo>
                <a:cubicBezTo>
                  <a:pt x="3420192" y="3915029"/>
                  <a:pt x="3371016" y="3849934"/>
                  <a:pt x="3310753" y="3787140"/>
                </a:cubicBezTo>
                <a:cubicBezTo>
                  <a:pt x="3303466" y="3779509"/>
                  <a:pt x="3297626" y="3773227"/>
                  <a:pt x="3291335" y="3767420"/>
                </a:cubicBezTo>
                <a:cubicBezTo>
                  <a:pt x="3324815" y="3824296"/>
                  <a:pt x="3358740" y="3880691"/>
                  <a:pt x="3390805" y="3937163"/>
                </a:cubicBezTo>
                <a:cubicBezTo>
                  <a:pt x="3450145" y="4040978"/>
                  <a:pt x="3506325" y="4144397"/>
                  <a:pt x="3545740" y="4251102"/>
                </a:cubicBezTo>
                <a:lnTo>
                  <a:pt x="3550709" y="4267200"/>
                </a:lnTo>
                <a:lnTo>
                  <a:pt x="3513586" y="4267200"/>
                </a:lnTo>
                <a:lnTo>
                  <a:pt x="3470728" y="4152456"/>
                </a:lnTo>
                <a:cubicBezTo>
                  <a:pt x="3439124" y="4085665"/>
                  <a:pt x="3402484" y="4019598"/>
                  <a:pt x="3364433" y="3953121"/>
                </a:cubicBezTo>
                <a:lnTo>
                  <a:pt x="3316479" y="3872136"/>
                </a:lnTo>
                <a:lnTo>
                  <a:pt x="3504482" y="4267200"/>
                </a:lnTo>
                <a:lnTo>
                  <a:pt x="3467547" y="4267200"/>
                </a:lnTo>
                <a:lnTo>
                  <a:pt x="3177952" y="3657386"/>
                </a:lnTo>
                <a:cubicBezTo>
                  <a:pt x="3172991" y="3646754"/>
                  <a:pt x="3166185" y="3622836"/>
                  <a:pt x="3174829" y="3620110"/>
                </a:cubicBezTo>
                <a:close/>
                <a:moveTo>
                  <a:pt x="11279315" y="3618448"/>
                </a:moveTo>
                <a:cubicBezTo>
                  <a:pt x="11299830" y="3614620"/>
                  <a:pt x="11318737" y="3618623"/>
                  <a:pt x="11317765" y="3638405"/>
                </a:cubicBezTo>
                <a:cubicBezTo>
                  <a:pt x="11309587" y="3820966"/>
                  <a:pt x="11315203" y="4012597"/>
                  <a:pt x="11304886" y="4200582"/>
                </a:cubicBezTo>
                <a:lnTo>
                  <a:pt x="11298904" y="4267200"/>
                </a:lnTo>
                <a:lnTo>
                  <a:pt x="11213088" y="4267200"/>
                </a:lnTo>
                <a:lnTo>
                  <a:pt x="11219157" y="4210725"/>
                </a:lnTo>
                <a:cubicBezTo>
                  <a:pt x="11223807" y="4119600"/>
                  <a:pt x="11224640" y="4027718"/>
                  <a:pt x="11225213" y="3936722"/>
                </a:cubicBezTo>
                <a:cubicBezTo>
                  <a:pt x="11207028" y="4022695"/>
                  <a:pt x="11194593" y="4110355"/>
                  <a:pt x="11182914" y="4196771"/>
                </a:cubicBezTo>
                <a:lnTo>
                  <a:pt x="11172266" y="4267200"/>
                </a:lnTo>
                <a:lnTo>
                  <a:pt x="11140975" y="4267200"/>
                </a:lnTo>
                <a:lnTo>
                  <a:pt x="11152239" y="4192628"/>
                </a:lnTo>
                <a:cubicBezTo>
                  <a:pt x="11165272" y="4096160"/>
                  <a:pt x="11178361" y="3997344"/>
                  <a:pt x="11201005" y="3900089"/>
                </a:cubicBezTo>
                <a:cubicBezTo>
                  <a:pt x="11166930" y="3979173"/>
                  <a:pt x="11134730" y="4058831"/>
                  <a:pt x="11105754" y="4139192"/>
                </a:cubicBezTo>
                <a:lnTo>
                  <a:pt x="11065821" y="4267200"/>
                </a:lnTo>
                <a:lnTo>
                  <a:pt x="10978133" y="4267200"/>
                </a:lnTo>
                <a:lnTo>
                  <a:pt x="11088889" y="3963916"/>
                </a:lnTo>
                <a:cubicBezTo>
                  <a:pt x="11133459" y="3856779"/>
                  <a:pt x="11181967" y="3750740"/>
                  <a:pt x="11231212" y="3645474"/>
                </a:cubicBezTo>
                <a:cubicBezTo>
                  <a:pt x="11236675" y="3633934"/>
                  <a:pt x="11258799" y="3622276"/>
                  <a:pt x="11279315" y="3618448"/>
                </a:cubicBezTo>
                <a:close/>
                <a:moveTo>
                  <a:pt x="10296877" y="3526602"/>
                </a:moveTo>
                <a:cubicBezTo>
                  <a:pt x="10305089" y="3527517"/>
                  <a:pt x="10311503" y="3531079"/>
                  <a:pt x="10314210" y="3538353"/>
                </a:cubicBezTo>
                <a:cubicBezTo>
                  <a:pt x="10361472" y="3659113"/>
                  <a:pt x="10407318" y="3780392"/>
                  <a:pt x="10450858" y="3902477"/>
                </a:cubicBezTo>
                <a:lnTo>
                  <a:pt x="10572255" y="4267200"/>
                </a:lnTo>
                <a:lnTo>
                  <a:pt x="10477642" y="4267200"/>
                </a:lnTo>
                <a:lnTo>
                  <a:pt x="10436479" y="4144570"/>
                </a:lnTo>
                <a:cubicBezTo>
                  <a:pt x="10386976" y="3995354"/>
                  <a:pt x="10333255" y="3848072"/>
                  <a:pt x="10277529" y="3701307"/>
                </a:cubicBezTo>
                <a:cubicBezTo>
                  <a:pt x="10277467" y="3703640"/>
                  <a:pt x="10276853" y="3706334"/>
                  <a:pt x="10276797" y="3708672"/>
                </a:cubicBezTo>
                <a:cubicBezTo>
                  <a:pt x="10284209" y="3854149"/>
                  <a:pt x="10331835" y="3999199"/>
                  <a:pt x="10385906" y="4147031"/>
                </a:cubicBezTo>
                <a:lnTo>
                  <a:pt x="10431445" y="4267200"/>
                </a:lnTo>
                <a:lnTo>
                  <a:pt x="10398237" y="4267200"/>
                </a:lnTo>
                <a:lnTo>
                  <a:pt x="10356661" y="4157302"/>
                </a:lnTo>
                <a:cubicBezTo>
                  <a:pt x="10321871" y="4061517"/>
                  <a:pt x="10289232" y="3966669"/>
                  <a:pt x="10268559" y="3871054"/>
                </a:cubicBezTo>
                <a:cubicBezTo>
                  <a:pt x="10272790" y="3985997"/>
                  <a:pt x="10299544" y="4094770"/>
                  <a:pt x="10340065" y="4201637"/>
                </a:cubicBezTo>
                <a:lnTo>
                  <a:pt x="10368861" y="4267200"/>
                </a:lnTo>
                <a:lnTo>
                  <a:pt x="10267862" y="4267200"/>
                </a:lnTo>
                <a:lnTo>
                  <a:pt x="10236210" y="4185635"/>
                </a:lnTo>
                <a:cubicBezTo>
                  <a:pt x="10169925" y="3991261"/>
                  <a:pt x="10150284" y="3789583"/>
                  <a:pt x="10225980" y="3561061"/>
                </a:cubicBezTo>
                <a:cubicBezTo>
                  <a:pt x="10231424" y="3544935"/>
                  <a:pt x="10272241" y="3523857"/>
                  <a:pt x="10296877" y="3526602"/>
                </a:cubicBezTo>
                <a:close/>
                <a:moveTo>
                  <a:pt x="3429186" y="3458784"/>
                </a:moveTo>
                <a:cubicBezTo>
                  <a:pt x="3434043" y="3458424"/>
                  <a:pt x="3439865" y="3459167"/>
                  <a:pt x="3446761" y="3461278"/>
                </a:cubicBezTo>
                <a:cubicBezTo>
                  <a:pt x="3801752" y="3568638"/>
                  <a:pt x="4119982" y="3746863"/>
                  <a:pt x="4419733" y="3963555"/>
                </a:cubicBezTo>
                <a:cubicBezTo>
                  <a:pt x="4508451" y="4027538"/>
                  <a:pt x="4593765" y="4093753"/>
                  <a:pt x="4659448" y="4172746"/>
                </a:cubicBezTo>
                <a:lnTo>
                  <a:pt x="4719140" y="4267200"/>
                </a:lnTo>
                <a:lnTo>
                  <a:pt x="4641222" y="4267200"/>
                </a:lnTo>
                <a:lnTo>
                  <a:pt x="4599968" y="4207074"/>
                </a:lnTo>
                <a:cubicBezTo>
                  <a:pt x="4478590" y="4057581"/>
                  <a:pt x="4278987" y="3946713"/>
                  <a:pt x="4136093" y="3858466"/>
                </a:cubicBezTo>
                <a:cubicBezTo>
                  <a:pt x="3985171" y="3764831"/>
                  <a:pt x="3831168" y="3687155"/>
                  <a:pt x="3670252" y="3622798"/>
                </a:cubicBez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48555" y="4189447"/>
                  <a:pt x="4498141" y="4221114"/>
                  <a:pt x="4546299" y="4254934"/>
                </a:cubicBezTo>
                <a:lnTo>
                  <a:pt x="4561743" y="4267200"/>
                </a:lnTo>
                <a:lnTo>
                  <a:pt x="4509274" y="4267200"/>
                </a:lnTo>
                <a:lnTo>
                  <a:pt x="4383389" y="4184369"/>
                </a:ln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ubicBezTo>
                  <a:pt x="3768399" y="3765347"/>
                  <a:pt x="3873410" y="3884450"/>
                  <a:pt x="3989938" y="3991685"/>
                </a:cubicBezTo>
                <a:cubicBezTo>
                  <a:pt x="4106468" y="4098916"/>
                  <a:pt x="4234512" y="4194281"/>
                  <a:pt x="4393907" y="4261258"/>
                </a:cubicBezTo>
                <a:lnTo>
                  <a:pt x="4408201" y="4267200"/>
                </a:lnTo>
                <a:lnTo>
                  <a:pt x="4250346" y="4267200"/>
                </a:lnTo>
                <a:lnTo>
                  <a:pt x="4245269" y="4265040"/>
                </a:lnTo>
                <a:cubicBezTo>
                  <a:pt x="4167858" y="4230709"/>
                  <a:pt x="4095232" y="4193560"/>
                  <a:pt x="4036318" y="4147013"/>
                </a:cubicBezTo>
                <a:cubicBezTo>
                  <a:pt x="3810777" y="3969273"/>
                  <a:pt x="3654591" y="3720297"/>
                  <a:pt x="3432098" y="3537312"/>
                </a:cubicBezTo>
                <a:cubicBezTo>
                  <a:pt x="3408505" y="3517876"/>
                  <a:pt x="3395188" y="3461306"/>
                  <a:pt x="3429186" y="3458784"/>
                </a:cubicBezTo>
                <a:close/>
                <a:moveTo>
                  <a:pt x="9334796" y="3456584"/>
                </a:moveTo>
                <a:cubicBezTo>
                  <a:pt x="9406875" y="3608228"/>
                  <a:pt x="9503788" y="3758542"/>
                  <a:pt x="9651570" y="3826505"/>
                </a:cubicBezTo>
                <a:cubicBezTo>
                  <a:pt x="9559808" y="3686686"/>
                  <a:pt x="9456900" y="3564734"/>
                  <a:pt x="9334796" y="3456584"/>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close/>
                <a:moveTo>
                  <a:pt x="1318687" y="3113840"/>
                </a:moveTo>
                <a:cubicBezTo>
                  <a:pt x="1233126" y="3142037"/>
                  <a:pt x="1148133" y="3174161"/>
                  <a:pt x="1066793" y="3212171"/>
                </a:cubicBezTo>
                <a:cubicBezTo>
                  <a:pt x="1042399" y="3223712"/>
                  <a:pt x="1017440" y="3235542"/>
                  <a:pt x="993319" y="3247648"/>
                </a:cubicBez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9790480" y="3078533"/>
                </a:moveTo>
                <a:cubicBezTo>
                  <a:pt x="9782502" y="3134217"/>
                  <a:pt x="9773626" y="3189710"/>
                  <a:pt x="9763295" y="3245370"/>
                </a:cubicBezTo>
                <a:cubicBezTo>
                  <a:pt x="9730259" y="3421320"/>
                  <a:pt x="9693170" y="3586065"/>
                  <a:pt x="9736458" y="3758413"/>
                </a:cubicBezTo>
                <a:cubicBezTo>
                  <a:pt x="9741385" y="3680922"/>
                  <a:pt x="9752472" y="3603320"/>
                  <a:pt x="9763499" y="3528057"/>
                </a:cubicBezTo>
                <a:cubicBezTo>
                  <a:pt x="9778184" y="3430521"/>
                  <a:pt x="9793478" y="3330298"/>
                  <a:pt x="9793906" y="3231157"/>
                </a:cubicBezTo>
                <a:cubicBezTo>
                  <a:pt x="9793949" y="3202011"/>
                  <a:pt x="9792735" y="3172131"/>
                  <a:pt x="9791874" y="3142788"/>
                </a:cubicBezTo>
                <a:cubicBezTo>
                  <a:pt x="9791175" y="3121009"/>
                  <a:pt x="9790832" y="3099770"/>
                  <a:pt x="9790480" y="3078533"/>
                </a:cubicBezTo>
                <a:close/>
                <a:moveTo>
                  <a:pt x="1238695" y="3076820"/>
                </a:moveTo>
                <a:cubicBezTo>
                  <a:pt x="1051055" y="3082190"/>
                  <a:pt x="886407" y="3192548"/>
                  <a:pt x="716371" y="3293249"/>
                </a:cubicBezTo>
                <a:cubicBezTo>
                  <a:pt x="670943" y="3320259"/>
                  <a:pt x="625512" y="3345868"/>
                  <a:pt x="579522" y="3371759"/>
                </a:cubicBezTo>
                <a:cubicBezTo>
                  <a:pt x="586257" y="3369787"/>
                  <a:pt x="592991" y="3367806"/>
                  <a:pt x="600288" y="3365555"/>
                </a:cubicBezTo>
                <a:cubicBezTo>
                  <a:pt x="680240" y="3341573"/>
                  <a:pt x="762713" y="3317034"/>
                  <a:pt x="840692" y="3284921"/>
                </a:cubicBezTo>
                <a:cubicBezTo>
                  <a:pt x="887813" y="3265484"/>
                  <a:pt x="934087" y="3242968"/>
                  <a:pt x="979248" y="3221003"/>
                </a:cubicBezTo>
                <a:cubicBezTo>
                  <a:pt x="1004208" y="3209175"/>
                  <a:pt x="1028322" y="3197074"/>
                  <a:pt x="1053282" y="3185247"/>
                </a:cubicBez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591522" y="3395900"/>
                  <a:pt x="5656650" y="3795361"/>
                  <a:pt x="5567647" y="4190286"/>
                </a:cubicBezTo>
                <a:lnTo>
                  <a:pt x="5545854" y="4267200"/>
                </a:lnTo>
                <a:lnTo>
                  <a:pt x="5391871" y="4267200"/>
                </a:lnTo>
                <a:lnTo>
                  <a:pt x="5318171" y="4175818"/>
                </a:lnTo>
                <a:cubicBezTo>
                  <a:pt x="5204859" y="4048423"/>
                  <a:pt x="5075331" y="3936412"/>
                  <a:pt x="4943646" y="3822916"/>
                </a:cubicBezTo>
                <a:cubicBezTo>
                  <a:pt x="4828850" y="3724110"/>
                  <a:pt x="4714058" y="3625311"/>
                  <a:pt x="4594837" y="3532274"/>
                </a:cubicBezTo>
                <a:cubicBezTo>
                  <a:pt x="4562450" y="3507077"/>
                  <a:pt x="4474786" y="3410282"/>
                  <a:pt x="4441737" y="3399734"/>
                </a:cubicBez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55961" y="4107518"/>
                  <a:pt x="5200834" y="4148352"/>
                  <a:pt x="5246890" y="4187633"/>
                </a:cubicBezTo>
                <a:lnTo>
                  <a:pt x="5347266" y="4267200"/>
                </a:lnTo>
                <a:lnTo>
                  <a:pt x="5164092" y="4267200"/>
                </a:lnTo>
                <a:lnTo>
                  <a:pt x="5108945" y="4232176"/>
                </a:lnTo>
                <a:cubicBezTo>
                  <a:pt x="4772838" y="3999708"/>
                  <a:pt x="4490756" y="358196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8380397" y="2896659"/>
                </a:moveTo>
                <a:cubicBezTo>
                  <a:pt x="8455275" y="3038078"/>
                  <a:pt x="8545153" y="3173735"/>
                  <a:pt x="8634801" y="3304169"/>
                </a:cubicBezTo>
                <a:cubicBezTo>
                  <a:pt x="8726195" y="3437326"/>
                  <a:pt x="8821496" y="3600936"/>
                  <a:pt x="8971448" y="3675946"/>
                </a:cubicBezTo>
                <a:cubicBezTo>
                  <a:pt x="8910775" y="3621244"/>
                  <a:pt x="8864937" y="3553231"/>
                  <a:pt x="8820691" y="3486482"/>
                </a:cubicBezTo>
                <a:cubicBezTo>
                  <a:pt x="8816331" y="3480073"/>
                  <a:pt x="8811972" y="3473665"/>
                  <a:pt x="8807612" y="3467256"/>
                </a:cubicBezTo>
                <a:cubicBezTo>
                  <a:pt x="8727274" y="3347730"/>
                  <a:pt x="8640362" y="3230102"/>
                  <a:pt x="8556796" y="3116474"/>
                </a:cubicBezTo>
                <a:cubicBezTo>
                  <a:pt x="8515702" y="3060746"/>
                  <a:pt x="8472667" y="3003195"/>
                  <a:pt x="8427018" y="2948853"/>
                </a:cubicBezTo>
                <a:cubicBezTo>
                  <a:pt x="8411728" y="2931040"/>
                  <a:pt x="8396239" y="2914119"/>
                  <a:pt x="8380397" y="2896659"/>
                </a:cubicBezTo>
                <a:close/>
                <a:moveTo>
                  <a:pt x="9831020" y="2871730"/>
                </a:moveTo>
                <a:lnTo>
                  <a:pt x="9827707" y="2915231"/>
                </a:lnTo>
                <a:cubicBezTo>
                  <a:pt x="9824540" y="2960178"/>
                  <a:pt x="9821168" y="3006017"/>
                  <a:pt x="9820699" y="3051540"/>
                </a:cubicBezTo>
                <a:cubicBezTo>
                  <a:pt x="9820458" y="3081589"/>
                  <a:pt x="9821664" y="3111470"/>
                  <a:pt x="9822525" y="3140814"/>
                </a:cubicBezTo>
                <a:cubicBezTo>
                  <a:pt x="9823738" y="3170696"/>
                  <a:pt x="9824947" y="3200579"/>
                  <a:pt x="9824704" y="3230628"/>
                </a:cubicBezTo>
                <a:cubicBezTo>
                  <a:pt x="9823869" y="3331557"/>
                  <a:pt x="9808712" y="3433224"/>
                  <a:pt x="9793821" y="3531652"/>
                </a:cubicBezTo>
                <a:cubicBezTo>
                  <a:pt x="9783066" y="3603683"/>
                  <a:pt x="9772446" y="3677150"/>
                  <a:pt x="9767436" y="3750864"/>
                </a:cubicBezTo>
                <a:cubicBezTo>
                  <a:pt x="9782786" y="3724954"/>
                  <a:pt x="9799440" y="3697443"/>
                  <a:pt x="9814477" y="3662531"/>
                </a:cubicBezTo>
                <a:cubicBezTo>
                  <a:pt x="9926754" y="3406015"/>
                  <a:pt x="9892054" y="3133900"/>
                  <a:pt x="9831020" y="2871730"/>
                </a:cubicBezTo>
                <a:close/>
                <a:moveTo>
                  <a:pt x="8380521" y="2850596"/>
                </a:moveTo>
                <a:cubicBezTo>
                  <a:pt x="8404481" y="2875897"/>
                  <a:pt x="8428794" y="2901731"/>
                  <a:pt x="8451446" y="2928627"/>
                </a:cubicBezTo>
                <a:cubicBezTo>
                  <a:pt x="8497446" y="2983517"/>
                  <a:pt x="8540828" y="3041610"/>
                  <a:pt x="8582269" y="3097880"/>
                </a:cubicBezTo>
                <a:cubicBezTo>
                  <a:pt x="8666744" y="3211700"/>
                  <a:pt x="8753998" y="3329876"/>
                  <a:pt x="8833783" y="3449753"/>
                </a:cubicBezTo>
                <a:cubicBezTo>
                  <a:pt x="8838143" y="3456162"/>
                  <a:pt x="8842503" y="3462572"/>
                  <a:pt x="8846863" y="3468981"/>
                </a:cubicBezTo>
                <a:cubicBezTo>
                  <a:pt x="8881714" y="3521040"/>
                  <a:pt x="8917610" y="3574725"/>
                  <a:pt x="8960046" y="3620389"/>
                </a:cubicBezTo>
                <a:cubicBezTo>
                  <a:pt x="8847240" y="3316219"/>
                  <a:pt x="8665033" y="3014288"/>
                  <a:pt x="8380521" y="2850596"/>
                </a:cubicBezTo>
                <a:close/>
                <a:moveTo>
                  <a:pt x="9854151" y="2642862"/>
                </a:moveTo>
                <a:cubicBezTo>
                  <a:pt x="9862376" y="2644690"/>
                  <a:pt x="9868748" y="2649859"/>
                  <a:pt x="9871341" y="2659697"/>
                </a:cubicBezTo>
                <a:cubicBezTo>
                  <a:pt x="9936549" y="2907705"/>
                  <a:pt x="10004418" y="3164740"/>
                  <a:pt x="9966678" y="3423399"/>
                </a:cubicBezTo>
                <a:cubicBezTo>
                  <a:pt x="9951724" y="3524170"/>
                  <a:pt x="9914841" y="3605244"/>
                  <a:pt x="9880832" y="3700562"/>
                </a:cubicBezTo>
                <a:cubicBezTo>
                  <a:pt x="9817639" y="3880472"/>
                  <a:pt x="9825316" y="4002022"/>
                  <a:pt x="9896024" y="4178295"/>
                </a:cubicBezTo>
                <a:lnTo>
                  <a:pt x="10028060" y="4267200"/>
                </a:lnTo>
                <a:lnTo>
                  <a:pt x="9651813" y="4267200"/>
                </a:lnTo>
                <a:lnTo>
                  <a:pt x="9814527" y="4248048"/>
                </a:lnTo>
                <a:cubicBezTo>
                  <a:pt x="9748431" y="4225943"/>
                  <a:pt x="9681848" y="4217991"/>
                  <a:pt x="9615182" y="4220499"/>
                </a:cubicBezTo>
                <a:cubicBezTo>
                  <a:pt x="9565183" y="4222381"/>
                  <a:pt x="9515136" y="4230147"/>
                  <a:pt x="9465210" y="4242240"/>
                </a:cubicBezTo>
                <a:lnTo>
                  <a:pt x="9387108" y="4267200"/>
                </a:lnTo>
                <a:lnTo>
                  <a:pt x="9268441" y="4267200"/>
                </a:lnTo>
                <a:lnTo>
                  <a:pt x="9307676" y="4251276"/>
                </a:lnTo>
                <a:cubicBezTo>
                  <a:pt x="9459842" y="4196603"/>
                  <a:pt x="9613869" y="4164948"/>
                  <a:pt x="9761570" y="4182283"/>
                </a:cubicBezTo>
                <a:cubicBezTo>
                  <a:pt x="9633677" y="4101602"/>
                  <a:pt x="9502269" y="4023929"/>
                  <a:pt x="9368237" y="3949470"/>
                </a:cubicBezTo>
                <a:cubicBezTo>
                  <a:pt x="9363677" y="3950852"/>
                  <a:pt x="9358768" y="3951697"/>
                  <a:pt x="9354614" y="3951288"/>
                </a:cubicBezTo>
                <a:cubicBezTo>
                  <a:pt x="9045666" y="4112095"/>
                  <a:pt x="8711508" y="4184792"/>
                  <a:pt x="8364351" y="4159267"/>
                </a:cubicBezTo>
                <a:cubicBezTo>
                  <a:pt x="8322605" y="4156073"/>
                  <a:pt x="8373028" y="4125362"/>
                  <a:pt x="8386567" y="4119760"/>
                </a:cubicBezTo>
                <a:cubicBezTo>
                  <a:pt x="8661942" y="4017222"/>
                  <a:pt x="8938634" y="3857115"/>
                  <a:pt x="9231713" y="3873539"/>
                </a:cubicBezTo>
                <a:cubicBezTo>
                  <a:pt x="9162796" y="3836374"/>
                  <a:pt x="9093324" y="3799562"/>
                  <a:pt x="9023301" y="3763109"/>
                </a:cubicBezTo>
                <a:cubicBezTo>
                  <a:pt x="9018245" y="3762512"/>
                  <a:pt x="9014299" y="3761207"/>
                  <a:pt x="9010556" y="3758998"/>
                </a:cubicBezTo>
                <a:cubicBezTo>
                  <a:pt x="8818026" y="3719652"/>
                  <a:pt x="8714888" y="3571783"/>
                  <a:pt x="8604324" y="3417171"/>
                </a:cubicBezTo>
                <a:cubicBezTo>
                  <a:pt x="8460937" y="3216099"/>
                  <a:pt x="8313620" y="2999153"/>
                  <a:pt x="8218577" y="2770227"/>
                </a:cubicBezTo>
                <a:cubicBezTo>
                  <a:pt x="8215211" y="2762227"/>
                  <a:pt x="8217371" y="2755481"/>
                  <a:pt x="8222774" y="2749954"/>
                </a:cubicBezTo>
                <a:cubicBezTo>
                  <a:pt x="8238990" y="2733370"/>
                  <a:pt x="8284424" y="2727735"/>
                  <a:pt x="8297623" y="2731935"/>
                </a:cubicBezTo>
                <a:cubicBezTo>
                  <a:pt x="8726387" y="2883841"/>
                  <a:pt x="8964880" y="3311498"/>
                  <a:pt x="9090618" y="3716225"/>
                </a:cubicBezTo>
                <a:cubicBezTo>
                  <a:pt x="9321070" y="3835548"/>
                  <a:pt x="9546131" y="3959850"/>
                  <a:pt x="9762441" y="4093587"/>
                </a:cubicBezTo>
                <a:cubicBezTo>
                  <a:pt x="9739891" y="4035197"/>
                  <a:pt x="9720655" y="3974696"/>
                  <a:pt x="9717826" y="3916719"/>
                </a:cubicBezTo>
                <a:cubicBezTo>
                  <a:pt x="9716379" y="3916883"/>
                  <a:pt x="9714371" y="3917401"/>
                  <a:pt x="9713123" y="3916663"/>
                </a:cubicBezTo>
                <a:cubicBezTo>
                  <a:pt x="9419408" y="3876118"/>
                  <a:pt x="9276568" y="3571232"/>
                  <a:pt x="9175594" y="3326950"/>
                </a:cubicBezTo>
                <a:cubicBezTo>
                  <a:pt x="9162477" y="3295477"/>
                  <a:pt x="9234580" y="3273123"/>
                  <a:pt x="9253941" y="3287566"/>
                </a:cubicBezTo>
                <a:cubicBezTo>
                  <a:pt x="9396995" y="3390749"/>
                  <a:pt x="9519263" y="3506453"/>
                  <a:pt x="9625671" y="3639960"/>
                </a:cubicBezTo>
                <a:cubicBezTo>
                  <a:pt x="9622492" y="3540061"/>
                  <a:pt x="9637797" y="3439839"/>
                  <a:pt x="9656881" y="3333361"/>
                </a:cubicBezTo>
                <a:cubicBezTo>
                  <a:pt x="9696972" y="3116116"/>
                  <a:pt x="9713720" y="2891570"/>
                  <a:pt x="9782066" y="2680771"/>
                </a:cubicBezTo>
                <a:cubicBezTo>
                  <a:pt x="9788129" y="2661952"/>
                  <a:pt x="9829478" y="2637374"/>
                  <a:pt x="9854151" y="2642862"/>
                </a:cubicBezTo>
                <a:close/>
                <a:moveTo>
                  <a:pt x="11114299" y="2390555"/>
                </a:moveTo>
                <a:lnTo>
                  <a:pt x="11113373" y="2392739"/>
                </a:lnTo>
                <a:lnTo>
                  <a:pt x="11117197" y="2394358"/>
                </a:lnTo>
                <a:cubicBezTo>
                  <a:pt x="11116333" y="2393349"/>
                  <a:pt x="11115474" y="2392343"/>
                  <a:pt x="11114299" y="2390555"/>
                </a:cubicBezTo>
                <a:close/>
                <a:moveTo>
                  <a:pt x="10506276" y="2118977"/>
                </a:moveTo>
                <a:cubicBezTo>
                  <a:pt x="10510550" y="2257918"/>
                  <a:pt x="10470507" y="2393544"/>
                  <a:pt x="10431542" y="2525128"/>
                </a:cubicBezTo>
                <a:cubicBezTo>
                  <a:pt x="10417502" y="2571972"/>
                  <a:pt x="10403548" y="2620144"/>
                  <a:pt x="10391375" y="2667145"/>
                </a:cubicBezTo>
                <a:cubicBezTo>
                  <a:pt x="10377290" y="2721696"/>
                  <a:pt x="10366481" y="2777642"/>
                  <a:pt x="10355047" y="2832031"/>
                </a:cubicBezTo>
                <a:lnTo>
                  <a:pt x="10336080" y="2927011"/>
                </a:lnTo>
                <a:cubicBezTo>
                  <a:pt x="10349636" y="2893472"/>
                  <a:pt x="10367643" y="2846374"/>
                  <a:pt x="10389394" y="2782834"/>
                </a:cubicBezTo>
                <a:cubicBezTo>
                  <a:pt x="10448427" y="2611467"/>
                  <a:pt x="10546967" y="2325483"/>
                  <a:pt x="10506276" y="2118977"/>
                </a:cubicBezTo>
                <a:close/>
                <a:moveTo>
                  <a:pt x="11538179" y="2090376"/>
                </a:moveTo>
                <a:cubicBezTo>
                  <a:pt x="11552237" y="2136248"/>
                  <a:pt x="11565750" y="2181883"/>
                  <a:pt x="11577479" y="2228695"/>
                </a:cubicBezTo>
                <a:lnTo>
                  <a:pt x="11586754" y="2266098"/>
                </a:lnTo>
                <a:cubicBezTo>
                  <a:pt x="11593656" y="2295423"/>
                  <a:pt x="11600787" y="2324193"/>
                  <a:pt x="11609011" y="2353427"/>
                </a:cubicBezTo>
                <a:cubicBezTo>
                  <a:pt x="11644349" y="2475257"/>
                  <a:pt x="11704023" y="2591295"/>
                  <a:pt x="11761579" y="2703223"/>
                </a:cubicBezTo>
                <a:cubicBezTo>
                  <a:pt x="11802170" y="2782214"/>
                  <a:pt x="11843944" y="2862994"/>
                  <a:pt x="11877711" y="2947465"/>
                </a:cubicBezTo>
                <a:cubicBezTo>
                  <a:pt x="11815017" y="2640863"/>
                  <a:pt x="11724956" y="2342636"/>
                  <a:pt x="11538179" y="2090376"/>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11488421" y="2034549"/>
                </a:moveTo>
                <a:cubicBezTo>
                  <a:pt x="11459234" y="2371132"/>
                  <a:pt x="11651925" y="2658088"/>
                  <a:pt x="11840356" y="2932293"/>
                </a:cubicBezTo>
                <a:cubicBezTo>
                  <a:pt x="11809128" y="2858555"/>
                  <a:pt x="11772688" y="2786473"/>
                  <a:pt x="11736331" y="2715710"/>
                </a:cubicBezTo>
                <a:cubicBezTo>
                  <a:pt x="11678147" y="2602235"/>
                  <a:pt x="11617611" y="2485181"/>
                  <a:pt x="11581560" y="2360474"/>
                </a:cubicBezTo>
                <a:cubicBezTo>
                  <a:pt x="11573334" y="2331239"/>
                  <a:pt x="11565889" y="2301693"/>
                  <a:pt x="11558442" y="2272139"/>
                </a:cubicBezTo>
                <a:lnTo>
                  <a:pt x="11549169" y="2234734"/>
                </a:lnTo>
                <a:cubicBezTo>
                  <a:pt x="11532130" y="2167007"/>
                  <a:pt x="11511443" y="2100302"/>
                  <a:pt x="11488421" y="2034549"/>
                </a:cubicBezTo>
                <a:close/>
                <a:moveTo>
                  <a:pt x="10468916" y="2032338"/>
                </a:moveTo>
                <a:cubicBezTo>
                  <a:pt x="10450533" y="2081859"/>
                  <a:pt x="10434093" y="2132840"/>
                  <a:pt x="10421480" y="2185446"/>
                </a:cubicBezTo>
                <a:cubicBezTo>
                  <a:pt x="10388668" y="2317695"/>
                  <a:pt x="10374105" y="2457032"/>
                  <a:pt x="10351264" y="2591574"/>
                </a:cubicBezTo>
                <a:cubicBezTo>
                  <a:pt x="10332355" y="2700098"/>
                  <a:pt x="10281261" y="2959166"/>
                  <a:pt x="10294485" y="2991809"/>
                </a:cubicBezTo>
                <a:lnTo>
                  <a:pt x="10327850" y="2826310"/>
                </a:lnTo>
                <a:cubicBezTo>
                  <a:pt x="10338741" y="2771690"/>
                  <a:pt x="10350331" y="2715434"/>
                  <a:pt x="10364099" y="2660098"/>
                </a:cubicBezTo>
                <a:cubicBezTo>
                  <a:pt x="10376185" y="2611783"/>
                  <a:pt x="10390682" y="2563843"/>
                  <a:pt x="10404725" y="2516991"/>
                </a:cubicBezTo>
                <a:cubicBezTo>
                  <a:pt x="10443463" y="2385961"/>
                  <a:pt x="10483500" y="2250332"/>
                  <a:pt x="10478071" y="2114122"/>
                </a:cubicBezTo>
                <a:cubicBezTo>
                  <a:pt x="10476867" y="2086568"/>
                  <a:pt x="10473555" y="2059413"/>
                  <a:pt x="10468916" y="2032338"/>
                </a:cubicBezTo>
                <a:close/>
                <a:moveTo>
                  <a:pt x="10573132" y="1991479"/>
                </a:moveTo>
                <a:cubicBezTo>
                  <a:pt x="10722027" y="2144650"/>
                  <a:pt x="10877543" y="2280670"/>
                  <a:pt x="11066880" y="2371770"/>
                </a:cubicBezTo>
                <a:cubicBezTo>
                  <a:pt x="10930664" y="2234271"/>
                  <a:pt x="10767866" y="2088089"/>
                  <a:pt x="10573132" y="1991479"/>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lnTo>
                  <a:pt x="5764974" y="2799609"/>
                </a:ln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10578769" y="1962963"/>
                </a:moveTo>
                <a:cubicBezTo>
                  <a:pt x="10773649" y="2057701"/>
                  <a:pt x="10936285" y="2201237"/>
                  <a:pt x="11073823" y="2338658"/>
                </a:cubicBezTo>
                <a:cubicBezTo>
                  <a:pt x="10938241" y="2169232"/>
                  <a:pt x="10752627" y="1968969"/>
                  <a:pt x="10578769" y="1962963"/>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9518298" y="1338235"/>
                </a:moveTo>
                <a:cubicBezTo>
                  <a:pt x="9531977" y="1651120"/>
                  <a:pt x="9677527" y="1999242"/>
                  <a:pt x="9838009" y="2272553"/>
                </a:cubicBezTo>
                <a:cubicBezTo>
                  <a:pt x="9825312" y="2235634"/>
                  <a:pt x="9815180" y="2197225"/>
                  <a:pt x="9805906" y="2159819"/>
                </a:cubicBezTo>
                <a:lnTo>
                  <a:pt x="9801623" y="2142555"/>
                </a:lnTo>
                <a:cubicBezTo>
                  <a:pt x="9756626" y="1964482"/>
                  <a:pt x="9698390" y="1787247"/>
                  <a:pt x="9628671" y="1617375"/>
                </a:cubicBezTo>
                <a:cubicBezTo>
                  <a:pt x="9618364" y="1593060"/>
                  <a:pt x="9608603" y="1568967"/>
                  <a:pt x="9598299" y="1544643"/>
                </a:cubicBezTo>
                <a:cubicBezTo>
                  <a:pt x="9570133" y="1477354"/>
                  <a:pt x="9541339" y="1408510"/>
                  <a:pt x="9518298" y="1338235"/>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9528078" y="1278636"/>
                </a:moveTo>
                <a:cubicBezTo>
                  <a:pt x="9552982" y="1365794"/>
                  <a:pt x="9588937" y="1451189"/>
                  <a:pt x="9623946" y="1534260"/>
                </a:cubicBezTo>
                <a:lnTo>
                  <a:pt x="9654858" y="1607218"/>
                </a:lnTo>
                <a:cubicBezTo>
                  <a:pt x="9724183" y="1774989"/>
                  <a:pt x="9781702" y="1949347"/>
                  <a:pt x="9826304" y="2125320"/>
                </a:cubicBezTo>
                <a:cubicBezTo>
                  <a:pt x="9794296" y="1963695"/>
                  <a:pt x="9753660" y="1804203"/>
                  <a:pt x="9701198" y="1646797"/>
                </a:cubicBezTo>
                <a:cubicBezTo>
                  <a:pt x="9655682" y="1511000"/>
                  <a:pt x="9586050" y="1397178"/>
                  <a:pt x="9528078" y="1278636"/>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9441752" y="1245311"/>
                </a:moveTo>
                <a:cubicBezTo>
                  <a:pt x="9367449" y="1271794"/>
                  <a:pt x="9313207" y="1329954"/>
                  <a:pt x="9278979" y="1406236"/>
                </a:cubicBezTo>
                <a:cubicBezTo>
                  <a:pt x="9261017" y="1445630"/>
                  <a:pt x="9242585" y="1502850"/>
                  <a:pt x="9235540" y="1546869"/>
                </a:cubicBezTo>
                <a:cubicBezTo>
                  <a:pt x="9223867" y="1618535"/>
                  <a:pt x="9230001" y="1614698"/>
                  <a:pt x="9264074" y="1557016"/>
                </a:cubicBezTo>
                <a:cubicBezTo>
                  <a:pt x="9325587" y="1454296"/>
                  <a:pt x="9384605" y="1349880"/>
                  <a:pt x="9441752" y="1245311"/>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cubicBezTo>
                  <a:pt x="6567440" y="1204628"/>
                  <a:pt x="6586456" y="1194658"/>
                  <a:pt x="6605473" y="1184686"/>
                </a:cubicBezTo>
                <a:cubicBezTo>
                  <a:pt x="6633823" y="1169483"/>
                  <a:pt x="6662531" y="1154778"/>
                  <a:pt x="6691602" y="1140573"/>
                </a:cubicBezTo>
                <a:close/>
                <a:moveTo>
                  <a:pt x="4002475" y="1037802"/>
                </a:moveTo>
                <a:cubicBezTo>
                  <a:pt x="4001933" y="1038196"/>
                  <a:pt x="4000861" y="1038973"/>
                  <a:pt x="4000324" y="1039362"/>
                </a:cubicBezTo>
                <a:cubicBezTo>
                  <a:pt x="4001046" y="1040360"/>
                  <a:pt x="4002134" y="1041861"/>
                  <a:pt x="4002862" y="1042866"/>
                </a:cubicBez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473491" y="3921431"/>
                  <a:pt x="1402113" y="4025542"/>
                  <a:pt x="1325720" y="4125411"/>
                </a:cubicBezTo>
                <a:lnTo>
                  <a:pt x="1206279" y="4267200"/>
                </a:lnTo>
                <a:lnTo>
                  <a:pt x="1115040" y="4267200"/>
                </a:lnTo>
                <a:lnTo>
                  <a:pt x="1258195" y="4099624"/>
                </a:lnTo>
                <a:cubicBezTo>
                  <a:pt x="1315987" y="4027073"/>
                  <a:pt x="1371166" y="3952247"/>
                  <a:pt x="1423113" y="3874565"/>
                </a:cubicBezTo>
                <a:lnTo>
                  <a:pt x="1260565" y="4031982"/>
                </a:lnTo>
                <a:cubicBezTo>
                  <a:pt x="1197929" y="4092559"/>
                  <a:pt x="1134310" y="4154329"/>
                  <a:pt x="1073327" y="4218727"/>
                </a:cubicBezTo>
                <a:lnTo>
                  <a:pt x="1032294" y="4267200"/>
                </a:lnTo>
                <a:lnTo>
                  <a:pt x="993830" y="4267200"/>
                </a:lnTo>
                <a:lnTo>
                  <a:pt x="1051860" y="4198693"/>
                </a:lnTo>
                <a:cubicBezTo>
                  <a:pt x="1113440" y="4133732"/>
                  <a:pt x="1177549" y="4071540"/>
                  <a:pt x="1240607" y="4010401"/>
                </a:cubicBezTo>
                <a:lnTo>
                  <a:pt x="1310106" y="3943217"/>
                </a:lnTo>
                <a:cubicBezTo>
                  <a:pt x="1174685" y="4033303"/>
                  <a:pt x="1054913" y="4139624"/>
                  <a:pt x="952103" y="4265972"/>
                </a:cubicBezTo>
                <a:lnTo>
                  <a:pt x="951207" y="4267200"/>
                </a:lnTo>
                <a:lnTo>
                  <a:pt x="862760" y="4267200"/>
                </a:lnTo>
                <a:lnTo>
                  <a:pt x="909145" y="4199225"/>
                </a:lnTo>
                <a:cubicBezTo>
                  <a:pt x="998789" y="4086824"/>
                  <a:pt x="1101084" y="3991246"/>
                  <a:pt x="1214067" y="3908561"/>
                </a:cubicBezTo>
                <a:cubicBezTo>
                  <a:pt x="1023317" y="3973399"/>
                  <a:pt x="824392" y="4020568"/>
                  <a:pt x="640967" y="4105601"/>
                </a:cubicBezTo>
                <a:cubicBezTo>
                  <a:pt x="549674" y="4147907"/>
                  <a:pt x="460581" y="4194508"/>
                  <a:pt x="372807" y="4243651"/>
                </a:cubicBezTo>
                <a:lnTo>
                  <a:pt x="332830" y="4267200"/>
                </a:lnTo>
                <a:lnTo>
                  <a:pt x="168301" y="4267200"/>
                </a:lnTo>
                <a:lnTo>
                  <a:pt x="278002" y="4201399"/>
                </a:lnTo>
                <a:cubicBezTo>
                  <a:pt x="359885" y="4153808"/>
                  <a:pt x="442683" y="4107866"/>
                  <a:pt x="527241" y="4065078"/>
                </a:cubicBezTo>
                <a:cubicBezTo>
                  <a:pt x="838255" y="3908281"/>
                  <a:pt x="1212318" y="3863093"/>
                  <a:pt x="1510397" y="3684705"/>
                </a:cubicBezTo>
                <a:cubicBezTo>
                  <a:pt x="1390337" y="3729510"/>
                  <a:pt x="1267181" y="3766747"/>
                  <a:pt x="1146550" y="3802012"/>
                </a:cubicBezTo>
                <a:cubicBezTo>
                  <a:pt x="997862" y="3845736"/>
                  <a:pt x="843568" y="3890871"/>
                  <a:pt x="698834" y="3952272"/>
                </a:cubicBezTo>
                <a:cubicBezTo>
                  <a:pt x="519814" y="4027898"/>
                  <a:pt x="352828" y="4127506"/>
                  <a:pt x="192528" y="4236299"/>
                </a:cubicBezTo>
                <a:lnTo>
                  <a:pt x="148586" y="4267200"/>
                </a:lnTo>
                <a:lnTo>
                  <a:pt x="98116" y="4267200"/>
                </a:lnTo>
                <a:lnTo>
                  <a:pt x="169669" y="4216852"/>
                </a:lnTo>
                <a:cubicBezTo>
                  <a:pt x="333361" y="4105506"/>
                  <a:pt x="504130" y="4002947"/>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ubicBezTo>
                  <a:pt x="1247578" y="3654578"/>
                  <a:pt x="1180153" y="3656293"/>
                  <a:pt x="1109304" y="3669030"/>
                </a:cubicBezTo>
                <a:cubicBezTo>
                  <a:pt x="794692" y="3725281"/>
                  <a:pt x="516258" y="3901624"/>
                  <a:pt x="258951" y="4111994"/>
                </a:cubicBezTo>
                <a:lnTo>
                  <a:pt x="80807" y="4267200"/>
                </a:lnTo>
                <a:lnTo>
                  <a:pt x="0" y="4267200"/>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12149131" y="959050"/>
                </a:moveTo>
                <a:cubicBezTo>
                  <a:pt x="12135265" y="975072"/>
                  <a:pt x="12121401" y="991089"/>
                  <a:pt x="12105664" y="1006960"/>
                </a:cubicBezTo>
                <a:cubicBezTo>
                  <a:pt x="12040174" y="1071943"/>
                  <a:pt x="11966532" y="1125748"/>
                  <a:pt x="11883102" y="1184424"/>
                </a:cubicBezTo>
                <a:cubicBezTo>
                  <a:pt x="11822339" y="1227583"/>
                  <a:pt x="11746281" y="1281016"/>
                  <a:pt x="11665174" y="1317493"/>
                </a:cubicBezTo>
                <a:cubicBezTo>
                  <a:pt x="11640620" y="1328342"/>
                  <a:pt x="11615753" y="1338416"/>
                  <a:pt x="11590337" y="1348256"/>
                </a:cubicBezTo>
                <a:cubicBezTo>
                  <a:pt x="11556383" y="1361567"/>
                  <a:pt x="11523739" y="1374791"/>
                  <a:pt x="11492588" y="1390573"/>
                </a:cubicBezTo>
                <a:cubicBezTo>
                  <a:pt x="11632969" y="1358579"/>
                  <a:pt x="11770492" y="1298342"/>
                  <a:pt x="11888865" y="1220988"/>
                </a:cubicBezTo>
                <a:cubicBezTo>
                  <a:pt x="11984266" y="1158366"/>
                  <a:pt x="12085135" y="1064584"/>
                  <a:pt x="12149131" y="959050"/>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12190084" y="854709"/>
                </a:moveTo>
                <a:cubicBezTo>
                  <a:pt x="12181324" y="863235"/>
                  <a:pt x="12172252" y="870980"/>
                  <a:pt x="12162947" y="879275"/>
                </a:cubicBezTo>
                <a:cubicBezTo>
                  <a:pt x="12028326" y="998039"/>
                  <a:pt x="11883371" y="1121443"/>
                  <a:pt x="11721478" y="1216434"/>
                </a:cubicBezTo>
                <a:lnTo>
                  <a:pt x="11680712" y="1239730"/>
                </a:lnTo>
                <a:cubicBezTo>
                  <a:pt x="11620220" y="1274640"/>
                  <a:pt x="11558177" y="1310180"/>
                  <a:pt x="11505347" y="1352837"/>
                </a:cubicBezTo>
                <a:cubicBezTo>
                  <a:pt x="11530133" y="1341442"/>
                  <a:pt x="11555544" y="1331600"/>
                  <a:pt x="11580962" y="1321759"/>
                </a:cubicBezTo>
                <a:cubicBezTo>
                  <a:pt x="11605590" y="1312227"/>
                  <a:pt x="11630227" y="1302697"/>
                  <a:pt x="11654234" y="1291618"/>
                </a:cubicBezTo>
                <a:cubicBezTo>
                  <a:pt x="11733018" y="1256083"/>
                  <a:pt x="11807521" y="1203284"/>
                  <a:pt x="11867274" y="1160983"/>
                </a:cubicBezTo>
                <a:cubicBezTo>
                  <a:pt x="11949151" y="1102940"/>
                  <a:pt x="12022324" y="1050225"/>
                  <a:pt x="12086035" y="986418"/>
                </a:cubicBezTo>
                <a:cubicBezTo>
                  <a:pt x="12128278" y="944429"/>
                  <a:pt x="12163191" y="899980"/>
                  <a:pt x="12190084" y="854709"/>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cubicBezTo>
                  <a:pt x="5405093" y="912428"/>
                  <a:pt x="5432627" y="913077"/>
                  <a:pt x="5460148" y="911442"/>
                </a:cubicBez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8924104" y="777000"/>
                </a:moveTo>
                <a:cubicBezTo>
                  <a:pt x="8923664" y="782606"/>
                  <a:pt x="8922673" y="787979"/>
                  <a:pt x="8921999" y="794136"/>
                </a:cubicBezTo>
                <a:cubicBezTo>
                  <a:pt x="8919582" y="810498"/>
                  <a:pt x="8917940" y="826538"/>
                  <a:pt x="8916066" y="843129"/>
                </a:cubicBezTo>
                <a:cubicBezTo>
                  <a:pt x="8910698" y="896870"/>
                  <a:pt x="8909926" y="951907"/>
                  <a:pt x="8909852" y="1005313"/>
                </a:cubicBezTo>
                <a:cubicBezTo>
                  <a:pt x="8907936" y="1206014"/>
                  <a:pt x="8906433" y="1413328"/>
                  <a:pt x="8936982" y="1614896"/>
                </a:cubicBezTo>
                <a:lnTo>
                  <a:pt x="8939706" y="1632791"/>
                </a:lnTo>
                <a:lnTo>
                  <a:pt x="8946691" y="1680170"/>
                </a:lnTo>
                <a:cubicBezTo>
                  <a:pt x="8947341" y="1669501"/>
                  <a:pt x="8947217" y="1659149"/>
                  <a:pt x="8947643" y="1649028"/>
                </a:cubicBezTo>
                <a:cubicBezTo>
                  <a:pt x="8950646" y="1394060"/>
                  <a:pt x="8954155" y="1130296"/>
                  <a:pt x="8931687" y="871628"/>
                </a:cubicBezTo>
                <a:lnTo>
                  <a:pt x="8929804" y="850229"/>
                </a:lnTo>
                <a:cubicBezTo>
                  <a:pt x="8927750" y="826182"/>
                  <a:pt x="8925696" y="802134"/>
                  <a:pt x="8924104" y="777000"/>
                </a:cubicBezTo>
                <a:close/>
                <a:moveTo>
                  <a:pt x="8951219" y="764662"/>
                </a:moveTo>
                <a:cubicBezTo>
                  <a:pt x="8952434" y="792211"/>
                  <a:pt x="8955277" y="820458"/>
                  <a:pt x="8957270" y="847698"/>
                </a:cubicBezTo>
                <a:lnTo>
                  <a:pt x="8959153" y="869097"/>
                </a:lnTo>
                <a:cubicBezTo>
                  <a:pt x="8981354" y="1119277"/>
                  <a:pt x="8978808" y="1373147"/>
                  <a:pt x="8976081" y="1619865"/>
                </a:cubicBezTo>
                <a:cubicBezTo>
                  <a:pt x="9043646" y="1335574"/>
                  <a:pt x="9035127" y="1045475"/>
                  <a:pt x="8951219" y="764662"/>
                </a:cubicBezTo>
                <a:close/>
                <a:moveTo>
                  <a:pt x="8898081" y="630137"/>
                </a:moveTo>
                <a:cubicBezTo>
                  <a:pt x="8735190" y="940376"/>
                  <a:pt x="8800852" y="1302315"/>
                  <a:pt x="8910095" y="1626691"/>
                </a:cubicBezTo>
                <a:lnTo>
                  <a:pt x="8908822" y="1619067"/>
                </a:lnTo>
                <a:cubicBezTo>
                  <a:pt x="8877873" y="1415398"/>
                  <a:pt x="8879292" y="1206762"/>
                  <a:pt x="8881669" y="1004967"/>
                </a:cubicBezTo>
                <a:cubicBezTo>
                  <a:pt x="8881975" y="951016"/>
                  <a:pt x="8882434" y="895204"/>
                  <a:pt x="8888265" y="840369"/>
                </a:cubicBezTo>
                <a:cubicBezTo>
                  <a:pt x="8890137" y="823783"/>
                  <a:pt x="8892011" y="807192"/>
                  <a:pt x="8894429" y="790831"/>
                </a:cubicBezTo>
                <a:cubicBezTo>
                  <a:pt x="8901122" y="737010"/>
                  <a:pt x="8907725" y="681866"/>
                  <a:pt x="8898081" y="630137"/>
                </a:cubicBezTo>
                <a:close/>
                <a:moveTo>
                  <a:pt x="11491396" y="623931"/>
                </a:moveTo>
                <a:cubicBezTo>
                  <a:pt x="11465686" y="637515"/>
                  <a:pt x="11440209" y="650546"/>
                  <a:pt x="11413329" y="662344"/>
                </a:cubicBezTo>
                <a:cubicBezTo>
                  <a:pt x="11268660" y="727282"/>
                  <a:pt x="11113102" y="758642"/>
                  <a:pt x="10966547" y="818916"/>
                </a:cubicBezTo>
                <a:cubicBezTo>
                  <a:pt x="10793574" y="889896"/>
                  <a:pt x="10652020" y="1008307"/>
                  <a:pt x="10498883" y="1111507"/>
                </a:cubicBezTo>
                <a:cubicBezTo>
                  <a:pt x="10559155" y="1098395"/>
                  <a:pt x="10616158" y="1067158"/>
                  <a:pt x="10671292" y="1035777"/>
                </a:cubicBezTo>
                <a:lnTo>
                  <a:pt x="10685894" y="1027151"/>
                </a:lnTo>
                <a:cubicBezTo>
                  <a:pt x="10821548" y="950027"/>
                  <a:pt x="10965272" y="882756"/>
                  <a:pt x="11104337" y="817377"/>
                </a:cubicBezTo>
                <a:cubicBezTo>
                  <a:pt x="11233375" y="757414"/>
                  <a:pt x="11364889" y="694633"/>
                  <a:pt x="11491396" y="623931"/>
                </a:cubicBezTo>
                <a:close/>
                <a:moveTo>
                  <a:pt x="10779304" y="584486"/>
                </a:moveTo>
                <a:cubicBezTo>
                  <a:pt x="10740583" y="648568"/>
                  <a:pt x="10699136" y="711502"/>
                  <a:pt x="10658378" y="772788"/>
                </a:cubicBezTo>
                <a:cubicBezTo>
                  <a:pt x="10594579" y="868744"/>
                  <a:pt x="10529620" y="967431"/>
                  <a:pt x="10475581" y="1070739"/>
                </a:cubicBezTo>
                <a:cubicBezTo>
                  <a:pt x="10578194" y="966751"/>
                  <a:pt x="10672522" y="819977"/>
                  <a:pt x="10735178" y="693281"/>
                </a:cubicBezTo>
                <a:close/>
                <a:moveTo>
                  <a:pt x="10132488" y="518596"/>
                </a:moveTo>
                <a:cubicBezTo>
                  <a:pt x="10047856" y="532980"/>
                  <a:pt x="9963302" y="548687"/>
                  <a:pt x="9879465" y="567273"/>
                </a:cubicBezTo>
                <a:cubicBezTo>
                  <a:pt x="9683016" y="611580"/>
                  <a:pt x="9523495" y="697916"/>
                  <a:pt x="9364243" y="809468"/>
                </a:cubicBezTo>
                <a:cubicBezTo>
                  <a:pt x="9364793" y="809701"/>
                  <a:pt x="9365336" y="809931"/>
                  <a:pt x="9366655" y="809848"/>
                </a:cubicBezTo>
                <a:cubicBezTo>
                  <a:pt x="9558665" y="728900"/>
                  <a:pt x="9742999" y="656935"/>
                  <a:pt x="9914233" y="596159"/>
                </a:cubicBezTo>
                <a:close/>
                <a:moveTo>
                  <a:pt x="10264524" y="501747"/>
                </a:moveTo>
                <a:lnTo>
                  <a:pt x="9922837" y="622979"/>
                </a:lnTo>
                <a:cubicBezTo>
                  <a:pt x="9763806" y="679263"/>
                  <a:pt x="9594234" y="745243"/>
                  <a:pt x="9416908" y="818889"/>
                </a:cubicBezTo>
                <a:cubicBezTo>
                  <a:pt x="9417689" y="818579"/>
                  <a:pt x="9417689" y="818579"/>
                  <a:pt x="9418234" y="818810"/>
                </a:cubicBezTo>
                <a:cubicBezTo>
                  <a:pt x="9717394" y="764555"/>
                  <a:pt x="10002904" y="633058"/>
                  <a:pt x="10264524" y="501747"/>
                </a:cubicBezTo>
                <a:close/>
                <a:moveTo>
                  <a:pt x="10802699" y="488163"/>
                </a:moveTo>
                <a:lnTo>
                  <a:pt x="10618739" y="734118"/>
                </a:lnTo>
                <a:lnTo>
                  <a:pt x="10604580" y="753877"/>
                </a:lnTo>
                <a:cubicBezTo>
                  <a:pt x="10575714" y="793161"/>
                  <a:pt x="10550336" y="828772"/>
                  <a:pt x="10529643" y="867004"/>
                </a:cubicBezTo>
                <a:cubicBezTo>
                  <a:pt x="10501301" y="918746"/>
                  <a:pt x="10479284" y="973805"/>
                  <a:pt x="10462194" y="1035452"/>
                </a:cubicBezTo>
                <a:cubicBezTo>
                  <a:pt x="10514547" y="939156"/>
                  <a:pt x="10575176" y="847655"/>
                  <a:pt x="10635117" y="757788"/>
                </a:cubicBezTo>
                <a:cubicBezTo>
                  <a:pt x="10692800" y="670189"/>
                  <a:pt x="10751735" y="581180"/>
                  <a:pt x="10802699" y="488163"/>
                </a:cubicBezTo>
                <a:close/>
                <a:moveTo>
                  <a:pt x="10359107" y="485136"/>
                </a:moveTo>
                <a:cubicBezTo>
                  <a:pt x="10100692" y="616512"/>
                  <a:pt x="9815681" y="755947"/>
                  <a:pt x="9515108" y="825701"/>
                </a:cubicBezTo>
                <a:cubicBezTo>
                  <a:pt x="9825509" y="831572"/>
                  <a:pt x="10104184" y="667562"/>
                  <a:pt x="10359107" y="485136"/>
                </a:cubicBezTo>
                <a:close/>
                <a:moveTo>
                  <a:pt x="11886089" y="483936"/>
                </a:moveTo>
                <a:cubicBezTo>
                  <a:pt x="11800033" y="547295"/>
                  <a:pt x="11710455" y="605296"/>
                  <a:pt x="11622890" y="661575"/>
                </a:cubicBezTo>
                <a:cubicBezTo>
                  <a:pt x="11437051" y="781189"/>
                  <a:pt x="11244843" y="905190"/>
                  <a:pt x="11038640" y="996875"/>
                </a:cubicBezTo>
                <a:cubicBezTo>
                  <a:pt x="10885656" y="1064725"/>
                  <a:pt x="10725662" y="1114166"/>
                  <a:pt x="10561310" y="1145020"/>
                </a:cubicBezTo>
                <a:cubicBezTo>
                  <a:pt x="10596460" y="1154752"/>
                  <a:pt x="10632933" y="1164394"/>
                  <a:pt x="10675127" y="1163586"/>
                </a:cubicBezTo>
                <a:cubicBezTo>
                  <a:pt x="10827145" y="1160350"/>
                  <a:pt x="10989398" y="1058435"/>
                  <a:pt x="11120351" y="990907"/>
                </a:cubicBezTo>
                <a:cubicBezTo>
                  <a:pt x="11302032" y="897860"/>
                  <a:pt x="11481110" y="797268"/>
                  <a:pt x="11648506" y="680145"/>
                </a:cubicBezTo>
                <a:cubicBezTo>
                  <a:pt x="11691733" y="649515"/>
                  <a:pt x="11821224" y="550475"/>
                  <a:pt x="11886089" y="483936"/>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10784544" y="465669"/>
                </a:moveTo>
                <a:cubicBezTo>
                  <a:pt x="10662409" y="521478"/>
                  <a:pt x="10422179" y="894258"/>
                  <a:pt x="10426419" y="1062158"/>
                </a:cubicBezTo>
                <a:cubicBezTo>
                  <a:pt x="10438657" y="1011968"/>
                  <a:pt x="10453241" y="965354"/>
                  <a:pt x="10471732" y="921679"/>
                </a:cubicBezTo>
                <a:cubicBezTo>
                  <a:pt x="10481672" y="898200"/>
                  <a:pt x="10492705" y="875187"/>
                  <a:pt x="10504824" y="852631"/>
                </a:cubicBezTo>
                <a:cubicBezTo>
                  <a:pt x="10526215" y="812759"/>
                  <a:pt x="10552604" y="776291"/>
                  <a:pt x="10582237" y="736692"/>
                </a:cubicBezTo>
                <a:lnTo>
                  <a:pt x="10596401" y="716935"/>
                </a:lnTo>
                <a:cubicBezTo>
                  <a:pt x="10661482" y="628604"/>
                  <a:pt x="10720448" y="548625"/>
                  <a:pt x="10784544" y="465669"/>
                </a:cubicBezTo>
                <a:close/>
                <a:moveTo>
                  <a:pt x="11916494" y="422768"/>
                </a:moveTo>
                <a:cubicBezTo>
                  <a:pt x="11840345" y="436884"/>
                  <a:pt x="11770712" y="482734"/>
                  <a:pt x="11703185" y="528178"/>
                </a:cubicBezTo>
                <a:lnTo>
                  <a:pt x="11680755" y="543149"/>
                </a:lnTo>
                <a:cubicBezTo>
                  <a:pt x="11503085" y="661715"/>
                  <a:pt x="11307002" y="753816"/>
                  <a:pt x="11116818" y="842623"/>
                </a:cubicBezTo>
                <a:cubicBezTo>
                  <a:pt x="10977992" y="907459"/>
                  <a:pt x="10835051" y="974411"/>
                  <a:pt x="10700164" y="1051220"/>
                </a:cubicBezTo>
                <a:lnTo>
                  <a:pt x="10685570" y="1059849"/>
                </a:lnTo>
                <a:cubicBezTo>
                  <a:pt x="10652486" y="1078679"/>
                  <a:pt x="10619176" y="1098052"/>
                  <a:pt x="10584288" y="1113543"/>
                </a:cubicBezTo>
                <a:cubicBezTo>
                  <a:pt x="10736655" y="1082118"/>
                  <a:pt x="10884823" y="1034762"/>
                  <a:pt x="11026698" y="971858"/>
                </a:cubicBezTo>
                <a:cubicBezTo>
                  <a:pt x="11231114" y="881353"/>
                  <a:pt x="11422542" y="757667"/>
                  <a:pt x="11607604" y="638368"/>
                </a:cubicBezTo>
                <a:cubicBezTo>
                  <a:pt x="11712249" y="570645"/>
                  <a:pt x="11819449" y="501435"/>
                  <a:pt x="11919452" y="423380"/>
                </a:cubicBezTo>
                <a:cubicBezTo>
                  <a:pt x="11918363" y="422918"/>
                  <a:pt x="11917811" y="422686"/>
                  <a:pt x="11916494" y="422768"/>
                </a:cubicBezTo>
                <a:close/>
                <a:moveTo>
                  <a:pt x="8148168" y="416949"/>
                </a:moveTo>
                <a:cubicBezTo>
                  <a:pt x="8041447" y="489578"/>
                  <a:pt x="7951585" y="589312"/>
                  <a:pt x="7862052" y="694330"/>
                </a:cubicBezTo>
                <a:lnTo>
                  <a:pt x="7808002" y="759654"/>
                </a:lnTo>
                <a:close/>
                <a:moveTo>
                  <a:pt x="8295299" y="416143"/>
                </a:moveTo>
                <a:cubicBezTo>
                  <a:pt x="8303328" y="454953"/>
                  <a:pt x="8309263" y="494162"/>
                  <a:pt x="8309124" y="534021"/>
                </a:cubicBezTo>
                <a:cubicBezTo>
                  <a:pt x="8309177" y="581042"/>
                  <a:pt x="8301211" y="627240"/>
                  <a:pt x="8293154" y="672115"/>
                </a:cubicBezTo>
                <a:cubicBezTo>
                  <a:pt x="8287455" y="703824"/>
                  <a:pt x="8281839" y="736857"/>
                  <a:pt x="8279099" y="769176"/>
                </a:cubicBezTo>
                <a:cubicBezTo>
                  <a:pt x="8271208" y="866910"/>
                  <a:pt x="8290164" y="965070"/>
                  <a:pt x="8309186" y="1060039"/>
                </a:cubicBezTo>
                <a:cubicBezTo>
                  <a:pt x="8338258" y="1208834"/>
                  <a:pt x="8368983" y="1362838"/>
                  <a:pt x="8410512" y="1511108"/>
                </a:cubicBezTo>
                <a:cubicBezTo>
                  <a:pt x="8445511" y="1186645"/>
                  <a:pt x="8463496" y="815698"/>
                  <a:pt x="8351657" y="521768"/>
                </a:cubicBezTo>
                <a:cubicBezTo>
                  <a:pt x="8336376" y="481820"/>
                  <a:pt x="8314355" y="448679"/>
                  <a:pt x="8295299" y="416143"/>
                </a:cubicBezTo>
                <a:close/>
                <a:moveTo>
                  <a:pt x="8266483" y="414244"/>
                </a:moveTo>
                <a:cubicBezTo>
                  <a:pt x="8162811" y="736679"/>
                  <a:pt x="8223592" y="1050836"/>
                  <a:pt x="8343425" y="1357811"/>
                </a:cubicBezTo>
                <a:cubicBezTo>
                  <a:pt x="8320496" y="1259904"/>
                  <a:pt x="8300994" y="1161513"/>
                  <a:pt x="8282114" y="1064671"/>
                </a:cubicBezTo>
                <a:cubicBezTo>
                  <a:pt x="8263238" y="967838"/>
                  <a:pt x="8243336" y="867346"/>
                  <a:pt x="8251298" y="766414"/>
                </a:cubicBezTo>
                <a:cubicBezTo>
                  <a:pt x="8253954" y="732777"/>
                  <a:pt x="8259797" y="699198"/>
                  <a:pt x="8265729" y="666939"/>
                </a:cubicBezTo>
                <a:cubicBezTo>
                  <a:pt x="8273319" y="623158"/>
                  <a:pt x="8281376" y="578281"/>
                  <a:pt x="8281494" y="533909"/>
                </a:cubicBezTo>
                <a:cubicBezTo>
                  <a:pt x="8281080" y="493822"/>
                  <a:pt x="8274834" y="453832"/>
                  <a:pt x="8266483" y="414244"/>
                </a:cubicBezTo>
                <a:close/>
                <a:moveTo>
                  <a:pt x="8140802" y="388720"/>
                </a:moveTo>
                <a:cubicBezTo>
                  <a:pt x="8028462" y="422924"/>
                  <a:pt x="7941106" y="490876"/>
                  <a:pt x="7860379" y="596411"/>
                </a:cubicBezTo>
                <a:cubicBezTo>
                  <a:pt x="7812773" y="658663"/>
                  <a:pt x="7772566" y="720182"/>
                  <a:pt x="7737688" y="790400"/>
                </a:cubicBezTo>
                <a:cubicBezTo>
                  <a:pt x="7733439" y="798902"/>
                  <a:pt x="7729892" y="805767"/>
                  <a:pt x="7726885" y="812869"/>
                </a:cubicBezTo>
                <a:cubicBezTo>
                  <a:pt x="7764906" y="767160"/>
                  <a:pt x="7802380" y="721219"/>
                  <a:pt x="7840490" y="676832"/>
                </a:cubicBezTo>
                <a:cubicBezTo>
                  <a:pt x="7933738" y="567590"/>
                  <a:pt x="8028101" y="463327"/>
                  <a:pt x="8140802" y="388720"/>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cubicBezTo>
                  <a:pt x="5242649" y="257191"/>
                  <a:pt x="5225558" y="257369"/>
                  <a:pt x="5208466" y="257550"/>
                </a:cubicBez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cubicBezTo>
                  <a:pt x="5227195" y="227945"/>
                  <a:pt x="5244285" y="227765"/>
                  <a:pt x="5261015" y="227087"/>
                </a:cubicBez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9095810" y="0"/>
                </a:moveTo>
                <a:lnTo>
                  <a:pt x="9215999" y="0"/>
                </a:lnTo>
                <a:lnTo>
                  <a:pt x="9250991" y="17650"/>
                </a:lnTo>
                <a:cubicBezTo>
                  <a:pt x="9345825" y="54329"/>
                  <a:pt x="9448424" y="64330"/>
                  <a:pt x="9551793" y="69947"/>
                </a:cubicBezTo>
                <a:cubicBezTo>
                  <a:pt x="9773323" y="81971"/>
                  <a:pt x="9993517" y="56091"/>
                  <a:pt x="10211701" y="15192"/>
                </a:cubicBezTo>
                <a:cubicBezTo>
                  <a:pt x="10030564" y="37013"/>
                  <a:pt x="9847820" y="45912"/>
                  <a:pt x="9665014" y="41266"/>
                </a:cubicBezTo>
                <a:cubicBezTo>
                  <a:pt x="9560295" y="38460"/>
                  <a:pt x="9467175" y="31066"/>
                  <a:pt x="9382567" y="18583"/>
                </a:cubicBezTo>
                <a:lnTo>
                  <a:pt x="9283159" y="0"/>
                </a:lnTo>
                <a:lnTo>
                  <a:pt x="9469266" y="0"/>
                </a:lnTo>
                <a:lnTo>
                  <a:pt x="9504117" y="4274"/>
                </a:lnTo>
                <a:cubicBezTo>
                  <a:pt x="9555272" y="8689"/>
                  <a:pt x="9609472" y="11637"/>
                  <a:pt x="9667223" y="13232"/>
                </a:cubicBezTo>
                <a:cubicBezTo>
                  <a:pt x="9740740" y="15225"/>
                  <a:pt x="9814266" y="15008"/>
                  <a:pt x="9887703" y="12601"/>
                </a:cubicBezTo>
                <a:lnTo>
                  <a:pt x="10088930" y="0"/>
                </a:lnTo>
                <a:lnTo>
                  <a:pt x="10544171" y="0"/>
                </a:lnTo>
                <a:lnTo>
                  <a:pt x="10392396" y="36772"/>
                </a:lnTo>
                <a:cubicBezTo>
                  <a:pt x="10070832" y="110795"/>
                  <a:pt x="9739873" y="167441"/>
                  <a:pt x="9413803" y="131277"/>
                </a:cubicBezTo>
                <a:cubicBezTo>
                  <a:pt x="9315472" y="120226"/>
                  <a:pt x="9243539" y="84460"/>
                  <a:pt x="9174626" y="44983"/>
                </a:cubicBezTo>
                <a:close/>
                <a:moveTo>
                  <a:pt x="8474998" y="0"/>
                </a:moveTo>
                <a:lnTo>
                  <a:pt x="8573502" y="0"/>
                </a:lnTo>
                <a:lnTo>
                  <a:pt x="8659539" y="117664"/>
                </a:lnTo>
                <a:cubicBezTo>
                  <a:pt x="8833725" y="341427"/>
                  <a:pt x="9029703" y="551148"/>
                  <a:pt x="9248507" y="743734"/>
                </a:cubicBezTo>
                <a:cubicBezTo>
                  <a:pt x="9268744" y="761313"/>
                  <a:pt x="9289217" y="778348"/>
                  <a:pt x="9309457" y="795932"/>
                </a:cubicBezTo>
                <a:cubicBezTo>
                  <a:pt x="9458210" y="686371"/>
                  <a:pt x="9607233" y="585288"/>
                  <a:pt x="9785496" y="530713"/>
                </a:cubicBezTo>
                <a:cubicBezTo>
                  <a:pt x="10009630" y="462073"/>
                  <a:pt x="10250992" y="434854"/>
                  <a:pt x="10482828" y="399738"/>
                </a:cubicBezTo>
                <a:cubicBezTo>
                  <a:pt x="10519933" y="394202"/>
                  <a:pt x="10478550" y="453937"/>
                  <a:pt x="10468382" y="461219"/>
                </a:cubicBezTo>
                <a:cubicBezTo>
                  <a:pt x="10161572" y="688641"/>
                  <a:pt x="9818370" y="924476"/>
                  <a:pt x="9430790" y="895589"/>
                </a:cubicBezTo>
                <a:cubicBezTo>
                  <a:pt x="9617112" y="1044003"/>
                  <a:pt x="9813963" y="1178199"/>
                  <a:pt x="10019780" y="1298815"/>
                </a:cubicBezTo>
                <a:cubicBezTo>
                  <a:pt x="10142151" y="1263712"/>
                  <a:pt x="10256792" y="1186061"/>
                  <a:pt x="10372218" y="1146081"/>
                </a:cubicBezTo>
                <a:cubicBezTo>
                  <a:pt x="10279439" y="901425"/>
                  <a:pt x="10751513" y="443317"/>
                  <a:pt x="10896429" y="310883"/>
                </a:cubicBezTo>
                <a:cubicBezTo>
                  <a:pt x="10907980" y="300321"/>
                  <a:pt x="10927341" y="295643"/>
                  <a:pt x="10919735" y="318176"/>
                </a:cubicBezTo>
                <a:cubicBezTo>
                  <a:pt x="10845552" y="531416"/>
                  <a:pt x="10769057" y="750112"/>
                  <a:pt x="10637064" y="935661"/>
                </a:cubicBezTo>
                <a:cubicBezTo>
                  <a:pt x="10618262" y="961821"/>
                  <a:pt x="10471373" y="1105010"/>
                  <a:pt x="10516995" y="1070245"/>
                </a:cubicBezTo>
                <a:cubicBezTo>
                  <a:pt x="10630585" y="984423"/>
                  <a:pt x="10740230" y="886628"/>
                  <a:pt x="10868835" y="815534"/>
                </a:cubicBezTo>
                <a:cubicBezTo>
                  <a:pt x="11133493" y="669415"/>
                  <a:pt x="11435682" y="612577"/>
                  <a:pt x="11704547" y="465665"/>
                </a:cubicBezTo>
                <a:cubicBezTo>
                  <a:pt x="11748194" y="441649"/>
                  <a:pt x="11962368" y="287033"/>
                  <a:pt x="12033562" y="350012"/>
                </a:cubicBezTo>
                <a:cubicBezTo>
                  <a:pt x="12042008" y="357446"/>
                  <a:pt x="12029170" y="377121"/>
                  <a:pt x="12025537" y="382666"/>
                </a:cubicBezTo>
                <a:cubicBezTo>
                  <a:pt x="11835636" y="694348"/>
                  <a:pt x="11402055" y="895784"/>
                  <a:pt x="11088649" y="1056676"/>
                </a:cubicBezTo>
                <a:cubicBezTo>
                  <a:pt x="10916755" y="1144851"/>
                  <a:pt x="10757473" y="1230645"/>
                  <a:pt x="10561600" y="1229477"/>
                </a:cubicBezTo>
                <a:cubicBezTo>
                  <a:pt x="10456897" y="1228927"/>
                  <a:pt x="10388434" y="1221837"/>
                  <a:pt x="10280797" y="1263181"/>
                </a:cubicBezTo>
                <a:cubicBezTo>
                  <a:pt x="10214114" y="1288380"/>
                  <a:pt x="10149765" y="1312641"/>
                  <a:pt x="10083376" y="1334114"/>
                </a:cubicBezTo>
                <a:cubicBezTo>
                  <a:pt x="10323674" y="1470609"/>
                  <a:pt x="10574467" y="1588379"/>
                  <a:pt x="10832582" y="1687356"/>
                </a:cubicBezTo>
                <a:cubicBezTo>
                  <a:pt x="10835145" y="1685866"/>
                  <a:pt x="10837160" y="1684144"/>
                  <a:pt x="10839263" y="1683743"/>
                </a:cubicBezTo>
                <a:cubicBezTo>
                  <a:pt x="11026680" y="1639479"/>
                  <a:pt x="11198523" y="1559010"/>
                  <a:pt x="11350910" y="1443899"/>
                </a:cubicBezTo>
                <a:cubicBezTo>
                  <a:pt x="11353302" y="1439761"/>
                  <a:pt x="11356166" y="1434532"/>
                  <a:pt x="11360346" y="1429225"/>
                </a:cubicBezTo>
                <a:cubicBezTo>
                  <a:pt x="11568454" y="1154547"/>
                  <a:pt x="11893126" y="995756"/>
                  <a:pt x="12167580" y="789523"/>
                </a:cubicBezTo>
                <a:lnTo>
                  <a:pt x="12192000" y="769876"/>
                </a:lnTo>
                <a:lnTo>
                  <a:pt x="12192000" y="802845"/>
                </a:lnTo>
                <a:lnTo>
                  <a:pt x="12173558" y="821317"/>
                </a:lnTo>
                <a:cubicBezTo>
                  <a:pt x="12156328" y="839775"/>
                  <a:pt x="12135859" y="862655"/>
                  <a:pt x="12117398" y="877374"/>
                </a:cubicBezTo>
                <a:cubicBezTo>
                  <a:pt x="11911342" y="1038644"/>
                  <a:pt x="11659100" y="1158472"/>
                  <a:pt x="11472926" y="1344259"/>
                </a:cubicBezTo>
                <a:cubicBezTo>
                  <a:pt x="11530856" y="1294104"/>
                  <a:pt x="11599815" y="1254410"/>
                  <a:pt x="11666978" y="1215889"/>
                </a:cubicBezTo>
                <a:cubicBezTo>
                  <a:pt x="11680568" y="1208123"/>
                  <a:pt x="11694155" y="1200357"/>
                  <a:pt x="11707200" y="1192361"/>
                </a:cubicBezTo>
                <a:cubicBezTo>
                  <a:pt x="11867081" y="1099094"/>
                  <a:pt x="12010478" y="976320"/>
                  <a:pt x="12144637" y="858646"/>
                </a:cubicBezTo>
                <a:lnTo>
                  <a:pt x="12192000" y="810414"/>
                </a:lnTo>
                <a:lnTo>
                  <a:pt x="12192000" y="916439"/>
                </a:lnTo>
                <a:lnTo>
                  <a:pt x="12150630" y="982925"/>
                </a:lnTo>
                <a:cubicBezTo>
                  <a:pt x="11972246" y="1237618"/>
                  <a:pt x="11719654" y="1416530"/>
                  <a:pt x="11389484" y="1469889"/>
                </a:cubicBezTo>
                <a:cubicBezTo>
                  <a:pt x="11249700" y="1582602"/>
                  <a:pt x="11093517" y="1667134"/>
                  <a:pt x="10923736" y="1721439"/>
                </a:cubicBezTo>
                <a:cubicBezTo>
                  <a:pt x="10979487" y="1741826"/>
                  <a:pt x="11035469" y="1761662"/>
                  <a:pt x="11091913" y="1780406"/>
                </a:cubicBezTo>
                <a:cubicBezTo>
                  <a:pt x="11318237" y="1855623"/>
                  <a:pt x="11544464" y="1908264"/>
                  <a:pt x="11771238" y="1944400"/>
                </a:cubicBezTo>
                <a:cubicBezTo>
                  <a:pt x="11775181" y="1939634"/>
                  <a:pt x="11778904" y="1935410"/>
                  <a:pt x="11783166" y="1931422"/>
                </a:cubicBezTo>
                <a:cubicBezTo>
                  <a:pt x="11885723" y="1797152"/>
                  <a:pt x="11990570" y="1669642"/>
                  <a:pt x="12131988" y="1574357"/>
                </a:cubicBezTo>
                <a:lnTo>
                  <a:pt x="12192000" y="1537429"/>
                </a:lnTo>
                <a:lnTo>
                  <a:pt x="12192000" y="1589108"/>
                </a:lnTo>
                <a:lnTo>
                  <a:pt x="12112105" y="1640352"/>
                </a:lnTo>
                <a:cubicBezTo>
                  <a:pt x="12011319" y="1713959"/>
                  <a:pt x="11928638" y="1801479"/>
                  <a:pt x="11849203" y="1900149"/>
                </a:cubicBezTo>
                <a:cubicBezTo>
                  <a:pt x="11883038" y="1876488"/>
                  <a:pt x="11915071" y="1849494"/>
                  <a:pt x="11946326" y="1822808"/>
                </a:cubicBezTo>
                <a:cubicBezTo>
                  <a:pt x="11980834" y="1792997"/>
                  <a:pt x="12017130" y="1762011"/>
                  <a:pt x="12055863" y="1735914"/>
                </a:cubicBezTo>
                <a:cubicBezTo>
                  <a:pt x="12086678" y="1714840"/>
                  <a:pt x="12119524" y="1696556"/>
                  <a:pt x="12150816" y="1678902"/>
                </a:cubicBezTo>
                <a:lnTo>
                  <a:pt x="12192000" y="1655121"/>
                </a:lnTo>
                <a:lnTo>
                  <a:pt x="12192000" y="1686869"/>
                </a:lnTo>
                <a:lnTo>
                  <a:pt x="12163772" y="1703058"/>
                </a:lnTo>
                <a:cubicBezTo>
                  <a:pt x="12132704" y="1720165"/>
                  <a:pt x="12100405" y="1738677"/>
                  <a:pt x="12070597" y="1758893"/>
                </a:cubicBezTo>
                <a:cubicBezTo>
                  <a:pt x="12033422" y="1784357"/>
                  <a:pt x="11997904" y="1815035"/>
                  <a:pt x="11963621" y="1844299"/>
                </a:cubicBezTo>
                <a:cubicBezTo>
                  <a:pt x="11938421" y="1865816"/>
                  <a:pt x="11913214" y="1887338"/>
                  <a:pt x="11886604" y="1907617"/>
                </a:cubicBezTo>
                <a:cubicBezTo>
                  <a:pt x="11977116" y="1884856"/>
                  <a:pt x="12067233" y="1841647"/>
                  <a:pt x="12153575" y="1786372"/>
                </a:cubicBezTo>
                <a:lnTo>
                  <a:pt x="12192000" y="1759693"/>
                </a:lnTo>
                <a:lnTo>
                  <a:pt x="12192000" y="1809459"/>
                </a:lnTo>
                <a:lnTo>
                  <a:pt x="12121362" y="1857561"/>
                </a:lnTo>
                <a:cubicBezTo>
                  <a:pt x="12048187" y="1902591"/>
                  <a:pt x="11972544" y="1939172"/>
                  <a:pt x="11895949" y="1963079"/>
                </a:cubicBezTo>
                <a:lnTo>
                  <a:pt x="12192000" y="1990579"/>
                </a:lnTo>
                <a:lnTo>
                  <a:pt x="12192000" y="2065582"/>
                </a:lnTo>
                <a:lnTo>
                  <a:pt x="12153918" y="2063926"/>
                </a:lnTo>
                <a:lnTo>
                  <a:pt x="12192000" y="2085104"/>
                </a:lnTo>
                <a:lnTo>
                  <a:pt x="12192000" y="2178471"/>
                </a:lnTo>
                <a:lnTo>
                  <a:pt x="12085355" y="2122457"/>
                </a:lnTo>
                <a:lnTo>
                  <a:pt x="12192000" y="2196158"/>
                </a:lnTo>
                <a:lnTo>
                  <a:pt x="12192000" y="2230374"/>
                </a:lnTo>
                <a:lnTo>
                  <a:pt x="12041237" y="2126309"/>
                </a:lnTo>
                <a:cubicBezTo>
                  <a:pt x="12076493" y="2177612"/>
                  <a:pt x="12124001" y="2222030"/>
                  <a:pt x="12174450" y="2262541"/>
                </a:cubicBezTo>
                <a:lnTo>
                  <a:pt x="12192000" y="2275857"/>
                </a:lnTo>
                <a:lnTo>
                  <a:pt x="12192000" y="2377131"/>
                </a:lnTo>
                <a:lnTo>
                  <a:pt x="12155801" y="2349925"/>
                </a:lnTo>
                <a:cubicBezTo>
                  <a:pt x="12047062" y="2264619"/>
                  <a:pt x="11950704" y="2181979"/>
                  <a:pt x="11930164" y="2041945"/>
                </a:cubicBezTo>
                <a:cubicBezTo>
                  <a:pt x="11807338" y="2027929"/>
                  <a:pt x="11684723" y="2008847"/>
                  <a:pt x="11561767" y="1984479"/>
                </a:cubicBezTo>
                <a:cubicBezTo>
                  <a:pt x="11829168" y="2318516"/>
                  <a:pt x="11916257" y="2737804"/>
                  <a:pt x="11987997" y="3153822"/>
                </a:cubicBezTo>
                <a:cubicBezTo>
                  <a:pt x="11991834" y="3176690"/>
                  <a:pt x="11945766" y="3233800"/>
                  <a:pt x="11926558" y="3203134"/>
                </a:cubicBezTo>
                <a:cubicBezTo>
                  <a:pt x="11688637" y="2826855"/>
                  <a:pt x="11343207" y="2452063"/>
                  <a:pt x="11440430" y="1973028"/>
                </a:cubicBezTo>
                <a:cubicBezTo>
                  <a:pt x="11441503" y="1968973"/>
                  <a:pt x="11443583" y="1964061"/>
                  <a:pt x="11446754" y="1959605"/>
                </a:cubicBezTo>
                <a:cubicBezTo>
                  <a:pt x="11314670" y="1929437"/>
                  <a:pt x="11182797" y="1894208"/>
                  <a:pt x="11050651" y="1850495"/>
                </a:cubicBezTo>
                <a:cubicBezTo>
                  <a:pt x="10825423" y="1775743"/>
                  <a:pt x="10604642" y="1687421"/>
                  <a:pt x="10389960" y="1586232"/>
                </a:cubicBezTo>
                <a:cubicBezTo>
                  <a:pt x="10423849" y="1697796"/>
                  <a:pt x="10481699" y="1805979"/>
                  <a:pt x="10500699" y="1913175"/>
                </a:cubicBezTo>
                <a:cubicBezTo>
                  <a:pt x="10502971" y="1915419"/>
                  <a:pt x="10505550" y="1918445"/>
                  <a:pt x="10507814" y="1920694"/>
                </a:cubicBezTo>
                <a:cubicBezTo>
                  <a:pt x="10511536" y="1916469"/>
                  <a:pt x="10515800" y="1912482"/>
                  <a:pt x="10518908" y="1911226"/>
                </a:cubicBezTo>
                <a:cubicBezTo>
                  <a:pt x="10803133" y="1788841"/>
                  <a:pt x="11118572" y="2264893"/>
                  <a:pt x="11258935" y="2442781"/>
                </a:cubicBezTo>
                <a:cubicBezTo>
                  <a:pt x="11271929" y="2459223"/>
                  <a:pt x="11230610" y="2515770"/>
                  <a:pt x="11211663" y="2510325"/>
                </a:cubicBezTo>
                <a:cubicBezTo>
                  <a:pt x="10952813" y="2437432"/>
                  <a:pt x="10754880" y="2286035"/>
                  <a:pt x="10571295" y="2105302"/>
                </a:cubicBezTo>
                <a:cubicBezTo>
                  <a:pt x="10593939" y="2333141"/>
                  <a:pt x="10477445" y="2625036"/>
                  <a:pt x="10435737" y="2805672"/>
                </a:cubicBezTo>
                <a:cubicBezTo>
                  <a:pt x="10398299" y="2965580"/>
                  <a:pt x="10359478" y="3078554"/>
                  <a:pt x="10206831" y="3151701"/>
                </a:cubicBezTo>
                <a:cubicBezTo>
                  <a:pt x="10193935" y="3157832"/>
                  <a:pt x="10194572" y="3142650"/>
                  <a:pt x="10196482" y="3135084"/>
                </a:cubicBezTo>
                <a:cubicBezTo>
                  <a:pt x="10274073" y="2811909"/>
                  <a:pt x="10304290" y="2478979"/>
                  <a:pt x="10381882" y="2155807"/>
                </a:cubicBezTo>
                <a:cubicBezTo>
                  <a:pt x="10395105" y="2100241"/>
                  <a:pt x="10437104" y="2020803"/>
                  <a:pt x="10439260" y="1962486"/>
                </a:cubicBezTo>
                <a:cubicBezTo>
                  <a:pt x="10439491" y="1961942"/>
                  <a:pt x="10439175" y="1961166"/>
                  <a:pt x="10439409" y="1960615"/>
                </a:cubicBezTo>
                <a:cubicBezTo>
                  <a:pt x="10439475" y="1957427"/>
                  <a:pt x="10440085" y="1954468"/>
                  <a:pt x="10439915" y="1951821"/>
                </a:cubicBezTo>
                <a:cubicBezTo>
                  <a:pt x="10433959" y="1836632"/>
                  <a:pt x="10332627" y="1683636"/>
                  <a:pt x="10314241" y="1556749"/>
                </a:cubicBezTo>
                <a:cubicBezTo>
                  <a:pt x="10313847" y="1554649"/>
                  <a:pt x="10314451" y="1551688"/>
                  <a:pt x="10315061" y="1548729"/>
                </a:cubicBezTo>
                <a:cubicBezTo>
                  <a:pt x="10038413" y="1412938"/>
                  <a:pt x="9774128" y="1254043"/>
                  <a:pt x="9526158" y="1071804"/>
                </a:cubicBezTo>
                <a:cubicBezTo>
                  <a:pt x="9586547" y="1245450"/>
                  <a:pt x="9699054" y="1407035"/>
                  <a:pt x="9758689" y="1585512"/>
                </a:cubicBezTo>
                <a:cubicBezTo>
                  <a:pt x="9851296" y="1860991"/>
                  <a:pt x="9909066" y="2144264"/>
                  <a:pt x="9941392" y="2432858"/>
                </a:cubicBezTo>
                <a:cubicBezTo>
                  <a:pt x="9942776" y="2446319"/>
                  <a:pt x="9898852" y="2512059"/>
                  <a:pt x="9887724" y="2495762"/>
                </a:cubicBezTo>
                <a:cubicBezTo>
                  <a:pt x="9758830" y="2305989"/>
                  <a:pt x="9675953" y="2083557"/>
                  <a:pt x="9587446" y="1872898"/>
                </a:cubicBezTo>
                <a:cubicBezTo>
                  <a:pt x="9504836" y="1675682"/>
                  <a:pt x="9450239" y="1492905"/>
                  <a:pt x="9462810" y="1288346"/>
                </a:cubicBezTo>
                <a:cubicBezTo>
                  <a:pt x="9416080" y="1372857"/>
                  <a:pt x="9368030" y="1457457"/>
                  <a:pt x="9318575" y="1540820"/>
                </a:cubicBezTo>
                <a:cubicBezTo>
                  <a:pt x="9284037" y="1599587"/>
                  <a:pt x="9257140" y="1661598"/>
                  <a:pt x="9191090" y="1688355"/>
                </a:cubicBezTo>
                <a:cubicBezTo>
                  <a:pt x="9186426" y="1690241"/>
                  <a:pt x="9179411" y="1688563"/>
                  <a:pt x="9177757" y="1683354"/>
                </a:cubicBezTo>
                <a:cubicBezTo>
                  <a:pt x="9143528" y="1583238"/>
                  <a:pt x="9220115" y="1420588"/>
                  <a:pt x="9274865" y="1336896"/>
                </a:cubicBezTo>
                <a:cubicBezTo>
                  <a:pt x="9324504" y="1260695"/>
                  <a:pt x="9393212" y="1200294"/>
                  <a:pt x="9478649" y="1173376"/>
                </a:cubicBezTo>
                <a:cubicBezTo>
                  <a:pt x="9479343" y="1171736"/>
                  <a:pt x="9480811" y="1169782"/>
                  <a:pt x="9482281" y="1167830"/>
                </a:cubicBezTo>
                <a:cubicBezTo>
                  <a:pt x="9463542" y="1119335"/>
                  <a:pt x="9448141" y="1069035"/>
                  <a:pt x="9438637" y="1015438"/>
                </a:cubicBezTo>
                <a:cubicBezTo>
                  <a:pt x="9438473" y="1012795"/>
                  <a:pt x="9438847" y="1010377"/>
                  <a:pt x="9439458" y="1007420"/>
                </a:cubicBezTo>
                <a:cubicBezTo>
                  <a:pt x="9356819" y="944106"/>
                  <a:pt x="9275563" y="877509"/>
                  <a:pt x="9197105" y="808882"/>
                </a:cubicBezTo>
                <a:cubicBezTo>
                  <a:pt x="9119732" y="740719"/>
                  <a:pt x="9045390" y="669969"/>
                  <a:pt x="8973607" y="597733"/>
                </a:cubicBezTo>
                <a:cubicBezTo>
                  <a:pt x="9117865" y="988437"/>
                  <a:pt x="9115639" y="1402749"/>
                  <a:pt x="8967512" y="1795211"/>
                </a:cubicBezTo>
                <a:cubicBezTo>
                  <a:pt x="8964595" y="1803635"/>
                  <a:pt x="8922055" y="1866099"/>
                  <a:pt x="8912526" y="1841464"/>
                </a:cubicBezTo>
                <a:cubicBezTo>
                  <a:pt x="8756044" y="1433999"/>
                  <a:pt x="8647107" y="967467"/>
                  <a:pt x="8893391" y="572788"/>
                </a:cubicBezTo>
                <a:cubicBezTo>
                  <a:pt x="8896018" y="568101"/>
                  <a:pt x="8899507" y="564428"/>
                  <a:pt x="8902990" y="560750"/>
                </a:cubicBezTo>
                <a:cubicBezTo>
                  <a:pt x="8907633" y="554349"/>
                  <a:pt x="8913596" y="547863"/>
                  <a:pt x="8919102" y="542471"/>
                </a:cubicBezTo>
                <a:cubicBezTo>
                  <a:pt x="8828814" y="448553"/>
                  <a:pt x="8743025" y="351231"/>
                  <a:pt x="8661728" y="250903"/>
                </a:cubicBezTo>
                <a:close/>
                <a:moveTo>
                  <a:pt x="8357758" y="0"/>
                </a:moveTo>
                <a:lnTo>
                  <a:pt x="8405492" y="0"/>
                </a:lnTo>
                <a:lnTo>
                  <a:pt x="8392083" y="30495"/>
                </a:lnTo>
                <a:cubicBezTo>
                  <a:pt x="8354166" y="121698"/>
                  <a:pt x="8324318" y="217584"/>
                  <a:pt x="8339888" y="306259"/>
                </a:cubicBezTo>
                <a:cubicBezTo>
                  <a:pt x="8364400" y="446040"/>
                  <a:pt x="8455049" y="577127"/>
                  <a:pt x="8473847" y="727373"/>
                </a:cubicBezTo>
                <a:cubicBezTo>
                  <a:pt x="8510300" y="1013846"/>
                  <a:pt x="8488635" y="1326579"/>
                  <a:pt x="8454081" y="1611960"/>
                </a:cubicBezTo>
                <a:cubicBezTo>
                  <a:pt x="8452268" y="1625361"/>
                  <a:pt x="8409518" y="1692886"/>
                  <a:pt x="8396000" y="1663986"/>
                </a:cubicBezTo>
                <a:cubicBezTo>
                  <a:pt x="8190763" y="1233305"/>
                  <a:pt x="8063839" y="818387"/>
                  <a:pt x="8238881" y="368438"/>
                </a:cubicBezTo>
                <a:lnTo>
                  <a:pt x="7668140" y="942511"/>
                </a:lnTo>
                <a:cubicBezTo>
                  <a:pt x="7658137" y="952438"/>
                  <a:pt x="7629107" y="972341"/>
                  <a:pt x="7637853" y="942567"/>
                </a:cubicBezTo>
                <a:cubicBezTo>
                  <a:pt x="7690270" y="771614"/>
                  <a:pt x="7793861" y="624255"/>
                  <a:pt x="7909649" y="489150"/>
                </a:cubicBezTo>
                <a:cubicBezTo>
                  <a:pt x="8010566" y="370919"/>
                  <a:pt x="8112174" y="322520"/>
                  <a:pt x="8256182" y="301724"/>
                </a:cubicBezTo>
                <a:cubicBezTo>
                  <a:pt x="8255907" y="293239"/>
                  <a:pt x="8255408" y="285302"/>
                  <a:pt x="8255912" y="276498"/>
                </a:cubicBezTo>
                <a:cubicBezTo>
                  <a:pt x="8260651" y="221208"/>
                  <a:pt x="8285427" y="155085"/>
                  <a:pt x="8315225" y="89075"/>
                </a:cubicBezTo>
                <a:close/>
                <a:moveTo>
                  <a:pt x="7497388" y="0"/>
                </a:moveTo>
                <a:lnTo>
                  <a:pt x="7560921" y="0"/>
                </a:lnTo>
                <a:lnTo>
                  <a:pt x="7546742" y="68966"/>
                </a:lnTo>
                <a:cubicBezTo>
                  <a:pt x="7513334" y="225436"/>
                  <a:pt x="7494394" y="379659"/>
                  <a:pt x="7488853" y="535687"/>
                </a:cubicBezTo>
                <a:lnTo>
                  <a:pt x="7529509" y="380358"/>
                </a:lnTo>
                <a:cubicBezTo>
                  <a:pt x="7546426" y="316055"/>
                  <a:pt x="7563725" y="249346"/>
                  <a:pt x="7585939" y="184712"/>
                </a:cubicBezTo>
                <a:cubicBezTo>
                  <a:pt x="7597162" y="152119"/>
                  <a:pt x="7609478" y="119997"/>
                  <a:pt x="7621792" y="87864"/>
                </a:cubicBezTo>
                <a:lnTo>
                  <a:pt x="7654204" y="0"/>
                </a:lnTo>
                <a:lnTo>
                  <a:pt x="7683986" y="0"/>
                </a:lnTo>
                <a:lnTo>
                  <a:pt x="7647914" y="97640"/>
                </a:lnTo>
                <a:cubicBezTo>
                  <a:pt x="7635833" y="129221"/>
                  <a:pt x="7623516" y="161350"/>
                  <a:pt x="7612524" y="193392"/>
                </a:cubicBezTo>
                <a:cubicBezTo>
                  <a:pt x="7590775" y="256933"/>
                  <a:pt x="7573702" y="323103"/>
                  <a:pt x="7557013" y="386853"/>
                </a:cubicBezTo>
                <a:lnTo>
                  <a:pt x="7517286" y="539999"/>
                </a:lnTo>
                <a:cubicBezTo>
                  <a:pt x="7579804" y="409054"/>
                  <a:pt x="7648790" y="283748"/>
                  <a:pt x="7704204" y="152292"/>
                </a:cubicBezTo>
                <a:lnTo>
                  <a:pt x="7756975" y="0"/>
                </a:lnTo>
                <a:lnTo>
                  <a:pt x="7837329" y="0"/>
                </a:lnTo>
                <a:lnTo>
                  <a:pt x="7821760" y="65656"/>
                </a:lnTo>
                <a:cubicBezTo>
                  <a:pt x="7739780" y="311007"/>
                  <a:pt x="7576279" y="519263"/>
                  <a:pt x="7488925" y="763628"/>
                </a:cubicBezTo>
                <a:cubicBezTo>
                  <a:pt x="7478308" y="793254"/>
                  <a:pt x="7422482" y="826275"/>
                  <a:pt x="7419999" y="774360"/>
                </a:cubicBezTo>
                <a:cubicBezTo>
                  <a:pt x="7407159" y="524115"/>
                  <a:pt x="7434412" y="279259"/>
                  <a:pt x="7487820" y="37416"/>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cubicBezTo>
                  <a:pt x="6396578" y="1848113"/>
                  <a:pt x="6466739" y="1878148"/>
                  <a:pt x="6537433" y="1907790"/>
                </a:cubicBez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8" name="Rectangle 17">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457200" y="457201"/>
            <a:ext cx="11277600" cy="5943598"/>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itle 1">
            <a:extLst>
              <a:ext uri="{FF2B5EF4-FFF2-40B4-BE49-F238E27FC236}">
                <a16:creationId xmlns:a16="http://schemas.microsoft.com/office/drawing/2014/main" id="{95666C63-9BAE-1B68-A753-F3D3D06800BC}"/>
              </a:ext>
            </a:extLst>
          </p:cNvPr>
          <p:cNvSpPr>
            <a:spLocks noGrp="1"/>
          </p:cNvSpPr>
          <p:nvPr>
            <p:ph type="title"/>
          </p:nvPr>
        </p:nvSpPr>
        <p:spPr>
          <a:xfrm>
            <a:off x="1143000" y="990599"/>
            <a:ext cx="9906000" cy="685800"/>
          </a:xfrm>
        </p:spPr>
        <p:txBody>
          <a:bodyPr anchor="t">
            <a:normAutofit/>
          </a:bodyPr>
          <a:lstStyle/>
          <a:p>
            <a:r>
              <a:rPr lang="en-US" sz="4000"/>
              <a:t>Early Years Foundation Stage (EYFS)</a:t>
            </a:r>
            <a:endParaRPr lang="en-GB" sz="4000"/>
          </a:p>
        </p:txBody>
      </p:sp>
      <p:graphicFrame>
        <p:nvGraphicFramePr>
          <p:cNvPr id="5" name="Content Placeholder 2">
            <a:extLst>
              <a:ext uri="{FF2B5EF4-FFF2-40B4-BE49-F238E27FC236}">
                <a16:creationId xmlns:a16="http://schemas.microsoft.com/office/drawing/2014/main" id="{79F31A53-DD9C-53D8-949B-4BB1C9680AC6}"/>
              </a:ext>
            </a:extLst>
          </p:cNvPr>
          <p:cNvGraphicFramePr>
            <a:graphicFrameLocks noGrp="1"/>
          </p:cNvGraphicFramePr>
          <p:nvPr>
            <p:ph idx="1"/>
            <p:extLst>
              <p:ext uri="{D42A27DB-BD31-4B8C-83A1-F6EECF244321}">
                <p14:modId xmlns:p14="http://schemas.microsoft.com/office/powerpoint/2010/main" val="675170178"/>
              </p:ext>
            </p:extLst>
          </p:nvPr>
        </p:nvGraphicFramePr>
        <p:xfrm>
          <a:off x="685800" y="2137228"/>
          <a:ext cx="10820400" cy="3733799"/>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2818358534"/>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41" name="Rectangle 40">
            <a:extLst>
              <a:ext uri="{FF2B5EF4-FFF2-40B4-BE49-F238E27FC236}">
                <a16:creationId xmlns:a16="http://schemas.microsoft.com/office/drawing/2014/main" id="{B6FACB3C-9069-4791-BC5C-0DB7CD19B85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ectangle 41">
            <a:extLst>
              <a:ext uri="{FF2B5EF4-FFF2-40B4-BE49-F238E27FC236}">
                <a16:creationId xmlns:a16="http://schemas.microsoft.com/office/drawing/2014/main" id="{71F2038E-D777-4B76-81DD-DD13EE91B9D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 y="0"/>
            <a:ext cx="12191695"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63D6E9B6-64FE-4BC5-8FB3-37B457BBF337}"/>
              </a:ext>
            </a:extLst>
          </p:cNvPr>
          <p:cNvSpPr>
            <a:spLocks noGrp="1"/>
          </p:cNvSpPr>
          <p:nvPr>
            <p:ph type="title"/>
          </p:nvPr>
        </p:nvSpPr>
        <p:spPr>
          <a:xfrm>
            <a:off x="804672" y="145730"/>
            <a:ext cx="4766330" cy="1454051"/>
          </a:xfrm>
        </p:spPr>
        <p:txBody>
          <a:bodyPr>
            <a:normAutofit/>
          </a:bodyPr>
          <a:lstStyle/>
          <a:p>
            <a:r>
              <a:rPr lang="en-GB" sz="3600" dirty="0">
                <a:solidFill>
                  <a:schemeClr val="tx2"/>
                </a:solidFill>
              </a:rPr>
              <a:t>Curriculum…</a:t>
            </a:r>
          </a:p>
        </p:txBody>
      </p:sp>
      <p:sp>
        <p:nvSpPr>
          <p:cNvPr id="6" name="Content Placeholder 5">
            <a:extLst>
              <a:ext uri="{FF2B5EF4-FFF2-40B4-BE49-F238E27FC236}">
                <a16:creationId xmlns:a16="http://schemas.microsoft.com/office/drawing/2014/main" id="{DB6D9699-4A49-41CC-AA1C-E68452A73C10}"/>
              </a:ext>
            </a:extLst>
          </p:cNvPr>
          <p:cNvSpPr>
            <a:spLocks noGrp="1"/>
          </p:cNvSpPr>
          <p:nvPr>
            <p:ph idx="1"/>
          </p:nvPr>
        </p:nvSpPr>
        <p:spPr>
          <a:xfrm>
            <a:off x="804672" y="1599781"/>
            <a:ext cx="4765949" cy="4175378"/>
          </a:xfrm>
        </p:spPr>
        <p:txBody>
          <a:bodyPr anchor="t">
            <a:normAutofit fontScale="25000" lnSpcReduction="20000"/>
          </a:bodyPr>
          <a:lstStyle/>
          <a:p>
            <a:pPr marL="0" indent="0">
              <a:buNone/>
            </a:pPr>
            <a:r>
              <a:rPr lang="en-GB" sz="6000" dirty="0">
                <a:solidFill>
                  <a:schemeClr val="tx2"/>
                </a:solidFill>
              </a:rPr>
              <a:t>The Foundation Stage recognises that children need to be able to use concrete experiences to provide the building blocks for their learning.</a:t>
            </a:r>
          </a:p>
          <a:p>
            <a:pPr marL="0" indent="0">
              <a:buNone/>
            </a:pPr>
            <a:r>
              <a:rPr lang="en-GB" sz="6000" dirty="0">
                <a:solidFill>
                  <a:schemeClr val="tx2"/>
                </a:solidFill>
              </a:rPr>
              <a:t>There are 7 educational programmes which have been established to shape the activities and experiences that children have during the Foundation Stage.</a:t>
            </a:r>
          </a:p>
          <a:p>
            <a:pPr marL="0" indent="0">
              <a:buNone/>
            </a:pPr>
            <a:r>
              <a:rPr lang="en-GB" sz="6000" dirty="0">
                <a:solidFill>
                  <a:schemeClr val="tx2"/>
                </a:solidFill>
              </a:rPr>
              <a:t>These areas of learning and development are:</a:t>
            </a:r>
          </a:p>
          <a:p>
            <a:r>
              <a:rPr lang="en-GB" sz="6000" dirty="0">
                <a:solidFill>
                  <a:schemeClr val="tx2"/>
                </a:solidFill>
              </a:rPr>
              <a:t>Communication and language</a:t>
            </a:r>
          </a:p>
          <a:p>
            <a:r>
              <a:rPr lang="en-GB" sz="6000" dirty="0">
                <a:solidFill>
                  <a:schemeClr val="tx2"/>
                </a:solidFill>
              </a:rPr>
              <a:t>Physical development</a:t>
            </a:r>
          </a:p>
          <a:p>
            <a:r>
              <a:rPr lang="en-GB" sz="6000" dirty="0">
                <a:solidFill>
                  <a:schemeClr val="tx2"/>
                </a:solidFill>
              </a:rPr>
              <a:t>Personal, social and emotional development</a:t>
            </a:r>
          </a:p>
          <a:p>
            <a:pPr marL="0" indent="0">
              <a:buNone/>
            </a:pPr>
            <a:r>
              <a:rPr lang="en-GB" sz="6000" dirty="0">
                <a:solidFill>
                  <a:schemeClr val="tx2"/>
                </a:solidFill>
              </a:rPr>
              <a:t>And specifically:</a:t>
            </a:r>
          </a:p>
          <a:p>
            <a:r>
              <a:rPr lang="en-GB" sz="6000" dirty="0">
                <a:solidFill>
                  <a:schemeClr val="tx2"/>
                </a:solidFill>
              </a:rPr>
              <a:t>Literacy</a:t>
            </a:r>
          </a:p>
          <a:p>
            <a:r>
              <a:rPr lang="en-GB" sz="6000" dirty="0">
                <a:solidFill>
                  <a:schemeClr val="tx2"/>
                </a:solidFill>
              </a:rPr>
              <a:t>Maths</a:t>
            </a:r>
          </a:p>
          <a:p>
            <a:r>
              <a:rPr lang="en-GB" sz="6000" dirty="0">
                <a:solidFill>
                  <a:schemeClr val="tx2"/>
                </a:solidFill>
              </a:rPr>
              <a:t>Understanding the world</a:t>
            </a:r>
          </a:p>
          <a:p>
            <a:r>
              <a:rPr lang="en-GB" sz="6000" dirty="0">
                <a:solidFill>
                  <a:schemeClr val="tx2"/>
                </a:solidFill>
              </a:rPr>
              <a:t>Expressive arts and design</a:t>
            </a:r>
          </a:p>
          <a:p>
            <a:endParaRPr lang="en-GB" sz="1100" dirty="0">
              <a:solidFill>
                <a:schemeClr val="tx2"/>
              </a:solidFill>
            </a:endParaRPr>
          </a:p>
        </p:txBody>
      </p:sp>
      <p:grpSp>
        <p:nvGrpSpPr>
          <p:cNvPr id="43" name="Group 42">
            <a:extLst>
              <a:ext uri="{FF2B5EF4-FFF2-40B4-BE49-F238E27FC236}">
                <a16:creationId xmlns:a16="http://schemas.microsoft.com/office/drawing/2014/main" id="{DD354807-230F-4402-B1B9-F733A8F1F19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5818240" y="-16714"/>
            <a:ext cx="6373761" cy="6874714"/>
            <a:chOff x="5818240" y="-1"/>
            <a:chExt cx="6373761" cy="6874714"/>
          </a:xfrm>
        </p:grpSpPr>
        <p:sp>
          <p:nvSpPr>
            <p:cNvPr id="36" name="Freeform: Shape 35">
              <a:extLst>
                <a:ext uri="{FF2B5EF4-FFF2-40B4-BE49-F238E27FC236}">
                  <a16:creationId xmlns:a16="http://schemas.microsoft.com/office/drawing/2014/main" id="{BF5A6F4A-CE87-4D5C-9382-8167967CE813}"/>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5818240" y="-1"/>
              <a:ext cx="6373761" cy="6874714"/>
            </a:xfrm>
            <a:custGeom>
              <a:avLst/>
              <a:gdLst>
                <a:gd name="connsiteX0" fmla="*/ 6373761 w 6373761"/>
                <a:gd name="connsiteY0" fmla="*/ 5771297 h 6874714"/>
                <a:gd name="connsiteX1" fmla="*/ 6373761 w 6373761"/>
                <a:gd name="connsiteY1" fmla="*/ 6247960 h 6874714"/>
                <a:gd name="connsiteX2" fmla="*/ 6235932 w 6373761"/>
                <a:gd name="connsiteY2" fmla="*/ 6361930 h 6874714"/>
                <a:gd name="connsiteX3" fmla="*/ 5960375 w 6373761"/>
                <a:gd name="connsiteY3" fmla="*/ 6587489 h 6874714"/>
                <a:gd name="connsiteX4" fmla="*/ 5822907 w 6373761"/>
                <a:gd name="connsiteY4" fmla="*/ 6701871 h 6874714"/>
                <a:gd name="connsiteX5" fmla="*/ 5681115 w 6373761"/>
                <a:gd name="connsiteY5" fmla="*/ 6816896 h 6874714"/>
                <a:gd name="connsiteX6" fmla="*/ 5604096 w 6373761"/>
                <a:gd name="connsiteY6" fmla="*/ 6874714 h 6874714"/>
                <a:gd name="connsiteX7" fmla="*/ 4878485 w 6373761"/>
                <a:gd name="connsiteY7" fmla="*/ 6874714 h 6874714"/>
                <a:gd name="connsiteX8" fmla="*/ 5006014 w 6373761"/>
                <a:gd name="connsiteY8" fmla="*/ 6800200 h 6874714"/>
                <a:gd name="connsiteX9" fmla="*/ 5149855 w 6373761"/>
                <a:gd name="connsiteY9" fmla="*/ 6707667 h 6874714"/>
                <a:gd name="connsiteX10" fmla="*/ 5431866 w 6373761"/>
                <a:gd name="connsiteY10" fmla="*/ 6506210 h 6874714"/>
                <a:gd name="connsiteX11" fmla="*/ 5571036 w 6373761"/>
                <a:gd name="connsiteY11" fmla="*/ 6399557 h 6874714"/>
                <a:gd name="connsiteX12" fmla="*/ 5711649 w 6373761"/>
                <a:gd name="connsiteY12" fmla="*/ 6288912 h 6874714"/>
                <a:gd name="connsiteX13" fmla="*/ 6276589 w 6373761"/>
                <a:gd name="connsiteY13" fmla="*/ 5852379 h 6874714"/>
                <a:gd name="connsiteX14" fmla="*/ 3975975 w 6373761"/>
                <a:gd name="connsiteY14" fmla="*/ 263 h 6874714"/>
                <a:gd name="connsiteX15" fmla="*/ 4350473 w 6373761"/>
                <a:gd name="connsiteY15" fmla="*/ 24963 h 6874714"/>
                <a:gd name="connsiteX16" fmla="*/ 5077909 w 6373761"/>
                <a:gd name="connsiteY16" fmla="*/ 189450 h 6874714"/>
                <a:gd name="connsiteX17" fmla="*/ 5746507 w 6373761"/>
                <a:gd name="connsiteY17" fmla="*/ 505804 h 6874714"/>
                <a:gd name="connsiteX18" fmla="*/ 6322456 w 6373761"/>
                <a:gd name="connsiteY18" fmla="*/ 956633 h 6874714"/>
                <a:gd name="connsiteX19" fmla="*/ 6373761 w 6373761"/>
                <a:gd name="connsiteY19" fmla="*/ 1011863 h 6874714"/>
                <a:gd name="connsiteX20" fmla="*/ 6373761 w 6373761"/>
                <a:gd name="connsiteY20" fmla="*/ 1185075 h 6874714"/>
                <a:gd name="connsiteX21" fmla="*/ 6359489 w 6373761"/>
                <a:gd name="connsiteY21" fmla="*/ 1169497 h 6874714"/>
                <a:gd name="connsiteX22" fmla="*/ 6233869 w 6373761"/>
                <a:gd name="connsiteY22" fmla="*/ 1047442 h 6874714"/>
                <a:gd name="connsiteX23" fmla="*/ 5961423 w 6373761"/>
                <a:gd name="connsiteY23" fmla="*/ 827953 h 6874714"/>
                <a:gd name="connsiteX24" fmla="*/ 5663555 w 6373761"/>
                <a:gd name="connsiteY24" fmla="*/ 645304 h 6874714"/>
                <a:gd name="connsiteX25" fmla="*/ 5013827 w 6373761"/>
                <a:gd name="connsiteY25" fmla="*/ 397863 h 6874714"/>
                <a:gd name="connsiteX26" fmla="*/ 4327409 w 6373761"/>
                <a:gd name="connsiteY26" fmla="*/ 302545 h 6874714"/>
                <a:gd name="connsiteX27" fmla="*/ 3639939 w 6373761"/>
                <a:gd name="connsiteY27" fmla="*/ 338868 h 6874714"/>
                <a:gd name="connsiteX28" fmla="*/ 3302495 w 6373761"/>
                <a:gd name="connsiteY28" fmla="*/ 403659 h 6874714"/>
                <a:gd name="connsiteX29" fmla="*/ 2971604 w 6373761"/>
                <a:gd name="connsiteY29" fmla="*/ 496273 h 6874714"/>
                <a:gd name="connsiteX30" fmla="*/ 2648706 w 6373761"/>
                <a:gd name="connsiteY30" fmla="*/ 614389 h 6874714"/>
                <a:gd name="connsiteX31" fmla="*/ 2335374 w 6373761"/>
                <a:gd name="connsiteY31" fmla="*/ 757109 h 6874714"/>
                <a:gd name="connsiteX32" fmla="*/ 1741342 w 6373761"/>
                <a:gd name="connsiteY32" fmla="*/ 1107725 h 6874714"/>
                <a:gd name="connsiteX33" fmla="*/ 1600861 w 6373761"/>
                <a:gd name="connsiteY33" fmla="*/ 1208710 h 6874714"/>
                <a:gd name="connsiteX34" fmla="*/ 1531799 w 6373761"/>
                <a:gd name="connsiteY34" fmla="*/ 1260879 h 6874714"/>
                <a:gd name="connsiteX35" fmla="*/ 1463655 w 6373761"/>
                <a:gd name="connsiteY35" fmla="*/ 1314333 h 6874714"/>
                <a:gd name="connsiteX36" fmla="*/ 1200777 w 6373761"/>
                <a:gd name="connsiteY36" fmla="*/ 1541166 h 6874714"/>
                <a:gd name="connsiteX37" fmla="*/ 731501 w 6373761"/>
                <a:gd name="connsiteY37" fmla="*/ 2055754 h 6874714"/>
                <a:gd name="connsiteX38" fmla="*/ 531393 w 6373761"/>
                <a:gd name="connsiteY38" fmla="*/ 2342739 h 6874714"/>
                <a:gd name="connsiteX39" fmla="*/ 361033 w 6373761"/>
                <a:gd name="connsiteY39" fmla="*/ 2649046 h 6874714"/>
                <a:gd name="connsiteX40" fmla="*/ 323292 w 6373761"/>
                <a:gd name="connsiteY40" fmla="*/ 2728263 h 6874714"/>
                <a:gd name="connsiteX41" fmla="*/ 304945 w 6373761"/>
                <a:gd name="connsiteY41" fmla="*/ 2768193 h 6874714"/>
                <a:gd name="connsiteX42" fmla="*/ 287516 w 6373761"/>
                <a:gd name="connsiteY42" fmla="*/ 2808510 h 6874714"/>
                <a:gd name="connsiteX43" fmla="*/ 254230 w 6373761"/>
                <a:gd name="connsiteY43" fmla="*/ 2889788 h 6874714"/>
                <a:gd name="connsiteX44" fmla="*/ 223042 w 6373761"/>
                <a:gd name="connsiteY44" fmla="*/ 2971968 h 6874714"/>
                <a:gd name="connsiteX45" fmla="*/ 121611 w 6373761"/>
                <a:gd name="connsiteY45" fmla="*/ 3308544 h 6874714"/>
                <a:gd name="connsiteX46" fmla="*/ 39314 w 6373761"/>
                <a:gd name="connsiteY46" fmla="*/ 4005912 h 6874714"/>
                <a:gd name="connsiteX47" fmla="*/ 73910 w 6373761"/>
                <a:gd name="connsiteY47" fmla="*/ 4354081 h 6874714"/>
                <a:gd name="connsiteX48" fmla="*/ 179534 w 6373761"/>
                <a:gd name="connsiteY48" fmla="*/ 4687050 h 6874714"/>
                <a:gd name="connsiteX49" fmla="*/ 215964 w 6373761"/>
                <a:gd name="connsiteY49" fmla="*/ 4766654 h 6874714"/>
                <a:gd name="connsiteX50" fmla="*/ 256457 w 6373761"/>
                <a:gd name="connsiteY50" fmla="*/ 4844455 h 6874714"/>
                <a:gd name="connsiteX51" fmla="*/ 346225 w 6373761"/>
                <a:gd name="connsiteY51" fmla="*/ 4995290 h 6874714"/>
                <a:gd name="connsiteX52" fmla="*/ 445296 w 6373761"/>
                <a:gd name="connsiteY52" fmla="*/ 5140971 h 6874714"/>
                <a:gd name="connsiteX53" fmla="*/ 551443 w 6373761"/>
                <a:gd name="connsiteY53" fmla="*/ 5282531 h 6874714"/>
                <a:gd name="connsiteX54" fmla="*/ 772387 w 6373761"/>
                <a:gd name="connsiteY54" fmla="*/ 5562561 h 6874714"/>
                <a:gd name="connsiteX55" fmla="*/ 882858 w 6373761"/>
                <a:gd name="connsiteY55" fmla="*/ 5704507 h 6874714"/>
                <a:gd name="connsiteX56" fmla="*/ 990316 w 6373761"/>
                <a:gd name="connsiteY56" fmla="*/ 5848258 h 6874714"/>
                <a:gd name="connsiteX57" fmla="*/ 1097774 w 6373761"/>
                <a:gd name="connsiteY57" fmla="*/ 5987114 h 6874714"/>
                <a:gd name="connsiteX58" fmla="*/ 1210080 w 6373761"/>
                <a:gd name="connsiteY58" fmla="*/ 6121203 h 6874714"/>
                <a:gd name="connsiteX59" fmla="*/ 1448192 w 6373761"/>
                <a:gd name="connsiteY59" fmla="*/ 6374054 h 6874714"/>
                <a:gd name="connsiteX60" fmla="*/ 1982991 w 6373761"/>
                <a:gd name="connsiteY60" fmla="*/ 6796158 h 6874714"/>
                <a:gd name="connsiteX61" fmla="*/ 2118475 w 6373761"/>
                <a:gd name="connsiteY61" fmla="*/ 6874714 h 6874714"/>
                <a:gd name="connsiteX62" fmla="*/ 1569874 w 6373761"/>
                <a:gd name="connsiteY62" fmla="*/ 6874714 h 6874714"/>
                <a:gd name="connsiteX63" fmla="*/ 1507802 w 6373761"/>
                <a:gd name="connsiteY63" fmla="*/ 6817815 h 6874714"/>
                <a:gd name="connsiteX64" fmla="*/ 1256865 w 6373761"/>
                <a:gd name="connsiteY64" fmla="*/ 6543437 h 6874714"/>
                <a:gd name="connsiteX65" fmla="*/ 1038410 w 6373761"/>
                <a:gd name="connsiteY65" fmla="*/ 6248722 h 6874714"/>
                <a:gd name="connsiteX66" fmla="*/ 845380 w 6373761"/>
                <a:gd name="connsiteY66" fmla="*/ 5941386 h 6874714"/>
                <a:gd name="connsiteX67" fmla="*/ 755351 w 6373761"/>
                <a:gd name="connsiteY67" fmla="*/ 5788877 h 6874714"/>
                <a:gd name="connsiteX68" fmla="*/ 661784 w 6373761"/>
                <a:gd name="connsiteY68" fmla="*/ 5638944 h 6874714"/>
                <a:gd name="connsiteX69" fmla="*/ 466525 w 6373761"/>
                <a:gd name="connsiteY69" fmla="*/ 5340366 h 6874714"/>
                <a:gd name="connsiteX70" fmla="*/ 370992 w 6373761"/>
                <a:gd name="connsiteY70" fmla="*/ 5188502 h 6874714"/>
                <a:gd name="connsiteX71" fmla="*/ 280046 w 6373761"/>
                <a:gd name="connsiteY71" fmla="*/ 5033287 h 6874714"/>
                <a:gd name="connsiteX72" fmla="*/ 126853 w 6373761"/>
                <a:gd name="connsiteY72" fmla="*/ 4707660 h 6874714"/>
                <a:gd name="connsiteX73" fmla="*/ 30272 w 6373761"/>
                <a:gd name="connsiteY73" fmla="*/ 4362068 h 6874714"/>
                <a:gd name="connsiteX74" fmla="*/ 0 w 6373761"/>
                <a:gd name="connsiteY74" fmla="*/ 4005912 h 6874714"/>
                <a:gd name="connsiteX75" fmla="*/ 270480 w 6373761"/>
                <a:gd name="connsiteY75" fmla="*/ 2610532 h 6874714"/>
                <a:gd name="connsiteX76" fmla="*/ 415942 w 6373761"/>
                <a:gd name="connsiteY76" fmla="*/ 2280526 h 6874714"/>
                <a:gd name="connsiteX77" fmla="*/ 590102 w 6373761"/>
                <a:gd name="connsiteY77" fmla="*/ 1962626 h 6874714"/>
                <a:gd name="connsiteX78" fmla="*/ 1020719 w 6373761"/>
                <a:gd name="connsiteY78" fmla="*/ 1373070 h 6874714"/>
                <a:gd name="connsiteX79" fmla="*/ 1275080 w 6373761"/>
                <a:gd name="connsiteY79" fmla="*/ 1107081 h 6874714"/>
                <a:gd name="connsiteX80" fmla="*/ 1342437 w 6373761"/>
                <a:gd name="connsiteY80" fmla="*/ 1043965 h 6874714"/>
                <a:gd name="connsiteX81" fmla="*/ 1411106 w 6373761"/>
                <a:gd name="connsiteY81" fmla="*/ 982138 h 6874714"/>
                <a:gd name="connsiteX82" fmla="*/ 1553029 w 6373761"/>
                <a:gd name="connsiteY82" fmla="*/ 863376 h 6874714"/>
                <a:gd name="connsiteX83" fmla="*/ 2173401 w 6373761"/>
                <a:gd name="connsiteY83" fmla="*/ 454409 h 6874714"/>
                <a:gd name="connsiteX84" fmla="*/ 3599708 w 6373761"/>
                <a:gd name="connsiteY84" fmla="*/ 16332 h 6874714"/>
                <a:gd name="connsiteX85" fmla="*/ 3975975 w 6373761"/>
                <a:gd name="connsiteY85" fmla="*/ 263 h 6874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6373761" h="6874714">
                  <a:moveTo>
                    <a:pt x="6373761" y="5771297"/>
                  </a:moveTo>
                  <a:lnTo>
                    <a:pt x="6373761" y="6247960"/>
                  </a:lnTo>
                  <a:lnTo>
                    <a:pt x="6235932" y="6361930"/>
                  </a:lnTo>
                  <a:cubicBezTo>
                    <a:pt x="6143250" y="6437460"/>
                    <a:pt x="6051059" y="6512200"/>
                    <a:pt x="5960375" y="6587489"/>
                  </a:cubicBezTo>
                  <a:lnTo>
                    <a:pt x="5822907" y="6701871"/>
                  </a:lnTo>
                  <a:cubicBezTo>
                    <a:pt x="5776123" y="6740385"/>
                    <a:pt x="5729079" y="6778899"/>
                    <a:pt x="5681115" y="6816896"/>
                  </a:cubicBezTo>
                  <a:lnTo>
                    <a:pt x="5604096" y="6874714"/>
                  </a:lnTo>
                  <a:lnTo>
                    <a:pt x="4878485" y="6874714"/>
                  </a:lnTo>
                  <a:lnTo>
                    <a:pt x="5006014" y="6800200"/>
                  </a:lnTo>
                  <a:cubicBezTo>
                    <a:pt x="5054354" y="6770429"/>
                    <a:pt x="5102285" y="6739483"/>
                    <a:pt x="5149855" y="6707667"/>
                  </a:cubicBezTo>
                  <a:cubicBezTo>
                    <a:pt x="5244993" y="6643906"/>
                    <a:pt x="5338561" y="6576025"/>
                    <a:pt x="5431866" y="6506210"/>
                  </a:cubicBezTo>
                  <a:cubicBezTo>
                    <a:pt x="5478386" y="6471304"/>
                    <a:pt x="5524777" y="6435495"/>
                    <a:pt x="5571036" y="6399557"/>
                  </a:cubicBezTo>
                  <a:lnTo>
                    <a:pt x="5711649" y="6288912"/>
                  </a:lnTo>
                  <a:cubicBezTo>
                    <a:pt x="5902059" y="6140395"/>
                    <a:pt x="6093257" y="5998320"/>
                    <a:pt x="6276589" y="5852379"/>
                  </a:cubicBezTo>
                  <a:close/>
                  <a:moveTo>
                    <a:pt x="3975975" y="263"/>
                  </a:moveTo>
                  <a:cubicBezTo>
                    <a:pt x="4101550" y="1809"/>
                    <a:pt x="4226830" y="10149"/>
                    <a:pt x="4350473" y="24963"/>
                  </a:cubicBezTo>
                  <a:cubicBezTo>
                    <a:pt x="4598149" y="54846"/>
                    <a:pt x="4842943" y="108687"/>
                    <a:pt x="5077909" y="189450"/>
                  </a:cubicBezTo>
                  <a:cubicBezTo>
                    <a:pt x="5312876" y="269955"/>
                    <a:pt x="5537357" y="376867"/>
                    <a:pt x="5746507" y="505804"/>
                  </a:cubicBezTo>
                  <a:cubicBezTo>
                    <a:pt x="5955527" y="634999"/>
                    <a:pt x="6148688" y="786864"/>
                    <a:pt x="6322456" y="956633"/>
                  </a:cubicBezTo>
                  <a:lnTo>
                    <a:pt x="6373761" y="1011863"/>
                  </a:lnTo>
                  <a:lnTo>
                    <a:pt x="6373761" y="1185075"/>
                  </a:lnTo>
                  <a:lnTo>
                    <a:pt x="6359489" y="1169497"/>
                  </a:lnTo>
                  <a:cubicBezTo>
                    <a:pt x="6318811" y="1127602"/>
                    <a:pt x="6276917" y="1086890"/>
                    <a:pt x="6233869" y="1047442"/>
                  </a:cubicBezTo>
                  <a:cubicBezTo>
                    <a:pt x="6147509" y="968870"/>
                    <a:pt x="6056431" y="895448"/>
                    <a:pt x="5961423" y="827953"/>
                  </a:cubicBezTo>
                  <a:cubicBezTo>
                    <a:pt x="5865891" y="761102"/>
                    <a:pt x="5766688" y="699403"/>
                    <a:pt x="5663555" y="645304"/>
                  </a:cubicBezTo>
                  <a:cubicBezTo>
                    <a:pt x="5457943" y="535816"/>
                    <a:pt x="5238703" y="453894"/>
                    <a:pt x="5013827" y="397863"/>
                  </a:cubicBezTo>
                  <a:cubicBezTo>
                    <a:pt x="4788953" y="341703"/>
                    <a:pt x="4558442" y="310917"/>
                    <a:pt x="4327409" y="302545"/>
                  </a:cubicBezTo>
                  <a:cubicBezTo>
                    <a:pt x="4096111" y="293012"/>
                    <a:pt x="3867174" y="305893"/>
                    <a:pt x="3639939" y="338868"/>
                  </a:cubicBezTo>
                  <a:cubicBezTo>
                    <a:pt x="3526585" y="355999"/>
                    <a:pt x="3413885" y="377254"/>
                    <a:pt x="3302495" y="403659"/>
                  </a:cubicBezTo>
                  <a:cubicBezTo>
                    <a:pt x="3191107" y="430451"/>
                    <a:pt x="3080634" y="460978"/>
                    <a:pt x="2971604" y="496273"/>
                  </a:cubicBezTo>
                  <a:cubicBezTo>
                    <a:pt x="2862573" y="531437"/>
                    <a:pt x="2754854" y="570852"/>
                    <a:pt x="2648706" y="614389"/>
                  </a:cubicBezTo>
                  <a:cubicBezTo>
                    <a:pt x="2542690" y="658056"/>
                    <a:pt x="2438114" y="705714"/>
                    <a:pt x="2335374" y="757109"/>
                  </a:cubicBezTo>
                  <a:cubicBezTo>
                    <a:pt x="2129894" y="859769"/>
                    <a:pt x="1931228" y="976855"/>
                    <a:pt x="1741342" y="1107725"/>
                  </a:cubicBezTo>
                  <a:cubicBezTo>
                    <a:pt x="1694035" y="1140571"/>
                    <a:pt x="1646858" y="1173933"/>
                    <a:pt x="1600861" y="1208710"/>
                  </a:cubicBezTo>
                  <a:cubicBezTo>
                    <a:pt x="1577535" y="1225713"/>
                    <a:pt x="1554732" y="1243361"/>
                    <a:pt x="1531799" y="1260879"/>
                  </a:cubicBezTo>
                  <a:cubicBezTo>
                    <a:pt x="1508735" y="1278267"/>
                    <a:pt x="1486064" y="1296171"/>
                    <a:pt x="1463655" y="1314333"/>
                  </a:cubicBezTo>
                  <a:cubicBezTo>
                    <a:pt x="1373627" y="1386853"/>
                    <a:pt x="1285564" y="1462077"/>
                    <a:pt x="1200777" y="1541166"/>
                  </a:cubicBezTo>
                  <a:cubicBezTo>
                    <a:pt x="1030810" y="1698827"/>
                    <a:pt x="873161" y="1870785"/>
                    <a:pt x="731501" y="2055754"/>
                  </a:cubicBezTo>
                  <a:cubicBezTo>
                    <a:pt x="660734" y="2148239"/>
                    <a:pt x="593771" y="2243944"/>
                    <a:pt x="531393" y="2342739"/>
                  </a:cubicBezTo>
                  <a:cubicBezTo>
                    <a:pt x="470063" y="2442050"/>
                    <a:pt x="412140" y="2543810"/>
                    <a:pt x="361033" y="2649046"/>
                  </a:cubicBezTo>
                  <a:cubicBezTo>
                    <a:pt x="347798" y="2675194"/>
                    <a:pt x="335479" y="2701728"/>
                    <a:pt x="323292" y="2728263"/>
                  </a:cubicBezTo>
                  <a:lnTo>
                    <a:pt x="304945" y="2768193"/>
                  </a:lnTo>
                  <a:lnTo>
                    <a:pt x="287516" y="2808510"/>
                  </a:lnTo>
                  <a:cubicBezTo>
                    <a:pt x="276115" y="2835432"/>
                    <a:pt x="264583" y="2862352"/>
                    <a:pt x="254230" y="2889788"/>
                  </a:cubicBezTo>
                  <a:cubicBezTo>
                    <a:pt x="243877" y="2917224"/>
                    <a:pt x="232477" y="2944274"/>
                    <a:pt x="223042" y="2971968"/>
                  </a:cubicBezTo>
                  <a:cubicBezTo>
                    <a:pt x="182679" y="3081970"/>
                    <a:pt x="148475" y="3194291"/>
                    <a:pt x="121611" y="3308544"/>
                  </a:cubicBezTo>
                  <a:cubicBezTo>
                    <a:pt x="67096" y="3536534"/>
                    <a:pt x="39183" y="3771224"/>
                    <a:pt x="39314" y="4005912"/>
                  </a:cubicBezTo>
                  <a:cubicBezTo>
                    <a:pt x="39969" y="4122871"/>
                    <a:pt x="51109" y="4239571"/>
                    <a:pt x="73910" y="4354081"/>
                  </a:cubicBezTo>
                  <a:cubicBezTo>
                    <a:pt x="97892" y="4468334"/>
                    <a:pt x="132619" y="4580140"/>
                    <a:pt x="179534" y="4687050"/>
                  </a:cubicBezTo>
                  <a:cubicBezTo>
                    <a:pt x="190673" y="4713972"/>
                    <a:pt x="203647" y="4740249"/>
                    <a:pt x="215964" y="4766654"/>
                  </a:cubicBezTo>
                  <a:cubicBezTo>
                    <a:pt x="229332" y="4792674"/>
                    <a:pt x="242043" y="4818950"/>
                    <a:pt x="256457" y="4844455"/>
                  </a:cubicBezTo>
                  <a:cubicBezTo>
                    <a:pt x="283978" y="4895978"/>
                    <a:pt x="314642" y="4945956"/>
                    <a:pt x="346225" y="4995290"/>
                  </a:cubicBezTo>
                  <a:cubicBezTo>
                    <a:pt x="377676" y="5044752"/>
                    <a:pt x="411355" y="5092926"/>
                    <a:pt x="445296" y="5140971"/>
                  </a:cubicBezTo>
                  <a:cubicBezTo>
                    <a:pt x="479760" y="5188630"/>
                    <a:pt x="515537" y="5235645"/>
                    <a:pt x="551443" y="5282531"/>
                  </a:cubicBezTo>
                  <a:cubicBezTo>
                    <a:pt x="623387" y="5376434"/>
                    <a:pt x="698608" y="5468402"/>
                    <a:pt x="772387" y="5562561"/>
                  </a:cubicBezTo>
                  <a:cubicBezTo>
                    <a:pt x="809472" y="5609448"/>
                    <a:pt x="846428" y="5656719"/>
                    <a:pt x="882858" y="5704507"/>
                  </a:cubicBezTo>
                  <a:cubicBezTo>
                    <a:pt x="919159" y="5751909"/>
                    <a:pt x="955196" y="5802273"/>
                    <a:pt x="990316" y="5848258"/>
                  </a:cubicBezTo>
                  <a:cubicBezTo>
                    <a:pt x="1025175" y="5895402"/>
                    <a:pt x="1061736" y="5941129"/>
                    <a:pt x="1097774" y="5987114"/>
                  </a:cubicBezTo>
                  <a:cubicBezTo>
                    <a:pt x="1134860" y="6032326"/>
                    <a:pt x="1171684" y="6077536"/>
                    <a:pt x="1210080" y="6121203"/>
                  </a:cubicBezTo>
                  <a:cubicBezTo>
                    <a:pt x="1286350" y="6209051"/>
                    <a:pt x="1365632" y="6293677"/>
                    <a:pt x="1448192" y="6374054"/>
                  </a:cubicBezTo>
                  <a:cubicBezTo>
                    <a:pt x="1613572" y="6534420"/>
                    <a:pt x="1792057" y="6677526"/>
                    <a:pt x="1982991" y="6796158"/>
                  </a:cubicBezTo>
                  <a:lnTo>
                    <a:pt x="2118475" y="6874714"/>
                  </a:lnTo>
                  <a:lnTo>
                    <a:pt x="1569874" y="6874714"/>
                  </a:lnTo>
                  <a:lnTo>
                    <a:pt x="1507802" y="6817815"/>
                  </a:lnTo>
                  <a:cubicBezTo>
                    <a:pt x="1418412" y="6730595"/>
                    <a:pt x="1334903" y="6638562"/>
                    <a:pt x="1256865" y="6543437"/>
                  </a:cubicBezTo>
                  <a:cubicBezTo>
                    <a:pt x="1179155" y="6447861"/>
                    <a:pt x="1106817" y="6349194"/>
                    <a:pt x="1038410" y="6248722"/>
                  </a:cubicBezTo>
                  <a:cubicBezTo>
                    <a:pt x="969873" y="6148253"/>
                    <a:pt x="905922" y="6045592"/>
                    <a:pt x="845380" y="5941386"/>
                  </a:cubicBezTo>
                  <a:cubicBezTo>
                    <a:pt x="814453" y="5888704"/>
                    <a:pt x="786147" y="5839370"/>
                    <a:pt x="755351" y="5788877"/>
                  </a:cubicBezTo>
                  <a:cubicBezTo>
                    <a:pt x="724817" y="5738771"/>
                    <a:pt x="693760" y="5688665"/>
                    <a:pt x="661784" y="5638944"/>
                  </a:cubicBezTo>
                  <a:lnTo>
                    <a:pt x="466525" y="5340366"/>
                  </a:lnTo>
                  <a:cubicBezTo>
                    <a:pt x="434156" y="5290131"/>
                    <a:pt x="402181" y="5239639"/>
                    <a:pt x="370992" y="5188502"/>
                  </a:cubicBezTo>
                  <a:cubicBezTo>
                    <a:pt x="339803" y="5137364"/>
                    <a:pt x="308876" y="5086099"/>
                    <a:pt x="280046" y="5033287"/>
                  </a:cubicBezTo>
                  <a:cubicBezTo>
                    <a:pt x="222255" y="4928179"/>
                    <a:pt x="169181" y="4819982"/>
                    <a:pt x="126853" y="4707660"/>
                  </a:cubicBezTo>
                  <a:cubicBezTo>
                    <a:pt x="83739" y="4595725"/>
                    <a:pt x="51764" y="4479670"/>
                    <a:pt x="30272" y="4362068"/>
                  </a:cubicBezTo>
                  <a:cubicBezTo>
                    <a:pt x="9698" y="4244466"/>
                    <a:pt x="0" y="4125060"/>
                    <a:pt x="0" y="4005912"/>
                  </a:cubicBezTo>
                  <a:cubicBezTo>
                    <a:pt x="1704" y="3530867"/>
                    <a:pt x="95140" y="3057110"/>
                    <a:pt x="270480" y="2610532"/>
                  </a:cubicBezTo>
                  <a:cubicBezTo>
                    <a:pt x="314511" y="2498984"/>
                    <a:pt x="362212" y="2388466"/>
                    <a:pt x="415942" y="2280526"/>
                  </a:cubicBezTo>
                  <a:cubicBezTo>
                    <a:pt x="468884" y="2172197"/>
                    <a:pt x="527199" y="2066188"/>
                    <a:pt x="590102" y="1962626"/>
                  </a:cubicBezTo>
                  <a:cubicBezTo>
                    <a:pt x="716037" y="1755631"/>
                    <a:pt x="859794" y="1557653"/>
                    <a:pt x="1020719" y="1373070"/>
                  </a:cubicBezTo>
                  <a:cubicBezTo>
                    <a:pt x="1101575" y="1281101"/>
                    <a:pt x="1185969" y="1191838"/>
                    <a:pt x="1275080" y="1107081"/>
                  </a:cubicBezTo>
                  <a:cubicBezTo>
                    <a:pt x="1297227" y="1085699"/>
                    <a:pt x="1319504" y="1064575"/>
                    <a:pt x="1342437" y="1043965"/>
                  </a:cubicBezTo>
                  <a:cubicBezTo>
                    <a:pt x="1365240" y="1023226"/>
                    <a:pt x="1387648" y="1002102"/>
                    <a:pt x="1411106" y="982138"/>
                  </a:cubicBezTo>
                  <a:cubicBezTo>
                    <a:pt x="1457497" y="941563"/>
                    <a:pt x="1505065" y="902276"/>
                    <a:pt x="1553029" y="863376"/>
                  </a:cubicBezTo>
                  <a:cubicBezTo>
                    <a:pt x="1745798" y="708806"/>
                    <a:pt x="1954030" y="571882"/>
                    <a:pt x="2173401" y="454409"/>
                  </a:cubicBezTo>
                  <a:cubicBezTo>
                    <a:pt x="2612013" y="219334"/>
                    <a:pt x="3099505" y="65666"/>
                    <a:pt x="3599708" y="16332"/>
                  </a:cubicBezTo>
                  <a:cubicBezTo>
                    <a:pt x="3724530" y="3966"/>
                    <a:pt x="3850400" y="-1283"/>
                    <a:pt x="3975975" y="263"/>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Freeform: Shape 43">
              <a:extLst>
                <a:ext uri="{FF2B5EF4-FFF2-40B4-BE49-F238E27FC236}">
                  <a16:creationId xmlns:a16="http://schemas.microsoft.com/office/drawing/2014/main" id="{61023DD2-2E6F-4419-B404-80F08460BEA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5865276" y="313387"/>
              <a:ext cx="6326724" cy="6561326"/>
            </a:xfrm>
            <a:custGeom>
              <a:avLst/>
              <a:gdLst>
                <a:gd name="connsiteX0" fmla="*/ 6326724 w 6326724"/>
                <a:gd name="connsiteY0" fmla="*/ 5020808 h 6561326"/>
                <a:gd name="connsiteX1" fmla="*/ 6326724 w 6326724"/>
                <a:gd name="connsiteY1" fmla="*/ 5698632 h 6561326"/>
                <a:gd name="connsiteX2" fmla="*/ 6067438 w 6326724"/>
                <a:gd name="connsiteY2" fmla="*/ 5902509 h 6561326"/>
                <a:gd name="connsiteX3" fmla="*/ 5799974 w 6326724"/>
                <a:gd name="connsiteY3" fmla="*/ 6102017 h 6561326"/>
                <a:gd name="connsiteX4" fmla="*/ 5665258 w 6326724"/>
                <a:gd name="connsiteY4" fmla="*/ 6202100 h 6561326"/>
                <a:gd name="connsiteX5" fmla="*/ 5526873 w 6326724"/>
                <a:gd name="connsiteY5" fmla="*/ 6302828 h 6561326"/>
                <a:gd name="connsiteX6" fmla="*/ 5385080 w 6326724"/>
                <a:gd name="connsiteY6" fmla="*/ 6402268 h 6561326"/>
                <a:gd name="connsiteX7" fmla="*/ 5238833 w 6326724"/>
                <a:gd name="connsiteY7" fmla="*/ 6498875 h 6561326"/>
                <a:gd name="connsiteX8" fmla="*/ 5138040 w 6326724"/>
                <a:gd name="connsiteY8" fmla="*/ 6561326 h 6561326"/>
                <a:gd name="connsiteX9" fmla="*/ 3946072 w 6326724"/>
                <a:gd name="connsiteY9" fmla="*/ 6561326 h 6561326"/>
                <a:gd name="connsiteX10" fmla="*/ 3976009 w 6326724"/>
                <a:gd name="connsiteY10" fmla="*/ 6555242 h 6561326"/>
                <a:gd name="connsiteX11" fmla="*/ 4404855 w 6326724"/>
                <a:gd name="connsiteY11" fmla="*/ 6399048 h 6561326"/>
                <a:gd name="connsiteX12" fmla="*/ 4938868 w 6326724"/>
                <a:gd name="connsiteY12" fmla="*/ 6072132 h 6561326"/>
                <a:gd name="connsiteX13" fmla="*/ 5068342 w 6326724"/>
                <a:gd name="connsiteY13" fmla="*/ 5976042 h 6561326"/>
                <a:gd name="connsiteX14" fmla="*/ 5197816 w 6326724"/>
                <a:gd name="connsiteY14" fmla="*/ 5876730 h 6561326"/>
                <a:gd name="connsiteX15" fmla="*/ 5460039 w 6326724"/>
                <a:gd name="connsiteY15" fmla="*/ 5670637 h 6561326"/>
                <a:gd name="connsiteX16" fmla="*/ 5999033 w 6326724"/>
                <a:gd name="connsiteY16" fmla="*/ 5271718 h 6561326"/>
                <a:gd name="connsiteX17" fmla="*/ 6258766 w 6326724"/>
                <a:gd name="connsiteY17" fmla="*/ 5077603 h 6561326"/>
                <a:gd name="connsiteX18" fmla="*/ 4139342 w 6326724"/>
                <a:gd name="connsiteY18" fmla="*/ 440 h 6561326"/>
                <a:gd name="connsiteX19" fmla="*/ 4315744 w 6326724"/>
                <a:gd name="connsiteY19" fmla="*/ 6808 h 6561326"/>
                <a:gd name="connsiteX20" fmla="*/ 5015400 w 6326724"/>
                <a:gd name="connsiteY20" fmla="*/ 113591 h 6561326"/>
                <a:gd name="connsiteX21" fmla="*/ 5681114 w 6326724"/>
                <a:gd name="connsiteY21" fmla="*/ 361418 h 6561326"/>
                <a:gd name="connsiteX22" fmla="*/ 6270952 w 6326724"/>
                <a:gd name="connsiteY22" fmla="*/ 755441 h 6561326"/>
                <a:gd name="connsiteX23" fmla="*/ 6326724 w 6326724"/>
                <a:gd name="connsiteY23" fmla="*/ 807432 h 6561326"/>
                <a:gd name="connsiteX24" fmla="*/ 6326724 w 6326724"/>
                <a:gd name="connsiteY24" fmla="*/ 1231565 h 6561326"/>
                <a:gd name="connsiteX25" fmla="*/ 6302093 w 6326724"/>
                <a:gd name="connsiteY25" fmla="*/ 1203002 h 6561326"/>
                <a:gd name="connsiteX26" fmla="*/ 6066914 w 6326724"/>
                <a:gd name="connsiteY26" fmla="*/ 989616 h 6561326"/>
                <a:gd name="connsiteX27" fmla="*/ 5533688 w 6326724"/>
                <a:gd name="connsiteY27" fmla="*/ 647242 h 6561326"/>
                <a:gd name="connsiteX28" fmla="*/ 4933626 w 6326724"/>
                <a:gd name="connsiteY28" fmla="*/ 432262 h 6561326"/>
                <a:gd name="connsiteX29" fmla="*/ 4296873 w 6326724"/>
                <a:gd name="connsiteY29" fmla="*/ 343126 h 6561326"/>
                <a:gd name="connsiteX30" fmla="*/ 3651602 w 6326724"/>
                <a:gd name="connsiteY30" fmla="*/ 365797 h 6561326"/>
                <a:gd name="connsiteX31" fmla="*/ 3018256 w 6326724"/>
                <a:gd name="connsiteY31" fmla="*/ 496666 h 6561326"/>
                <a:gd name="connsiteX32" fmla="*/ 2412429 w 6326724"/>
                <a:gd name="connsiteY32" fmla="*/ 724399 h 6561326"/>
                <a:gd name="connsiteX33" fmla="*/ 1329857 w 6326724"/>
                <a:gd name="connsiteY33" fmla="*/ 1424086 h 6561326"/>
                <a:gd name="connsiteX34" fmla="*/ 887314 w 6326724"/>
                <a:gd name="connsiteY34" fmla="*/ 1891015 h 6561326"/>
                <a:gd name="connsiteX35" fmla="*/ 537420 w 6326724"/>
                <a:gd name="connsiteY35" fmla="*/ 2427245 h 6561326"/>
                <a:gd name="connsiteX36" fmla="*/ 299965 w 6326724"/>
                <a:gd name="connsiteY36" fmla="*/ 3020021 h 6561326"/>
                <a:gd name="connsiteX37" fmla="*/ 213606 w 6326724"/>
                <a:gd name="connsiteY37" fmla="*/ 3651953 h 6561326"/>
                <a:gd name="connsiteX38" fmla="*/ 250036 w 6326724"/>
                <a:gd name="connsiteY38" fmla="*/ 3961352 h 6561326"/>
                <a:gd name="connsiteX39" fmla="*/ 357625 w 6326724"/>
                <a:gd name="connsiteY39" fmla="*/ 4250783 h 6561326"/>
                <a:gd name="connsiteX40" fmla="*/ 432715 w 6326724"/>
                <a:gd name="connsiteY40" fmla="*/ 4387063 h 6561326"/>
                <a:gd name="connsiteX41" fmla="*/ 518943 w 6326724"/>
                <a:gd name="connsiteY41" fmla="*/ 4518962 h 6561326"/>
                <a:gd name="connsiteX42" fmla="*/ 718133 w 6326724"/>
                <a:gd name="connsiteY42" fmla="*/ 4773874 h 6561326"/>
                <a:gd name="connsiteX43" fmla="*/ 933704 w 6326724"/>
                <a:gd name="connsiteY43" fmla="*/ 5030717 h 6561326"/>
                <a:gd name="connsiteX44" fmla="*/ 1040900 w 6326724"/>
                <a:gd name="connsiteY44" fmla="*/ 5164806 h 6561326"/>
                <a:gd name="connsiteX45" fmla="*/ 1092401 w 6326724"/>
                <a:gd name="connsiteY45" fmla="*/ 5230628 h 6561326"/>
                <a:gd name="connsiteX46" fmla="*/ 1142854 w 6326724"/>
                <a:gd name="connsiteY46" fmla="*/ 5293615 h 6561326"/>
                <a:gd name="connsiteX47" fmla="*/ 1576354 w 6326724"/>
                <a:gd name="connsiteY47" fmla="*/ 5759128 h 6561326"/>
                <a:gd name="connsiteX48" fmla="*/ 1806865 w 6326724"/>
                <a:gd name="connsiteY48" fmla="*/ 5968571 h 6561326"/>
                <a:gd name="connsiteX49" fmla="*/ 2048253 w 6326724"/>
                <a:gd name="connsiteY49" fmla="*/ 6161654 h 6561326"/>
                <a:gd name="connsiteX50" fmla="*/ 2587506 w 6326724"/>
                <a:gd name="connsiteY50" fmla="*/ 6467059 h 6561326"/>
                <a:gd name="connsiteX51" fmla="*/ 2889176 w 6326724"/>
                <a:gd name="connsiteY51" fmla="*/ 6553360 h 6561326"/>
                <a:gd name="connsiteX52" fmla="*/ 2929698 w 6326724"/>
                <a:gd name="connsiteY52" fmla="*/ 6561326 h 6561326"/>
                <a:gd name="connsiteX53" fmla="*/ 1816374 w 6326724"/>
                <a:gd name="connsiteY53" fmla="*/ 6561326 h 6561326"/>
                <a:gd name="connsiteX54" fmla="*/ 1787601 w 6326724"/>
                <a:gd name="connsiteY54" fmla="*/ 6545761 h 6561326"/>
                <a:gd name="connsiteX55" fmla="*/ 1225544 w 6326724"/>
                <a:gd name="connsiteY55" fmla="*/ 6094158 h 6561326"/>
                <a:gd name="connsiteX56" fmla="*/ 997654 w 6326724"/>
                <a:gd name="connsiteY56" fmla="*/ 5822374 h 6561326"/>
                <a:gd name="connsiteX57" fmla="*/ 798596 w 6326724"/>
                <a:gd name="connsiteY57" fmla="*/ 5534615 h 6561326"/>
                <a:gd name="connsiteX58" fmla="*/ 752075 w 6326724"/>
                <a:gd name="connsiteY58" fmla="*/ 5461324 h 6561326"/>
                <a:gd name="connsiteX59" fmla="*/ 707650 w 6326724"/>
                <a:gd name="connsiteY59" fmla="*/ 5390221 h 6561326"/>
                <a:gd name="connsiteX60" fmla="*/ 619980 w 6326724"/>
                <a:gd name="connsiteY60" fmla="*/ 5252396 h 6561326"/>
                <a:gd name="connsiteX61" fmla="*/ 438349 w 6326724"/>
                <a:gd name="connsiteY61" fmla="*/ 4970822 h 6561326"/>
                <a:gd name="connsiteX62" fmla="*/ 261044 w 6326724"/>
                <a:gd name="connsiteY62" fmla="*/ 4673145 h 6561326"/>
                <a:gd name="connsiteX63" fmla="*/ 181107 w 6326724"/>
                <a:gd name="connsiteY63" fmla="*/ 4515356 h 6561326"/>
                <a:gd name="connsiteX64" fmla="*/ 113224 w 6326724"/>
                <a:gd name="connsiteY64" fmla="*/ 4350223 h 6561326"/>
                <a:gd name="connsiteX65" fmla="*/ 61199 w 6326724"/>
                <a:gd name="connsiteY65" fmla="*/ 4178908 h 6561326"/>
                <a:gd name="connsiteX66" fmla="*/ 41804 w 6326724"/>
                <a:gd name="connsiteY66" fmla="*/ 4091577 h 6561326"/>
                <a:gd name="connsiteX67" fmla="*/ 33287 w 6326724"/>
                <a:gd name="connsiteY67" fmla="*/ 4047781 h 6561326"/>
                <a:gd name="connsiteX68" fmla="*/ 26209 w 6326724"/>
                <a:gd name="connsiteY68" fmla="*/ 4003858 h 6561326"/>
                <a:gd name="connsiteX69" fmla="*/ 0 w 6326724"/>
                <a:gd name="connsiteY69" fmla="*/ 3651953 h 6561326"/>
                <a:gd name="connsiteX70" fmla="*/ 72731 w 6326724"/>
                <a:gd name="connsiteY70" fmla="*/ 2966307 h 6561326"/>
                <a:gd name="connsiteX71" fmla="*/ 291316 w 6326724"/>
                <a:gd name="connsiteY71" fmla="*/ 2309385 h 6561326"/>
                <a:gd name="connsiteX72" fmla="*/ 1110878 w 6326724"/>
                <a:gd name="connsiteY72" fmla="*/ 1193776 h 6561326"/>
                <a:gd name="connsiteX73" fmla="*/ 1654327 w 6326724"/>
                <a:gd name="connsiteY73" fmla="*/ 756730 h 6561326"/>
                <a:gd name="connsiteX74" fmla="*/ 2261727 w 6326724"/>
                <a:gd name="connsiteY74" fmla="*/ 409720 h 6561326"/>
                <a:gd name="connsiteX75" fmla="*/ 3610060 w 6326724"/>
                <a:gd name="connsiteY75" fmla="*/ 27032 h 6561326"/>
                <a:gd name="connsiteX76" fmla="*/ 4139342 w 6326724"/>
                <a:gd name="connsiteY76" fmla="*/ 440 h 656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6326724" h="6561326">
                  <a:moveTo>
                    <a:pt x="6326724" y="5020808"/>
                  </a:moveTo>
                  <a:lnTo>
                    <a:pt x="6326724" y="5698632"/>
                  </a:lnTo>
                  <a:lnTo>
                    <a:pt x="6067438" y="5902509"/>
                  </a:lnTo>
                  <a:cubicBezTo>
                    <a:pt x="5977868" y="5970407"/>
                    <a:pt x="5888364" y="6036453"/>
                    <a:pt x="5799974" y="6102017"/>
                  </a:cubicBezTo>
                  <a:lnTo>
                    <a:pt x="5665258" y="6202100"/>
                  </a:lnTo>
                  <a:cubicBezTo>
                    <a:pt x="5619654" y="6235719"/>
                    <a:pt x="5573656" y="6269596"/>
                    <a:pt x="5526873" y="6302828"/>
                  </a:cubicBezTo>
                  <a:cubicBezTo>
                    <a:pt x="5480220" y="6336189"/>
                    <a:pt x="5433044" y="6369423"/>
                    <a:pt x="5385080" y="6402268"/>
                  </a:cubicBezTo>
                  <a:cubicBezTo>
                    <a:pt x="5336988" y="6434857"/>
                    <a:pt x="5288500" y="6467187"/>
                    <a:pt x="5238833" y="6498875"/>
                  </a:cubicBezTo>
                  <a:lnTo>
                    <a:pt x="5138040" y="6561326"/>
                  </a:lnTo>
                  <a:lnTo>
                    <a:pt x="3946072" y="6561326"/>
                  </a:lnTo>
                  <a:lnTo>
                    <a:pt x="3976009" y="6555242"/>
                  </a:lnTo>
                  <a:cubicBezTo>
                    <a:pt x="4123712" y="6519227"/>
                    <a:pt x="4266863" y="6466383"/>
                    <a:pt x="4404855" y="6399048"/>
                  </a:cubicBezTo>
                  <a:cubicBezTo>
                    <a:pt x="4589500" y="6310299"/>
                    <a:pt x="4765232" y="6196690"/>
                    <a:pt x="4938868" y="6072132"/>
                  </a:cubicBezTo>
                  <a:cubicBezTo>
                    <a:pt x="4982245" y="6041089"/>
                    <a:pt x="5025359" y="6008630"/>
                    <a:pt x="5068342" y="5976042"/>
                  </a:cubicBezTo>
                  <a:cubicBezTo>
                    <a:pt x="5111588" y="5943453"/>
                    <a:pt x="5154702" y="5910349"/>
                    <a:pt x="5197816" y="5876730"/>
                  </a:cubicBezTo>
                  <a:lnTo>
                    <a:pt x="5460039" y="5670637"/>
                  </a:lnTo>
                  <a:cubicBezTo>
                    <a:pt x="5639966" y="5530365"/>
                    <a:pt x="5821596" y="5399753"/>
                    <a:pt x="5999033" y="5271718"/>
                  </a:cubicBezTo>
                  <a:cubicBezTo>
                    <a:pt x="6087686" y="5207700"/>
                    <a:pt x="6174667" y="5143360"/>
                    <a:pt x="6258766" y="5077603"/>
                  </a:cubicBezTo>
                  <a:close/>
                  <a:moveTo>
                    <a:pt x="4139342" y="440"/>
                  </a:moveTo>
                  <a:cubicBezTo>
                    <a:pt x="4198237" y="1301"/>
                    <a:pt x="4257068" y="3427"/>
                    <a:pt x="4315744" y="6808"/>
                  </a:cubicBezTo>
                  <a:cubicBezTo>
                    <a:pt x="4550841" y="20849"/>
                    <a:pt x="4785806" y="55240"/>
                    <a:pt x="5015400" y="113591"/>
                  </a:cubicBezTo>
                  <a:cubicBezTo>
                    <a:pt x="5244992" y="171812"/>
                    <a:pt x="5469212" y="254249"/>
                    <a:pt x="5681114" y="361418"/>
                  </a:cubicBezTo>
                  <a:cubicBezTo>
                    <a:pt x="5892754" y="468586"/>
                    <a:pt x="6093124" y="599584"/>
                    <a:pt x="6270952" y="755441"/>
                  </a:cubicBezTo>
                  <a:lnTo>
                    <a:pt x="6326724" y="807432"/>
                  </a:lnTo>
                  <a:lnTo>
                    <a:pt x="6326724" y="1231565"/>
                  </a:lnTo>
                  <a:lnTo>
                    <a:pt x="6302093" y="1203002"/>
                  </a:lnTo>
                  <a:cubicBezTo>
                    <a:pt x="6227937" y="1127247"/>
                    <a:pt x="6149211" y="1056081"/>
                    <a:pt x="6066914" y="989616"/>
                  </a:cubicBezTo>
                  <a:cubicBezTo>
                    <a:pt x="5902714" y="856299"/>
                    <a:pt x="5724360" y="740371"/>
                    <a:pt x="5533688" y="647242"/>
                  </a:cubicBezTo>
                  <a:cubicBezTo>
                    <a:pt x="5343146" y="553857"/>
                    <a:pt x="5141466" y="482239"/>
                    <a:pt x="4933626" y="432262"/>
                  </a:cubicBezTo>
                  <a:cubicBezTo>
                    <a:pt x="4725788" y="382156"/>
                    <a:pt x="4512182" y="353303"/>
                    <a:pt x="4296873" y="343126"/>
                  </a:cubicBezTo>
                  <a:cubicBezTo>
                    <a:pt x="4081172" y="332435"/>
                    <a:pt x="3865732" y="339520"/>
                    <a:pt x="3651602" y="365797"/>
                  </a:cubicBezTo>
                  <a:cubicBezTo>
                    <a:pt x="3437604" y="392202"/>
                    <a:pt x="3225572" y="436384"/>
                    <a:pt x="3018256" y="496666"/>
                  </a:cubicBezTo>
                  <a:cubicBezTo>
                    <a:pt x="2810809" y="556691"/>
                    <a:pt x="2608474" y="634362"/>
                    <a:pt x="2412429" y="724399"/>
                  </a:cubicBezTo>
                  <a:cubicBezTo>
                    <a:pt x="2019160" y="902541"/>
                    <a:pt x="1651969" y="1138775"/>
                    <a:pt x="1329857" y="1424086"/>
                  </a:cubicBezTo>
                  <a:cubicBezTo>
                    <a:pt x="1169326" y="1567192"/>
                    <a:pt x="1020588" y="1723307"/>
                    <a:pt x="887314" y="1891015"/>
                  </a:cubicBezTo>
                  <a:cubicBezTo>
                    <a:pt x="753778" y="2058466"/>
                    <a:pt x="635967" y="2238026"/>
                    <a:pt x="537420" y="2427245"/>
                  </a:cubicBezTo>
                  <a:cubicBezTo>
                    <a:pt x="438874" y="2616335"/>
                    <a:pt x="356839" y="2814313"/>
                    <a:pt x="299965" y="3020021"/>
                  </a:cubicBezTo>
                  <a:cubicBezTo>
                    <a:pt x="242961" y="3225212"/>
                    <a:pt x="213474" y="3438518"/>
                    <a:pt x="213606" y="3651953"/>
                  </a:cubicBezTo>
                  <a:cubicBezTo>
                    <a:pt x="214785" y="3756804"/>
                    <a:pt x="225269" y="3860881"/>
                    <a:pt x="250036" y="3961352"/>
                  </a:cubicBezTo>
                  <a:cubicBezTo>
                    <a:pt x="274412" y="4061950"/>
                    <a:pt x="312284" y="4158171"/>
                    <a:pt x="357625" y="4250783"/>
                  </a:cubicBezTo>
                  <a:cubicBezTo>
                    <a:pt x="380558" y="4297025"/>
                    <a:pt x="405982" y="4342366"/>
                    <a:pt x="432715" y="4387063"/>
                  </a:cubicBezTo>
                  <a:cubicBezTo>
                    <a:pt x="459841" y="4431630"/>
                    <a:pt x="488803" y="4475554"/>
                    <a:pt x="518943" y="4518962"/>
                  </a:cubicBezTo>
                  <a:cubicBezTo>
                    <a:pt x="580011" y="4605521"/>
                    <a:pt x="647893" y="4689504"/>
                    <a:pt x="718133" y="4773874"/>
                  </a:cubicBezTo>
                  <a:cubicBezTo>
                    <a:pt x="788374" y="4858372"/>
                    <a:pt x="861760" y="4942871"/>
                    <a:pt x="933704" y="5030717"/>
                  </a:cubicBezTo>
                  <a:cubicBezTo>
                    <a:pt x="969742" y="5074512"/>
                    <a:pt x="1005387" y="5119337"/>
                    <a:pt x="1040900" y="5164806"/>
                  </a:cubicBezTo>
                  <a:lnTo>
                    <a:pt x="1092401" y="5230628"/>
                  </a:lnTo>
                  <a:cubicBezTo>
                    <a:pt x="1109306" y="5251624"/>
                    <a:pt x="1125425" y="5273135"/>
                    <a:pt x="1142854" y="5293615"/>
                  </a:cubicBezTo>
                  <a:cubicBezTo>
                    <a:pt x="1278880" y="5460293"/>
                    <a:pt x="1426438" y="5613704"/>
                    <a:pt x="1576354" y="5759128"/>
                  </a:cubicBezTo>
                  <a:cubicBezTo>
                    <a:pt x="1651706" y="5831519"/>
                    <a:pt x="1728368" y="5901461"/>
                    <a:pt x="1806865" y="5968571"/>
                  </a:cubicBezTo>
                  <a:cubicBezTo>
                    <a:pt x="1885362" y="6035680"/>
                    <a:pt x="1965299" y="6100599"/>
                    <a:pt x="2048253" y="6161654"/>
                  </a:cubicBezTo>
                  <a:cubicBezTo>
                    <a:pt x="2213502" y="6284022"/>
                    <a:pt x="2391724" y="6393380"/>
                    <a:pt x="2587506" y="6467059"/>
                  </a:cubicBezTo>
                  <a:cubicBezTo>
                    <a:pt x="2685137" y="6503898"/>
                    <a:pt x="2786304" y="6532106"/>
                    <a:pt x="2889176" y="6553360"/>
                  </a:cubicBezTo>
                  <a:lnTo>
                    <a:pt x="2929698" y="6561326"/>
                  </a:lnTo>
                  <a:lnTo>
                    <a:pt x="1816374" y="6561326"/>
                  </a:lnTo>
                  <a:lnTo>
                    <a:pt x="1787601" y="6545761"/>
                  </a:lnTo>
                  <a:cubicBezTo>
                    <a:pt x="1577272" y="6422749"/>
                    <a:pt x="1389483" y="6266761"/>
                    <a:pt x="1225544" y="6094158"/>
                  </a:cubicBezTo>
                  <a:cubicBezTo>
                    <a:pt x="1143116" y="6007986"/>
                    <a:pt x="1068158" y="5916274"/>
                    <a:pt x="997654" y="5822374"/>
                  </a:cubicBezTo>
                  <a:cubicBezTo>
                    <a:pt x="927546" y="5728086"/>
                    <a:pt x="860842" y="5632381"/>
                    <a:pt x="798596" y="5534615"/>
                  </a:cubicBezTo>
                  <a:cubicBezTo>
                    <a:pt x="782608" y="5510399"/>
                    <a:pt x="767537" y="5485797"/>
                    <a:pt x="752075" y="5461324"/>
                  </a:cubicBezTo>
                  <a:lnTo>
                    <a:pt x="707650" y="5390221"/>
                  </a:lnTo>
                  <a:cubicBezTo>
                    <a:pt x="679213" y="5344237"/>
                    <a:pt x="649728" y="5298638"/>
                    <a:pt x="619980" y="5252396"/>
                  </a:cubicBezTo>
                  <a:lnTo>
                    <a:pt x="438349" y="4970822"/>
                  </a:lnTo>
                  <a:cubicBezTo>
                    <a:pt x="377413" y="4874860"/>
                    <a:pt x="317263" y="4776064"/>
                    <a:pt x="261044" y="4673145"/>
                  </a:cubicBezTo>
                  <a:cubicBezTo>
                    <a:pt x="233000" y="4621622"/>
                    <a:pt x="205874" y="4569197"/>
                    <a:pt x="181107" y="4515356"/>
                  </a:cubicBezTo>
                  <a:cubicBezTo>
                    <a:pt x="156470" y="4461385"/>
                    <a:pt x="133537" y="4406385"/>
                    <a:pt x="113224" y="4350223"/>
                  </a:cubicBezTo>
                  <a:cubicBezTo>
                    <a:pt x="93305" y="4293934"/>
                    <a:pt x="75614" y="4236872"/>
                    <a:pt x="61199" y="4178908"/>
                  </a:cubicBezTo>
                  <a:cubicBezTo>
                    <a:pt x="54385" y="4149927"/>
                    <a:pt x="47440" y="4120815"/>
                    <a:pt x="41804" y="4091577"/>
                  </a:cubicBezTo>
                  <a:lnTo>
                    <a:pt x="33287" y="4047781"/>
                  </a:lnTo>
                  <a:lnTo>
                    <a:pt x="26209" y="4003858"/>
                  </a:lnTo>
                  <a:cubicBezTo>
                    <a:pt x="7732" y="3886643"/>
                    <a:pt x="0" y="3768783"/>
                    <a:pt x="0" y="3651953"/>
                  </a:cubicBezTo>
                  <a:cubicBezTo>
                    <a:pt x="524" y="3422031"/>
                    <a:pt x="25030" y="3192109"/>
                    <a:pt x="72731" y="2966307"/>
                  </a:cubicBezTo>
                  <a:cubicBezTo>
                    <a:pt x="120301" y="2740634"/>
                    <a:pt x="193163" y="2519343"/>
                    <a:pt x="291316" y="2309385"/>
                  </a:cubicBezTo>
                  <a:cubicBezTo>
                    <a:pt x="488540" y="1889469"/>
                    <a:pt x="774352" y="1513736"/>
                    <a:pt x="1110878" y="1193776"/>
                  </a:cubicBezTo>
                  <a:cubicBezTo>
                    <a:pt x="1279535" y="1033797"/>
                    <a:pt x="1461821" y="887856"/>
                    <a:pt x="1654327" y="756730"/>
                  </a:cubicBezTo>
                  <a:cubicBezTo>
                    <a:pt x="1847096" y="625732"/>
                    <a:pt x="2049956" y="509031"/>
                    <a:pt x="2261727" y="409720"/>
                  </a:cubicBezTo>
                  <a:cubicBezTo>
                    <a:pt x="2685792" y="212515"/>
                    <a:pt x="3142357" y="82162"/>
                    <a:pt x="3610060" y="27032"/>
                  </a:cubicBezTo>
                  <a:cubicBezTo>
                    <a:pt x="3785399" y="6647"/>
                    <a:pt x="3962657" y="-2144"/>
                    <a:pt x="4139342" y="440"/>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Freeform: Shape 37">
              <a:extLst>
                <a:ext uri="{FF2B5EF4-FFF2-40B4-BE49-F238E27FC236}">
                  <a16:creationId xmlns:a16="http://schemas.microsoft.com/office/drawing/2014/main" id="{BC4A6C98-F96E-4587-B01F-A9B01BBFAD01}"/>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5870322" y="353119"/>
              <a:ext cx="6321679" cy="6521594"/>
            </a:xfrm>
            <a:custGeom>
              <a:avLst/>
              <a:gdLst>
                <a:gd name="connsiteX0" fmla="*/ 4150102 w 6321679"/>
                <a:gd name="connsiteY0" fmla="*/ 0 h 6521594"/>
                <a:gd name="connsiteX1" fmla="*/ 6083891 w 6321679"/>
                <a:gd name="connsiteY1" fmla="*/ 619943 h 6521594"/>
                <a:gd name="connsiteX2" fmla="*/ 6321679 w 6321679"/>
                <a:gd name="connsiteY2" fmla="*/ 822247 h 6521594"/>
                <a:gd name="connsiteX3" fmla="*/ 6321679 w 6321679"/>
                <a:gd name="connsiteY3" fmla="*/ 1866928 h 6521594"/>
                <a:gd name="connsiteX4" fmla="*/ 6212358 w 6321679"/>
                <a:gd name="connsiteY4" fmla="*/ 1689281 h 6521594"/>
                <a:gd name="connsiteX5" fmla="*/ 6049880 w 6321679"/>
                <a:gd name="connsiteY5" fmla="*/ 1477173 h 6521594"/>
                <a:gd name="connsiteX6" fmla="*/ 5248663 w 6321679"/>
                <a:gd name="connsiteY6" fmla="*/ 869327 h 6521594"/>
                <a:gd name="connsiteX7" fmla="*/ 4150102 w 6321679"/>
                <a:gd name="connsiteY7" fmla="*/ 644042 h 6521594"/>
                <a:gd name="connsiteX8" fmla="*/ 2867946 w 6321679"/>
                <a:gd name="connsiteY8" fmla="*/ 886459 h 6521594"/>
                <a:gd name="connsiteX9" fmla="*/ 1728892 w 6321679"/>
                <a:gd name="connsiteY9" fmla="*/ 1552397 h 6521594"/>
                <a:gd name="connsiteX10" fmla="*/ 941043 w 6321679"/>
                <a:gd name="connsiteY10" fmla="*/ 2512664 h 6521594"/>
                <a:gd name="connsiteX11" fmla="*/ 655362 w 6321679"/>
                <a:gd name="connsiteY11" fmla="*/ 3630204 h 6521594"/>
                <a:gd name="connsiteX12" fmla="*/ 1128177 w 6321679"/>
                <a:gd name="connsiteY12" fmla="*/ 4667883 h 6521594"/>
                <a:gd name="connsiteX13" fmla="*/ 1366419 w 6321679"/>
                <a:gd name="connsiteY13" fmla="*/ 4997246 h 6521594"/>
                <a:gd name="connsiteX14" fmla="*/ 3601937 w 6321679"/>
                <a:gd name="connsiteY14" fmla="*/ 6284685 h 6521594"/>
                <a:gd name="connsiteX15" fmla="*/ 5298985 w 6321679"/>
                <a:gd name="connsiteY15" fmla="*/ 5492643 h 6521594"/>
                <a:gd name="connsiteX16" fmla="*/ 5505513 w 6321679"/>
                <a:gd name="connsiteY16" fmla="*/ 5335367 h 6521594"/>
                <a:gd name="connsiteX17" fmla="*/ 6252618 w 6321679"/>
                <a:gd name="connsiteY17" fmla="*/ 4722492 h 6521594"/>
                <a:gd name="connsiteX18" fmla="*/ 6321679 w 6321679"/>
                <a:gd name="connsiteY18" fmla="*/ 4651477 h 6521594"/>
                <a:gd name="connsiteX19" fmla="*/ 6321679 w 6321679"/>
                <a:gd name="connsiteY19" fmla="*/ 5523097 h 6521594"/>
                <a:gd name="connsiteX20" fmla="*/ 6024428 w 6321679"/>
                <a:gd name="connsiteY20" fmla="*/ 5754969 h 6521594"/>
                <a:gd name="connsiteX21" fmla="*/ 5702345 w 6321679"/>
                <a:gd name="connsiteY21" fmla="*/ 6000018 h 6521594"/>
                <a:gd name="connsiteX22" fmla="*/ 4988380 w 6321679"/>
                <a:gd name="connsiteY22" fmla="*/ 6506549 h 6521594"/>
                <a:gd name="connsiteX23" fmla="*/ 4961490 w 6321679"/>
                <a:gd name="connsiteY23" fmla="*/ 6521594 h 6521594"/>
                <a:gd name="connsiteX24" fmla="*/ 2011326 w 6321679"/>
                <a:gd name="connsiteY24" fmla="*/ 6521594 h 6521594"/>
                <a:gd name="connsiteX25" fmla="*/ 1982893 w 6321679"/>
                <a:gd name="connsiteY25" fmla="*/ 6505768 h 6521594"/>
                <a:gd name="connsiteX26" fmla="*/ 824149 w 6321679"/>
                <a:gd name="connsiteY26" fmla="*/ 5358682 h 6521594"/>
                <a:gd name="connsiteX27" fmla="*/ 0 w 6321679"/>
                <a:gd name="connsiteY27" fmla="*/ 3630075 h 6521594"/>
                <a:gd name="connsiteX28" fmla="*/ 4150102 w 6321679"/>
                <a:gd name="connsiteY28" fmla="*/ 0 h 6521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321679" h="6521594">
                  <a:moveTo>
                    <a:pt x="4150102" y="0"/>
                  </a:moveTo>
                  <a:cubicBezTo>
                    <a:pt x="4918148" y="0"/>
                    <a:pt x="5569597" y="228540"/>
                    <a:pt x="6083891" y="619943"/>
                  </a:cubicBezTo>
                  <a:lnTo>
                    <a:pt x="6321679" y="822247"/>
                  </a:lnTo>
                  <a:lnTo>
                    <a:pt x="6321679" y="1866928"/>
                  </a:lnTo>
                  <a:lnTo>
                    <a:pt x="6212358" y="1689281"/>
                  </a:lnTo>
                  <a:cubicBezTo>
                    <a:pt x="6161484" y="1615222"/>
                    <a:pt x="6107295" y="1544427"/>
                    <a:pt x="6049880" y="1477173"/>
                  </a:cubicBezTo>
                  <a:cubicBezTo>
                    <a:pt x="5825135" y="1214018"/>
                    <a:pt x="5555573" y="1009470"/>
                    <a:pt x="5248663" y="869327"/>
                  </a:cubicBezTo>
                  <a:cubicBezTo>
                    <a:pt x="4921178" y="719909"/>
                    <a:pt x="4551627" y="644042"/>
                    <a:pt x="4150102" y="644042"/>
                  </a:cubicBezTo>
                  <a:cubicBezTo>
                    <a:pt x="3724203" y="644042"/>
                    <a:pt x="3292799" y="725448"/>
                    <a:pt x="2867946" y="886459"/>
                  </a:cubicBezTo>
                  <a:cubicBezTo>
                    <a:pt x="2454234" y="1042832"/>
                    <a:pt x="2060440" y="1273141"/>
                    <a:pt x="1728892" y="1552397"/>
                  </a:cubicBezTo>
                  <a:cubicBezTo>
                    <a:pt x="1391580" y="1836419"/>
                    <a:pt x="1126473" y="2159600"/>
                    <a:pt x="941043" y="2512664"/>
                  </a:cubicBezTo>
                  <a:cubicBezTo>
                    <a:pt x="751551" y="2873583"/>
                    <a:pt x="655362" y="3249575"/>
                    <a:pt x="655362" y="3630204"/>
                  </a:cubicBezTo>
                  <a:cubicBezTo>
                    <a:pt x="655362" y="4013537"/>
                    <a:pt x="808817" y="4237405"/>
                    <a:pt x="1128177" y="4667883"/>
                  </a:cubicBezTo>
                  <a:cubicBezTo>
                    <a:pt x="1205232" y="4771702"/>
                    <a:pt x="1284908" y="4879129"/>
                    <a:pt x="1366419" y="4997246"/>
                  </a:cubicBezTo>
                  <a:cubicBezTo>
                    <a:pt x="1989282" y="5899677"/>
                    <a:pt x="2657880" y="6284685"/>
                    <a:pt x="3601937" y="6284685"/>
                  </a:cubicBezTo>
                  <a:cubicBezTo>
                    <a:pt x="4221523" y="6284685"/>
                    <a:pt x="4676122" y="5971036"/>
                    <a:pt x="5298985" y="5492643"/>
                  </a:cubicBezTo>
                  <a:cubicBezTo>
                    <a:pt x="5368571" y="5439187"/>
                    <a:pt x="5438156" y="5386375"/>
                    <a:pt x="5505513" y="5335367"/>
                  </a:cubicBezTo>
                  <a:cubicBezTo>
                    <a:pt x="5779335" y="5127761"/>
                    <a:pt x="6041730" y="4928776"/>
                    <a:pt x="6252618" y="4722492"/>
                  </a:cubicBezTo>
                  <a:lnTo>
                    <a:pt x="6321679" y="4651477"/>
                  </a:lnTo>
                  <a:lnTo>
                    <a:pt x="6321679" y="5523097"/>
                  </a:lnTo>
                  <a:lnTo>
                    <a:pt x="6024428" y="5754969"/>
                  </a:lnTo>
                  <a:cubicBezTo>
                    <a:pt x="5918395" y="5835747"/>
                    <a:pt x="5810491" y="5916953"/>
                    <a:pt x="5702345" y="6000018"/>
                  </a:cubicBezTo>
                  <a:cubicBezTo>
                    <a:pt x="5466020" y="6181541"/>
                    <a:pt x="5232938" y="6357503"/>
                    <a:pt x="4988380" y="6506549"/>
                  </a:cubicBezTo>
                  <a:lnTo>
                    <a:pt x="4961490" y="6521594"/>
                  </a:lnTo>
                  <a:lnTo>
                    <a:pt x="2011326" y="6521594"/>
                  </a:lnTo>
                  <a:lnTo>
                    <a:pt x="1982893" y="6505768"/>
                  </a:lnTo>
                  <a:cubicBezTo>
                    <a:pt x="1531799" y="6233999"/>
                    <a:pt x="1157400" y="5841520"/>
                    <a:pt x="824149" y="5358682"/>
                  </a:cubicBezTo>
                  <a:cubicBezTo>
                    <a:pt x="424196" y="4779302"/>
                    <a:pt x="0" y="4381929"/>
                    <a:pt x="0" y="3630075"/>
                  </a:cubicBezTo>
                  <a:cubicBezTo>
                    <a:pt x="0" y="1625174"/>
                    <a:pt x="2089794" y="0"/>
                    <a:pt x="4150102" y="0"/>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Freeform: Shape 44">
              <a:extLst>
                <a:ext uri="{FF2B5EF4-FFF2-40B4-BE49-F238E27FC236}">
                  <a16:creationId xmlns:a16="http://schemas.microsoft.com/office/drawing/2014/main" id="{A66409EC-9CC3-482A-A4A5-54ED092B3F2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5870322" y="353119"/>
              <a:ext cx="6321679" cy="6521594"/>
            </a:xfrm>
            <a:custGeom>
              <a:avLst/>
              <a:gdLst>
                <a:gd name="connsiteX0" fmla="*/ 4150102 w 6321679"/>
                <a:gd name="connsiteY0" fmla="*/ 0 h 6521594"/>
                <a:gd name="connsiteX1" fmla="*/ 6083891 w 6321679"/>
                <a:gd name="connsiteY1" fmla="*/ 619943 h 6521594"/>
                <a:gd name="connsiteX2" fmla="*/ 6321679 w 6321679"/>
                <a:gd name="connsiteY2" fmla="*/ 822247 h 6521594"/>
                <a:gd name="connsiteX3" fmla="*/ 6321679 w 6321679"/>
                <a:gd name="connsiteY3" fmla="*/ 2150195 h 6521594"/>
                <a:gd name="connsiteX4" fmla="*/ 6241288 w 6321679"/>
                <a:gd name="connsiteY4" fmla="*/ 1985338 h 6521594"/>
                <a:gd name="connsiteX5" fmla="*/ 5949367 w 6321679"/>
                <a:gd name="connsiteY5" fmla="*/ 1559997 h 6521594"/>
                <a:gd name="connsiteX6" fmla="*/ 5193362 w 6321679"/>
                <a:gd name="connsiteY6" fmla="*/ 986156 h 6521594"/>
                <a:gd name="connsiteX7" fmla="*/ 4150102 w 6321679"/>
                <a:gd name="connsiteY7" fmla="*/ 772850 h 6521594"/>
                <a:gd name="connsiteX8" fmla="*/ 2914861 w 6321679"/>
                <a:gd name="connsiteY8" fmla="*/ 1006637 h 6521594"/>
                <a:gd name="connsiteX9" fmla="*/ 1814073 w 6321679"/>
                <a:gd name="connsiteY9" fmla="*/ 1650163 h 6521594"/>
                <a:gd name="connsiteX10" fmla="*/ 1057412 w 6321679"/>
                <a:gd name="connsiteY10" fmla="*/ 2571657 h 6521594"/>
                <a:gd name="connsiteX11" fmla="*/ 786277 w 6321679"/>
                <a:gd name="connsiteY11" fmla="*/ 3630204 h 6521594"/>
                <a:gd name="connsiteX12" fmla="*/ 1233931 w 6321679"/>
                <a:gd name="connsiteY12" fmla="*/ 4592016 h 6521594"/>
                <a:gd name="connsiteX13" fmla="*/ 1474795 w 6321679"/>
                <a:gd name="connsiteY13" fmla="*/ 4924985 h 6521594"/>
                <a:gd name="connsiteX14" fmla="*/ 2393691 w 6321679"/>
                <a:gd name="connsiteY14" fmla="*/ 5846995 h 6521594"/>
                <a:gd name="connsiteX15" fmla="*/ 3601805 w 6321679"/>
                <a:gd name="connsiteY15" fmla="*/ 6155876 h 6521594"/>
                <a:gd name="connsiteX16" fmla="*/ 4378909 w 6321679"/>
                <a:gd name="connsiteY16" fmla="*/ 5959186 h 6521594"/>
                <a:gd name="connsiteX17" fmla="*/ 5218129 w 6321679"/>
                <a:gd name="connsiteY17" fmla="*/ 5391271 h 6521594"/>
                <a:gd name="connsiteX18" fmla="*/ 5425313 w 6321679"/>
                <a:gd name="connsiteY18" fmla="*/ 5233481 h 6521594"/>
                <a:gd name="connsiteX19" fmla="*/ 6254366 w 6321679"/>
                <a:gd name="connsiteY19" fmla="*/ 4534301 h 6521594"/>
                <a:gd name="connsiteX20" fmla="*/ 6321679 w 6321679"/>
                <a:gd name="connsiteY20" fmla="*/ 4456641 h 6521594"/>
                <a:gd name="connsiteX21" fmla="*/ 6321679 w 6321679"/>
                <a:gd name="connsiteY21" fmla="*/ 5523097 h 6521594"/>
                <a:gd name="connsiteX22" fmla="*/ 6024428 w 6321679"/>
                <a:gd name="connsiteY22" fmla="*/ 5754969 h 6521594"/>
                <a:gd name="connsiteX23" fmla="*/ 5702345 w 6321679"/>
                <a:gd name="connsiteY23" fmla="*/ 6000018 h 6521594"/>
                <a:gd name="connsiteX24" fmla="*/ 4988380 w 6321679"/>
                <a:gd name="connsiteY24" fmla="*/ 6506549 h 6521594"/>
                <a:gd name="connsiteX25" fmla="*/ 4961490 w 6321679"/>
                <a:gd name="connsiteY25" fmla="*/ 6521594 h 6521594"/>
                <a:gd name="connsiteX26" fmla="*/ 2011326 w 6321679"/>
                <a:gd name="connsiteY26" fmla="*/ 6521594 h 6521594"/>
                <a:gd name="connsiteX27" fmla="*/ 1982893 w 6321679"/>
                <a:gd name="connsiteY27" fmla="*/ 6505768 h 6521594"/>
                <a:gd name="connsiteX28" fmla="*/ 824149 w 6321679"/>
                <a:gd name="connsiteY28" fmla="*/ 5358682 h 6521594"/>
                <a:gd name="connsiteX29" fmla="*/ 0 w 6321679"/>
                <a:gd name="connsiteY29" fmla="*/ 3630075 h 6521594"/>
                <a:gd name="connsiteX30" fmla="*/ 4150102 w 6321679"/>
                <a:gd name="connsiteY30" fmla="*/ 0 h 6521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321679" h="6521594">
                  <a:moveTo>
                    <a:pt x="4150102" y="0"/>
                  </a:moveTo>
                  <a:cubicBezTo>
                    <a:pt x="4918148" y="0"/>
                    <a:pt x="5569597" y="228540"/>
                    <a:pt x="6083891" y="619943"/>
                  </a:cubicBezTo>
                  <a:lnTo>
                    <a:pt x="6321679" y="822247"/>
                  </a:lnTo>
                  <a:lnTo>
                    <a:pt x="6321679" y="2150195"/>
                  </a:lnTo>
                  <a:lnTo>
                    <a:pt x="6241288" y="1985338"/>
                  </a:lnTo>
                  <a:cubicBezTo>
                    <a:pt x="6156788" y="1831195"/>
                    <a:pt x="6059249" y="1688709"/>
                    <a:pt x="5949367" y="1559997"/>
                  </a:cubicBezTo>
                  <a:cubicBezTo>
                    <a:pt x="5737073" y="1311397"/>
                    <a:pt x="5482843" y="1118314"/>
                    <a:pt x="5193362" y="986156"/>
                  </a:cubicBezTo>
                  <a:cubicBezTo>
                    <a:pt x="4883437" y="844596"/>
                    <a:pt x="4532365" y="772850"/>
                    <a:pt x="4150102" y="772850"/>
                  </a:cubicBezTo>
                  <a:cubicBezTo>
                    <a:pt x="3746218" y="772850"/>
                    <a:pt x="3319008" y="853613"/>
                    <a:pt x="2914861" y="1006637"/>
                  </a:cubicBezTo>
                  <a:cubicBezTo>
                    <a:pt x="2515039" y="1157857"/>
                    <a:pt x="2134350" y="1380438"/>
                    <a:pt x="1814073" y="1650163"/>
                  </a:cubicBezTo>
                  <a:cubicBezTo>
                    <a:pt x="1494190" y="1919502"/>
                    <a:pt x="1232622" y="2238173"/>
                    <a:pt x="1057412" y="2571657"/>
                  </a:cubicBezTo>
                  <a:cubicBezTo>
                    <a:pt x="877486" y="2914158"/>
                    <a:pt x="786277" y="3270313"/>
                    <a:pt x="786277" y="3630204"/>
                  </a:cubicBezTo>
                  <a:cubicBezTo>
                    <a:pt x="786277" y="3974121"/>
                    <a:pt x="923483" y="4173646"/>
                    <a:pt x="1233931" y="4592016"/>
                  </a:cubicBezTo>
                  <a:cubicBezTo>
                    <a:pt x="1311641" y="4696736"/>
                    <a:pt x="1391972" y="4805064"/>
                    <a:pt x="1474795" y="4924985"/>
                  </a:cubicBezTo>
                  <a:cubicBezTo>
                    <a:pt x="1767682" y="5349278"/>
                    <a:pt x="2068172" y="5650948"/>
                    <a:pt x="2393691" y="5846995"/>
                  </a:cubicBezTo>
                  <a:cubicBezTo>
                    <a:pt x="2738735" y="6054891"/>
                    <a:pt x="3133971" y="6155876"/>
                    <a:pt x="3601805" y="6155876"/>
                  </a:cubicBezTo>
                  <a:cubicBezTo>
                    <a:pt x="3867305" y="6155876"/>
                    <a:pt x="4114196" y="6093405"/>
                    <a:pt x="4378909" y="5959186"/>
                  </a:cubicBezTo>
                  <a:cubicBezTo>
                    <a:pt x="4650699" y="5821362"/>
                    <a:pt x="4919737" y="5620421"/>
                    <a:pt x="5218129" y="5391271"/>
                  </a:cubicBezTo>
                  <a:cubicBezTo>
                    <a:pt x="5288107" y="5337558"/>
                    <a:pt x="5357824" y="5284617"/>
                    <a:pt x="5425313" y="5233481"/>
                  </a:cubicBezTo>
                  <a:cubicBezTo>
                    <a:pt x="5739037" y="4995556"/>
                    <a:pt x="6037512" y="4769168"/>
                    <a:pt x="6254366" y="4534301"/>
                  </a:cubicBezTo>
                  <a:lnTo>
                    <a:pt x="6321679" y="4456641"/>
                  </a:lnTo>
                  <a:lnTo>
                    <a:pt x="6321679" y="5523097"/>
                  </a:lnTo>
                  <a:lnTo>
                    <a:pt x="6024428" y="5754969"/>
                  </a:lnTo>
                  <a:cubicBezTo>
                    <a:pt x="5918395" y="5835747"/>
                    <a:pt x="5810491" y="5916953"/>
                    <a:pt x="5702345" y="6000018"/>
                  </a:cubicBezTo>
                  <a:cubicBezTo>
                    <a:pt x="5466020" y="6181541"/>
                    <a:pt x="5232938" y="6357503"/>
                    <a:pt x="4988380" y="6506549"/>
                  </a:cubicBezTo>
                  <a:lnTo>
                    <a:pt x="4961490" y="6521594"/>
                  </a:lnTo>
                  <a:lnTo>
                    <a:pt x="2011326" y="6521594"/>
                  </a:lnTo>
                  <a:lnTo>
                    <a:pt x="1982893" y="6505768"/>
                  </a:lnTo>
                  <a:cubicBezTo>
                    <a:pt x="1531799" y="6233999"/>
                    <a:pt x="1157400" y="5841520"/>
                    <a:pt x="824149" y="5358682"/>
                  </a:cubicBezTo>
                  <a:cubicBezTo>
                    <a:pt x="424196" y="4779302"/>
                    <a:pt x="0" y="4381929"/>
                    <a:pt x="0" y="3630075"/>
                  </a:cubicBezTo>
                  <a:cubicBezTo>
                    <a:pt x="0" y="1625174"/>
                    <a:pt x="2089794" y="0"/>
                    <a:pt x="4150102" y="0"/>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4" name="Picture 3">
            <a:extLst>
              <a:ext uri="{FF2B5EF4-FFF2-40B4-BE49-F238E27FC236}">
                <a16:creationId xmlns:a16="http://schemas.microsoft.com/office/drawing/2014/main" id="{0D46421C-286E-402F-A3F7-0C0D4F2CC3C4}"/>
              </a:ext>
            </a:extLst>
          </p:cNvPr>
          <p:cNvPicPr>
            <a:picLocks noChangeAspect="1"/>
          </p:cNvPicPr>
          <p:nvPr/>
        </p:nvPicPr>
        <p:blipFill>
          <a:blip r:embed="rId3"/>
          <a:stretch>
            <a:fillRect/>
          </a:stretch>
        </p:blipFill>
        <p:spPr>
          <a:xfrm>
            <a:off x="7708392" y="2736125"/>
            <a:ext cx="4142232" cy="2309293"/>
          </a:xfrm>
          <a:prstGeom prst="rect">
            <a:avLst/>
          </a:prstGeom>
        </p:spPr>
      </p:pic>
    </p:spTree>
    <p:extLst>
      <p:ext uri="{BB962C8B-B14F-4D97-AF65-F5344CB8AC3E}">
        <p14:creationId xmlns:p14="http://schemas.microsoft.com/office/powerpoint/2010/main" val="324712836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 name="Flowchart: Document 9">
            <a:extLst>
              <a:ext uri="{FF2B5EF4-FFF2-40B4-BE49-F238E27FC236}">
                <a16:creationId xmlns:a16="http://schemas.microsoft.com/office/drawing/2014/main" id="{D12DDE76-C203-4047-9998-63900085B5E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38175" y="0"/>
            <a:ext cx="3248025" cy="3400426"/>
          </a:xfrm>
          <a:prstGeom prst="flowChartDocument">
            <a:avLst/>
          </a:prstGeom>
          <a:solidFill>
            <a:srgbClr val="72507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0466D8E1-C229-4AB9-9B87-A892842437C7}"/>
              </a:ext>
            </a:extLst>
          </p:cNvPr>
          <p:cNvSpPr>
            <a:spLocks noGrp="1"/>
          </p:cNvSpPr>
          <p:nvPr>
            <p:ph type="title"/>
          </p:nvPr>
        </p:nvSpPr>
        <p:spPr>
          <a:xfrm>
            <a:off x="838200" y="171162"/>
            <a:ext cx="2840182" cy="2371148"/>
          </a:xfrm>
        </p:spPr>
        <p:txBody>
          <a:bodyPr vert="horz" lIns="91440" tIns="45720" rIns="91440" bIns="45720" rtlCol="0" anchor="ctr">
            <a:normAutofit/>
          </a:bodyPr>
          <a:lstStyle/>
          <a:p>
            <a:r>
              <a:rPr lang="en-US" sz="3200" kern="1200">
                <a:solidFill>
                  <a:srgbClr val="FFFFFF"/>
                </a:solidFill>
                <a:latin typeface="+mj-lt"/>
                <a:ea typeface="+mj-ea"/>
                <a:cs typeface="+mj-cs"/>
              </a:rPr>
              <a:t>Early Learning Goals (ELGS)</a:t>
            </a:r>
          </a:p>
        </p:txBody>
      </p:sp>
      <p:pic>
        <p:nvPicPr>
          <p:cNvPr id="5" name="Content Placeholder 4">
            <a:extLst>
              <a:ext uri="{FF2B5EF4-FFF2-40B4-BE49-F238E27FC236}">
                <a16:creationId xmlns:a16="http://schemas.microsoft.com/office/drawing/2014/main" id="{BA2A46C0-E8FA-4574-BFCB-49DFE830C0F7}"/>
              </a:ext>
            </a:extLst>
          </p:cNvPr>
          <p:cNvPicPr>
            <a:picLocks noGrp="1" noChangeAspect="1"/>
          </p:cNvPicPr>
          <p:nvPr>
            <p:ph idx="1"/>
          </p:nvPr>
        </p:nvPicPr>
        <p:blipFill>
          <a:blip r:embed="rId3"/>
          <a:stretch>
            <a:fillRect/>
          </a:stretch>
        </p:blipFill>
        <p:spPr>
          <a:xfrm>
            <a:off x="3925161" y="571500"/>
            <a:ext cx="8139374" cy="5209200"/>
          </a:xfrm>
          <a:prstGeom prst="rect">
            <a:avLst/>
          </a:prstGeom>
        </p:spPr>
      </p:pic>
    </p:spTree>
    <p:extLst>
      <p:ext uri="{BB962C8B-B14F-4D97-AF65-F5344CB8AC3E}">
        <p14:creationId xmlns:p14="http://schemas.microsoft.com/office/powerpoint/2010/main" val="2371828408"/>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A440A548-C0D4-4418-940E-EDC2F1D9A59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1695"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a:extLst>
              <a:ext uri="{FF2B5EF4-FFF2-40B4-BE49-F238E27FC236}">
                <a16:creationId xmlns:a16="http://schemas.microsoft.com/office/drawing/2014/main" id="{E708B267-8CD2-4684-A57B-9F10707692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 y="0"/>
            <a:ext cx="12191695"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3" name="Group 12">
            <a:extLst>
              <a:ext uri="{FF2B5EF4-FFF2-40B4-BE49-F238E27FC236}">
                <a16:creationId xmlns:a16="http://schemas.microsoft.com/office/drawing/2014/main" id="{41E5AB36-9328-47E9-95AD-E38AC1C0E18D}"/>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05" y="-369"/>
            <a:ext cx="6091008" cy="6858000"/>
            <a:chOff x="305" y="-369"/>
            <a:chExt cx="6091008" cy="6858000"/>
          </a:xfrm>
        </p:grpSpPr>
        <p:sp>
          <p:nvSpPr>
            <p:cNvPr id="14" name="Freeform: Shape 13">
              <a:extLst>
                <a:ext uri="{FF2B5EF4-FFF2-40B4-BE49-F238E27FC236}">
                  <a16:creationId xmlns:a16="http://schemas.microsoft.com/office/drawing/2014/main" id="{4532450F-A219-4BF5-88FA-A47084237CE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369"/>
              <a:ext cx="6057007" cy="6858000"/>
            </a:xfrm>
            <a:custGeom>
              <a:avLst/>
              <a:gdLst>
                <a:gd name="connsiteX0" fmla="*/ 1423825 w 6057007"/>
                <a:gd name="connsiteY0" fmla="*/ 0 h 6858000"/>
                <a:gd name="connsiteX1" fmla="*/ 4262456 w 6057007"/>
                <a:gd name="connsiteY1" fmla="*/ 0 h 6858000"/>
                <a:gd name="connsiteX2" fmla="*/ 4371584 w 6057007"/>
                <a:gd name="connsiteY2" fmla="*/ 79625 h 6858000"/>
                <a:gd name="connsiteX3" fmla="*/ 5400299 w 6057007"/>
                <a:gd name="connsiteY3" fmla="*/ 1779691 h 6858000"/>
                <a:gd name="connsiteX4" fmla="*/ 5961759 w 6057007"/>
                <a:gd name="connsiteY4" fmla="*/ 4554903 h 6858000"/>
                <a:gd name="connsiteX5" fmla="*/ 4326541 w 6057007"/>
                <a:gd name="connsiteY5" fmla="*/ 6729688 h 6858000"/>
                <a:gd name="connsiteX6" fmla="*/ 4109121 w 6057007"/>
                <a:gd name="connsiteY6" fmla="*/ 6858000 h 6858000"/>
                <a:gd name="connsiteX7" fmla="*/ 1145358 w 6057007"/>
                <a:gd name="connsiteY7" fmla="*/ 6858000 h 6858000"/>
                <a:gd name="connsiteX8" fmla="*/ 1143587 w 6057007"/>
                <a:gd name="connsiteY8" fmla="*/ 6856705 h 6858000"/>
                <a:gd name="connsiteX9" fmla="*/ 162579 w 6057007"/>
                <a:gd name="connsiteY9" fmla="*/ 6240990 h 6858000"/>
                <a:gd name="connsiteX10" fmla="*/ 0 w 6057007"/>
                <a:gd name="connsiteY10" fmla="*/ 6125553 h 6858000"/>
                <a:gd name="connsiteX11" fmla="*/ 0 w 6057007"/>
                <a:gd name="connsiteY11" fmla="*/ 4670879 h 6858000"/>
                <a:gd name="connsiteX12" fmla="*/ 38388 w 6057007"/>
                <a:gd name="connsiteY12" fmla="*/ 4778792 h 6858000"/>
                <a:gd name="connsiteX13" fmla="*/ 155449 w 6057007"/>
                <a:gd name="connsiteY13" fmla="*/ 5029879 h 6858000"/>
                <a:gd name="connsiteX14" fmla="*/ 411802 w 6057007"/>
                <a:gd name="connsiteY14" fmla="*/ 5399531 h 6858000"/>
                <a:gd name="connsiteX15" fmla="*/ 806388 w 6057007"/>
                <a:gd name="connsiteY15" fmla="*/ 5659633 h 6858000"/>
                <a:gd name="connsiteX16" fmla="*/ 1801512 w 6057007"/>
                <a:gd name="connsiteY16" fmla="*/ 6314010 h 6858000"/>
                <a:gd name="connsiteX17" fmla="*/ 2653483 w 6057007"/>
                <a:gd name="connsiteY17" fmla="*/ 6529898 h 6858000"/>
                <a:gd name="connsiteX18" fmla="*/ 3666486 w 6057007"/>
                <a:gd name="connsiteY18" fmla="*/ 6190615 h 6858000"/>
                <a:gd name="connsiteX19" fmla="*/ 4658657 w 6057007"/>
                <a:gd name="connsiteY19" fmla="*/ 5428179 h 6858000"/>
                <a:gd name="connsiteX20" fmla="*/ 5222967 w 6057007"/>
                <a:gd name="connsiteY20" fmla="*/ 4356944 h 6858000"/>
                <a:gd name="connsiteX21" fmla="*/ 4724795 w 6057007"/>
                <a:gd name="connsiteY21" fmla="*/ 2210416 h 6858000"/>
                <a:gd name="connsiteX22" fmla="*/ 4473185 w 6057007"/>
                <a:gd name="connsiteY22" fmla="*/ 1691554 h 6858000"/>
                <a:gd name="connsiteX23" fmla="*/ 4046677 w 6057007"/>
                <a:gd name="connsiteY23" fmla="*/ 911781 h 6858000"/>
                <a:gd name="connsiteX24" fmla="*/ 3555564 w 6057007"/>
                <a:gd name="connsiteY24" fmla="*/ 585888 h 6858000"/>
                <a:gd name="connsiteX25" fmla="*/ 2405914 w 6057007"/>
                <a:gd name="connsiteY25" fmla="*/ 536282 h 6858000"/>
                <a:gd name="connsiteX26" fmla="*/ 1345719 w 6057007"/>
                <a:gd name="connsiteY26" fmla="*/ 957619 h 6858000"/>
                <a:gd name="connsiteX27" fmla="*/ 73341 w 6057007"/>
                <a:gd name="connsiteY27" fmla="*/ 2571698 h 6858000"/>
                <a:gd name="connsiteX28" fmla="*/ 0 w 6057007"/>
                <a:gd name="connsiteY28" fmla="*/ 2803810 h 6858000"/>
                <a:gd name="connsiteX29" fmla="*/ 0 w 6057007"/>
                <a:gd name="connsiteY29" fmla="*/ 1147591 h 6858000"/>
                <a:gd name="connsiteX30" fmla="*/ 142706 w 6057007"/>
                <a:gd name="connsiteY30" fmla="*/ 968763 h 6858000"/>
                <a:gd name="connsiteX31" fmla="*/ 971831 w 6057007"/>
                <a:gd name="connsiteY31" fmla="*/ 249890 h 6858000"/>
                <a:gd name="connsiteX32" fmla="*/ 1288677 w 6057007"/>
                <a:gd name="connsiteY32" fmla="*/ 65834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057007" h="6858000">
                  <a:moveTo>
                    <a:pt x="1423825" y="0"/>
                  </a:moveTo>
                  <a:lnTo>
                    <a:pt x="4262456" y="0"/>
                  </a:lnTo>
                  <a:lnTo>
                    <a:pt x="4371584" y="79625"/>
                  </a:lnTo>
                  <a:cubicBezTo>
                    <a:pt x="4860533" y="476670"/>
                    <a:pt x="5063885" y="1132812"/>
                    <a:pt x="5400299" y="1779691"/>
                  </a:cubicBezTo>
                  <a:cubicBezTo>
                    <a:pt x="5848849" y="2642194"/>
                    <a:pt x="6244956" y="3497996"/>
                    <a:pt x="5961759" y="4554903"/>
                  </a:cubicBezTo>
                  <a:cubicBezTo>
                    <a:pt x="5691575" y="5563242"/>
                    <a:pt x="5092427" y="6238887"/>
                    <a:pt x="4326541" y="6729688"/>
                  </a:cubicBezTo>
                  <a:lnTo>
                    <a:pt x="4109121" y="6858000"/>
                  </a:lnTo>
                  <a:lnTo>
                    <a:pt x="1145358" y="6858000"/>
                  </a:lnTo>
                  <a:lnTo>
                    <a:pt x="1143587" y="6856705"/>
                  </a:lnTo>
                  <a:cubicBezTo>
                    <a:pt x="699546" y="6541440"/>
                    <a:pt x="399287" y="6392433"/>
                    <a:pt x="162579" y="6240990"/>
                  </a:cubicBezTo>
                  <a:lnTo>
                    <a:pt x="0" y="6125553"/>
                  </a:lnTo>
                  <a:lnTo>
                    <a:pt x="0" y="4670879"/>
                  </a:lnTo>
                  <a:lnTo>
                    <a:pt x="38388" y="4778792"/>
                  </a:lnTo>
                  <a:cubicBezTo>
                    <a:pt x="72793" y="4862402"/>
                    <a:pt x="111802" y="4945953"/>
                    <a:pt x="155449" y="5029879"/>
                  </a:cubicBezTo>
                  <a:cubicBezTo>
                    <a:pt x="273464" y="5256810"/>
                    <a:pt x="351295" y="5344113"/>
                    <a:pt x="411802" y="5399531"/>
                  </a:cubicBezTo>
                  <a:cubicBezTo>
                    <a:pt x="500065" y="5480405"/>
                    <a:pt x="628514" y="5555615"/>
                    <a:pt x="806388" y="5659633"/>
                  </a:cubicBezTo>
                  <a:cubicBezTo>
                    <a:pt x="1044358" y="5798926"/>
                    <a:pt x="1370396" y="5989780"/>
                    <a:pt x="1801512" y="6314010"/>
                  </a:cubicBezTo>
                  <a:cubicBezTo>
                    <a:pt x="2037213" y="6491324"/>
                    <a:pt x="2315885" y="6561958"/>
                    <a:pt x="2653483" y="6529898"/>
                  </a:cubicBezTo>
                  <a:cubicBezTo>
                    <a:pt x="2962383" y="6500529"/>
                    <a:pt x="3312661" y="6383221"/>
                    <a:pt x="3666486" y="6190615"/>
                  </a:cubicBezTo>
                  <a:cubicBezTo>
                    <a:pt x="4083218" y="5963697"/>
                    <a:pt x="4407642" y="5714350"/>
                    <a:pt x="4658657" y="5428179"/>
                  </a:cubicBezTo>
                  <a:cubicBezTo>
                    <a:pt x="4927319" y="5121947"/>
                    <a:pt x="5111907" y="4771422"/>
                    <a:pt x="5222967" y="4356944"/>
                  </a:cubicBezTo>
                  <a:cubicBezTo>
                    <a:pt x="5418167" y="3628447"/>
                    <a:pt x="5139747" y="3007703"/>
                    <a:pt x="4724795" y="2210416"/>
                  </a:cubicBezTo>
                  <a:cubicBezTo>
                    <a:pt x="4631776" y="2031551"/>
                    <a:pt x="4551122" y="1858737"/>
                    <a:pt x="4473185" y="1691554"/>
                  </a:cubicBezTo>
                  <a:cubicBezTo>
                    <a:pt x="4326842" y="1377756"/>
                    <a:pt x="4200559" y="1106810"/>
                    <a:pt x="4046677" y="911781"/>
                  </a:cubicBezTo>
                  <a:cubicBezTo>
                    <a:pt x="3910561" y="739097"/>
                    <a:pt x="3763658" y="641647"/>
                    <a:pt x="3555564" y="585888"/>
                  </a:cubicBezTo>
                  <a:cubicBezTo>
                    <a:pt x="3178534" y="484863"/>
                    <a:pt x="2791842" y="468166"/>
                    <a:pt x="2405914" y="536282"/>
                  </a:cubicBezTo>
                  <a:cubicBezTo>
                    <a:pt x="2032757" y="602054"/>
                    <a:pt x="1676044" y="743871"/>
                    <a:pt x="1345719" y="957619"/>
                  </a:cubicBezTo>
                  <a:cubicBezTo>
                    <a:pt x="762775" y="1334788"/>
                    <a:pt x="318714" y="1900690"/>
                    <a:pt x="73341" y="2571698"/>
                  </a:cubicBezTo>
                  <a:lnTo>
                    <a:pt x="0" y="2803810"/>
                  </a:lnTo>
                  <a:lnTo>
                    <a:pt x="0" y="1147591"/>
                  </a:lnTo>
                  <a:lnTo>
                    <a:pt x="142706" y="968763"/>
                  </a:lnTo>
                  <a:cubicBezTo>
                    <a:pt x="388539" y="688063"/>
                    <a:pt x="668237" y="446316"/>
                    <a:pt x="971831" y="249890"/>
                  </a:cubicBezTo>
                  <a:cubicBezTo>
                    <a:pt x="1074829" y="183240"/>
                    <a:pt x="1180574" y="121805"/>
                    <a:pt x="1288677" y="65834"/>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Shape 14">
              <a:extLst>
                <a:ext uri="{FF2B5EF4-FFF2-40B4-BE49-F238E27FC236}">
                  <a16:creationId xmlns:a16="http://schemas.microsoft.com/office/drawing/2014/main" id="{035AC662-4000-411A-9E33-6A4B6C0FCB8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369"/>
              <a:ext cx="6091008" cy="6858000"/>
            </a:xfrm>
            <a:custGeom>
              <a:avLst/>
              <a:gdLst>
                <a:gd name="connsiteX0" fmla="*/ 0 w 6091008"/>
                <a:gd name="connsiteY0" fmla="*/ 5476844 h 6858000"/>
                <a:gd name="connsiteX1" fmla="*/ 15220 w 6091008"/>
                <a:gd name="connsiteY1" fmla="*/ 5501668 h 6858000"/>
                <a:gd name="connsiteX2" fmla="*/ 198940 w 6091008"/>
                <a:gd name="connsiteY2" fmla="*/ 5717964 h 6858000"/>
                <a:gd name="connsiteX3" fmla="*/ 251499 w 6091008"/>
                <a:gd name="connsiteY3" fmla="*/ 5763842 h 6858000"/>
                <a:gd name="connsiteX4" fmla="*/ 308460 w 6091008"/>
                <a:gd name="connsiteY4" fmla="*/ 5806337 h 6858000"/>
                <a:gd name="connsiteX5" fmla="*/ 368305 w 6091008"/>
                <a:gd name="connsiteY5" fmla="*/ 5847248 h 6858000"/>
                <a:gd name="connsiteX6" fmla="*/ 430451 w 6091008"/>
                <a:gd name="connsiteY6" fmla="*/ 5887305 h 6858000"/>
                <a:gd name="connsiteX7" fmla="*/ 975811 w 6091008"/>
                <a:gd name="connsiteY7" fmla="*/ 6205653 h 6858000"/>
                <a:gd name="connsiteX8" fmla="*/ 1510250 w 6091008"/>
                <a:gd name="connsiteY8" fmla="*/ 6575390 h 6858000"/>
                <a:gd name="connsiteX9" fmla="*/ 2002437 w 6091008"/>
                <a:gd name="connsiteY9" fmla="*/ 6825029 h 6858000"/>
                <a:gd name="connsiteX10" fmla="*/ 2137670 w 6091008"/>
                <a:gd name="connsiteY10" fmla="*/ 6856874 h 6858000"/>
                <a:gd name="connsiteX11" fmla="*/ 2145778 w 6091008"/>
                <a:gd name="connsiteY11" fmla="*/ 6858000 h 6858000"/>
                <a:gd name="connsiteX12" fmla="*/ 1098858 w 6091008"/>
                <a:gd name="connsiteY12" fmla="*/ 6858000 h 6858000"/>
                <a:gd name="connsiteX13" fmla="*/ 1004166 w 6091008"/>
                <a:gd name="connsiteY13" fmla="*/ 6786858 h 6858000"/>
                <a:gd name="connsiteX14" fmla="*/ 751974 w 6091008"/>
                <a:gd name="connsiteY14" fmla="*/ 6608169 h 6858000"/>
                <a:gd name="connsiteX15" fmla="*/ 623305 w 6091008"/>
                <a:gd name="connsiteY15" fmla="*/ 6522172 h 6858000"/>
                <a:gd name="connsiteX16" fmla="*/ 492346 w 6091008"/>
                <a:gd name="connsiteY16" fmla="*/ 6437477 h 6858000"/>
                <a:gd name="connsiteX17" fmla="*/ 358536 w 6091008"/>
                <a:gd name="connsiteY17" fmla="*/ 6352312 h 6858000"/>
                <a:gd name="connsiteX18" fmla="*/ 290710 w 6091008"/>
                <a:gd name="connsiteY18" fmla="*/ 6308820 h 6858000"/>
                <a:gd name="connsiteX19" fmla="*/ 221792 w 6091008"/>
                <a:gd name="connsiteY19" fmla="*/ 6263122 h 6858000"/>
                <a:gd name="connsiteX20" fmla="*/ 152460 w 6091008"/>
                <a:gd name="connsiteY20" fmla="*/ 6215106 h 6858000"/>
                <a:gd name="connsiteX21" fmla="*/ 83055 w 6091008"/>
                <a:gd name="connsiteY21" fmla="*/ 6163978 h 6858000"/>
                <a:gd name="connsiteX22" fmla="*/ 14161 w 6091008"/>
                <a:gd name="connsiteY22" fmla="*/ 6109014 h 6858000"/>
                <a:gd name="connsiteX23" fmla="*/ 0 w 6091008"/>
                <a:gd name="connsiteY23" fmla="*/ 6096195 h 6858000"/>
                <a:gd name="connsiteX24" fmla="*/ 3707444 w 6091008"/>
                <a:gd name="connsiteY24" fmla="*/ 0 h 6858000"/>
                <a:gd name="connsiteX25" fmla="*/ 4265528 w 6091008"/>
                <a:gd name="connsiteY25" fmla="*/ 0 h 6858000"/>
                <a:gd name="connsiteX26" fmla="*/ 4291472 w 6091008"/>
                <a:gd name="connsiteY26" fmla="*/ 15596 h 6858000"/>
                <a:gd name="connsiteX27" fmla="*/ 4431124 w 6091008"/>
                <a:gd name="connsiteY27" fmla="*/ 119052 h 6858000"/>
                <a:gd name="connsiteX28" fmla="*/ 4899570 w 6091008"/>
                <a:gd name="connsiteY28" fmla="*/ 643769 h 6858000"/>
                <a:gd name="connsiteX29" fmla="*/ 5247925 w 6091008"/>
                <a:gd name="connsiteY29" fmla="*/ 1232134 h 6858000"/>
                <a:gd name="connsiteX30" fmla="*/ 5401234 w 6091008"/>
                <a:gd name="connsiteY30" fmla="*/ 1518442 h 6858000"/>
                <a:gd name="connsiteX31" fmla="*/ 5480921 w 6091008"/>
                <a:gd name="connsiteY31" fmla="*/ 1662114 h 6858000"/>
                <a:gd name="connsiteX32" fmla="*/ 5561804 w 6091008"/>
                <a:gd name="connsiteY32" fmla="*/ 1812436 h 6858000"/>
                <a:gd name="connsiteX33" fmla="*/ 5855037 w 6091008"/>
                <a:gd name="connsiteY33" fmla="*/ 2457716 h 6858000"/>
                <a:gd name="connsiteX34" fmla="*/ 6052254 w 6091008"/>
                <a:gd name="connsiteY34" fmla="*/ 3193699 h 6858000"/>
                <a:gd name="connsiteX35" fmla="*/ 6073151 w 6091008"/>
                <a:gd name="connsiteY35" fmla="*/ 4004612 h 6858000"/>
                <a:gd name="connsiteX36" fmla="*/ 6067309 w 6091008"/>
                <a:gd name="connsiteY36" fmla="*/ 4055890 h 6858000"/>
                <a:gd name="connsiteX37" fmla="*/ 6059979 w 6091008"/>
                <a:gd name="connsiteY37" fmla="*/ 4106917 h 6858000"/>
                <a:gd name="connsiteX38" fmla="*/ 6052371 w 6091008"/>
                <a:gd name="connsiteY38" fmla="*/ 4158016 h 6858000"/>
                <a:gd name="connsiteX39" fmla="*/ 6043434 w 6091008"/>
                <a:gd name="connsiteY39" fmla="*/ 4208759 h 6858000"/>
                <a:gd name="connsiteX40" fmla="*/ 6023229 w 6091008"/>
                <a:gd name="connsiteY40" fmla="*/ 4309769 h 6858000"/>
                <a:gd name="connsiteX41" fmla="*/ 5999922 w 6091008"/>
                <a:gd name="connsiteY41" fmla="*/ 4409799 h 6858000"/>
                <a:gd name="connsiteX42" fmla="*/ 5987157 w 6091008"/>
                <a:gd name="connsiteY42" fmla="*/ 4459369 h 6858000"/>
                <a:gd name="connsiteX43" fmla="*/ 5973731 w 6091008"/>
                <a:gd name="connsiteY43" fmla="*/ 4508027 h 6858000"/>
                <a:gd name="connsiteX44" fmla="*/ 5944653 w 6091008"/>
                <a:gd name="connsiteY44" fmla="*/ 4602538 h 6858000"/>
                <a:gd name="connsiteX45" fmla="*/ 5915334 w 6091008"/>
                <a:gd name="connsiteY45" fmla="*/ 4696982 h 6858000"/>
                <a:gd name="connsiteX46" fmla="*/ 5881786 w 6091008"/>
                <a:gd name="connsiteY46" fmla="*/ 4790295 h 6858000"/>
                <a:gd name="connsiteX47" fmla="*/ 5539609 w 6091008"/>
                <a:gd name="connsiteY47" fmla="*/ 5504511 h 6858000"/>
                <a:gd name="connsiteX48" fmla="*/ 5432400 w 6091008"/>
                <a:gd name="connsiteY48" fmla="*/ 5669348 h 6858000"/>
                <a:gd name="connsiteX49" fmla="*/ 5404330 w 6091008"/>
                <a:gd name="connsiteY49" fmla="*/ 5709372 h 6858000"/>
                <a:gd name="connsiteX50" fmla="*/ 5375525 w 6091008"/>
                <a:gd name="connsiteY50" fmla="*/ 5748757 h 6858000"/>
                <a:gd name="connsiteX51" fmla="*/ 5317831 w 6091008"/>
                <a:gd name="connsiteY51" fmla="*/ 5827355 h 6858000"/>
                <a:gd name="connsiteX52" fmla="*/ 5288208 w 6091008"/>
                <a:gd name="connsiteY52" fmla="*/ 5865932 h 6858000"/>
                <a:gd name="connsiteX53" fmla="*/ 5273251 w 6091008"/>
                <a:gd name="connsiteY53" fmla="*/ 5885035 h 6858000"/>
                <a:gd name="connsiteX54" fmla="*/ 5256656 w 6091008"/>
                <a:gd name="connsiteY54" fmla="*/ 5902520 h 6858000"/>
                <a:gd name="connsiteX55" fmla="*/ 5189858 w 6091008"/>
                <a:gd name="connsiteY55" fmla="*/ 5971616 h 6858000"/>
                <a:gd name="connsiteX56" fmla="*/ 5156287 w 6091008"/>
                <a:gd name="connsiteY56" fmla="*/ 6005600 h 6858000"/>
                <a:gd name="connsiteX57" fmla="*/ 5121598 w 6091008"/>
                <a:gd name="connsiteY57" fmla="*/ 6037962 h 6858000"/>
                <a:gd name="connsiteX58" fmla="*/ 5051798 w 6091008"/>
                <a:gd name="connsiteY58" fmla="*/ 6101838 h 6858000"/>
                <a:gd name="connsiteX59" fmla="*/ 4463594 w 6091008"/>
                <a:gd name="connsiteY59" fmla="*/ 6532280 h 6858000"/>
                <a:gd name="connsiteX60" fmla="*/ 4388637 w 6091008"/>
                <a:gd name="connsiteY60" fmla="*/ 6579169 h 6858000"/>
                <a:gd name="connsiteX61" fmla="*/ 4312856 w 6091008"/>
                <a:gd name="connsiteY61" fmla="*/ 6623337 h 6858000"/>
                <a:gd name="connsiteX62" fmla="*/ 4237558 w 6091008"/>
                <a:gd name="connsiteY62" fmla="*/ 6667632 h 6858000"/>
                <a:gd name="connsiteX63" fmla="*/ 4161774 w 6091008"/>
                <a:gd name="connsiteY63" fmla="*/ 6709883 h 6858000"/>
                <a:gd name="connsiteX64" fmla="*/ 4010448 w 6091008"/>
                <a:gd name="connsiteY64" fmla="*/ 6792981 h 6858000"/>
                <a:gd name="connsiteX65" fmla="*/ 3935163 w 6091008"/>
                <a:gd name="connsiteY65" fmla="*/ 6834338 h 6858000"/>
                <a:gd name="connsiteX66" fmla="*/ 3892887 w 6091008"/>
                <a:gd name="connsiteY66" fmla="*/ 6858000 h 6858000"/>
                <a:gd name="connsiteX67" fmla="*/ 2743942 w 6091008"/>
                <a:gd name="connsiteY67" fmla="*/ 6858000 h 6858000"/>
                <a:gd name="connsiteX68" fmla="*/ 2852577 w 6091008"/>
                <a:gd name="connsiteY68" fmla="*/ 6838910 h 6858000"/>
                <a:gd name="connsiteX69" fmla="*/ 3143255 w 6091008"/>
                <a:gd name="connsiteY69" fmla="*/ 6759775 h 6858000"/>
                <a:gd name="connsiteX70" fmla="*/ 3430899 w 6091008"/>
                <a:gd name="connsiteY70" fmla="*/ 6650056 h 6858000"/>
                <a:gd name="connsiteX71" fmla="*/ 3713289 w 6091008"/>
                <a:gd name="connsiteY71" fmla="*/ 6514054 h 6858000"/>
                <a:gd name="connsiteX72" fmla="*/ 3981228 w 6091008"/>
                <a:gd name="connsiteY72" fmla="*/ 6334878 h 6858000"/>
                <a:gd name="connsiteX73" fmla="*/ 4107885 w 6091008"/>
                <a:gd name="connsiteY73" fmla="*/ 6233689 h 6858000"/>
                <a:gd name="connsiteX74" fmla="*/ 4169795 w 6091008"/>
                <a:gd name="connsiteY74" fmla="*/ 6181389 h 6858000"/>
                <a:gd name="connsiteX75" fmla="*/ 4229189 w 6091008"/>
                <a:gd name="connsiteY75" fmla="*/ 6125914 h 6858000"/>
                <a:gd name="connsiteX76" fmla="*/ 4652064 w 6091008"/>
                <a:gd name="connsiteY76" fmla="*/ 5641457 h 6858000"/>
                <a:gd name="connsiteX77" fmla="*/ 4697555 w 6091008"/>
                <a:gd name="connsiteY77" fmla="*/ 5576516 h 6858000"/>
                <a:gd name="connsiteX78" fmla="*/ 4720492 w 6091008"/>
                <a:gd name="connsiteY78" fmla="*/ 5544537 h 6858000"/>
                <a:gd name="connsiteX79" fmla="*/ 4741922 w 6091008"/>
                <a:gd name="connsiteY79" fmla="*/ 5511420 h 6858000"/>
                <a:gd name="connsiteX80" fmla="*/ 4784179 w 6091008"/>
                <a:gd name="connsiteY80" fmla="*/ 5445022 h 6858000"/>
                <a:gd name="connsiteX81" fmla="*/ 4794796 w 6091008"/>
                <a:gd name="connsiteY81" fmla="*/ 5428584 h 6858000"/>
                <a:gd name="connsiteX82" fmla="*/ 4807173 w 6091008"/>
                <a:gd name="connsiteY82" fmla="*/ 5413795 h 6858000"/>
                <a:gd name="connsiteX83" fmla="*/ 4830010 w 6091008"/>
                <a:gd name="connsiteY83" fmla="*/ 5382674 h 6858000"/>
                <a:gd name="connsiteX84" fmla="*/ 4874298 w 6091008"/>
                <a:gd name="connsiteY84" fmla="*/ 5319323 h 6858000"/>
                <a:gd name="connsiteX85" fmla="*/ 4896484 w 6091008"/>
                <a:gd name="connsiteY85" fmla="*/ 5287734 h 6858000"/>
                <a:gd name="connsiteX86" fmla="*/ 4918019 w 6091008"/>
                <a:gd name="connsiteY86" fmla="*/ 5255673 h 6858000"/>
                <a:gd name="connsiteX87" fmla="*/ 4999238 w 6091008"/>
                <a:gd name="connsiteY87" fmla="*/ 5124058 h 6858000"/>
                <a:gd name="connsiteX88" fmla="*/ 5251271 w 6091008"/>
                <a:gd name="connsiteY88" fmla="*/ 4554965 h 6858000"/>
                <a:gd name="connsiteX89" fmla="*/ 5276136 w 6091008"/>
                <a:gd name="connsiteY89" fmla="*/ 4480521 h 6858000"/>
                <a:gd name="connsiteX90" fmla="*/ 5297442 w 6091008"/>
                <a:gd name="connsiteY90" fmla="*/ 4404389 h 6858000"/>
                <a:gd name="connsiteX91" fmla="*/ 5318953 w 6091008"/>
                <a:gd name="connsiteY91" fmla="*/ 4328458 h 6858000"/>
                <a:gd name="connsiteX92" fmla="*/ 5328684 w 6091008"/>
                <a:gd name="connsiteY92" fmla="*/ 4291175 h 6858000"/>
                <a:gd name="connsiteX93" fmla="*/ 5337470 w 6091008"/>
                <a:gd name="connsiteY93" fmla="*/ 4254522 h 6858000"/>
                <a:gd name="connsiteX94" fmla="*/ 5353277 w 6091008"/>
                <a:gd name="connsiteY94" fmla="*/ 4181038 h 6858000"/>
                <a:gd name="connsiteX95" fmla="*/ 5366762 w 6091008"/>
                <a:gd name="connsiteY95" fmla="*/ 4107520 h 6858000"/>
                <a:gd name="connsiteX96" fmla="*/ 5373105 w 6091008"/>
                <a:gd name="connsiteY96" fmla="*/ 4070802 h 6858000"/>
                <a:gd name="connsiteX97" fmla="*/ 5378288 w 6091008"/>
                <a:gd name="connsiteY97" fmla="*/ 4034066 h 6858000"/>
                <a:gd name="connsiteX98" fmla="*/ 5383471 w 6091008"/>
                <a:gd name="connsiteY98" fmla="*/ 3997331 h 6858000"/>
                <a:gd name="connsiteX99" fmla="*/ 5387373 w 6091008"/>
                <a:gd name="connsiteY99" fmla="*/ 3960547 h 6858000"/>
                <a:gd name="connsiteX100" fmla="*/ 5375699 w 6091008"/>
                <a:gd name="connsiteY100" fmla="*/ 3369810 h 6858000"/>
                <a:gd name="connsiteX101" fmla="*/ 5225695 w 6091008"/>
                <a:gd name="connsiteY101" fmla="*/ 2777923 h 6858000"/>
                <a:gd name="connsiteX102" fmla="*/ 4989893 w 6091008"/>
                <a:gd name="connsiteY102" fmla="*/ 2181595 h 6858000"/>
                <a:gd name="connsiteX103" fmla="*/ 4856777 w 6091008"/>
                <a:gd name="connsiteY103" fmla="*/ 1872581 h 6858000"/>
                <a:gd name="connsiteX104" fmla="*/ 4729367 w 6091008"/>
                <a:gd name="connsiteY104" fmla="*/ 1547581 h 6858000"/>
                <a:gd name="connsiteX105" fmla="*/ 4510575 w 6091008"/>
                <a:gd name="connsiteY105" fmla="*/ 917244 h 6858000"/>
                <a:gd name="connsiteX106" fmla="*/ 4387446 w 6091008"/>
                <a:gd name="connsiteY106" fmla="*/ 626512 h 6858000"/>
                <a:gd name="connsiteX107" fmla="*/ 4227716 w 6091008"/>
                <a:gd name="connsiteY107" fmla="*/ 368510 h 6858000"/>
                <a:gd name="connsiteX108" fmla="*/ 4017774 w 6091008"/>
                <a:gd name="connsiteY108" fmla="*/ 161674 h 6858000"/>
                <a:gd name="connsiteX109" fmla="*/ 3761542 w 6091008"/>
                <a:gd name="connsiteY109" fmla="*/ 19860 h 6858000"/>
                <a:gd name="connsiteX110" fmla="*/ 3727185 w 6091008"/>
                <a:gd name="connsiteY110" fmla="*/ 6533 h 6858000"/>
                <a:gd name="connsiteX111" fmla="*/ 1325680 w 6091008"/>
                <a:gd name="connsiteY111" fmla="*/ 0 h 6858000"/>
                <a:gd name="connsiteX112" fmla="*/ 2347354 w 6091008"/>
                <a:gd name="connsiteY112" fmla="*/ 0 h 6858000"/>
                <a:gd name="connsiteX113" fmla="*/ 2262734 w 6091008"/>
                <a:gd name="connsiteY113" fmla="*/ 20581 h 6858000"/>
                <a:gd name="connsiteX114" fmla="*/ 1969830 w 6091008"/>
                <a:gd name="connsiteY114" fmla="*/ 118108 h 6858000"/>
                <a:gd name="connsiteX115" fmla="*/ 1897367 w 6091008"/>
                <a:gd name="connsiteY115" fmla="*/ 145059 h 6858000"/>
                <a:gd name="connsiteX116" fmla="*/ 1825860 w 6091008"/>
                <a:gd name="connsiteY116" fmla="*/ 175210 h 6858000"/>
                <a:gd name="connsiteX117" fmla="*/ 1754258 w 6091008"/>
                <a:gd name="connsiteY117" fmla="*/ 204746 h 6858000"/>
                <a:gd name="connsiteX118" fmla="*/ 1683442 w 6091008"/>
                <a:gd name="connsiteY118" fmla="*/ 237143 h 6858000"/>
                <a:gd name="connsiteX119" fmla="*/ 1612330 w 6091008"/>
                <a:gd name="connsiteY119" fmla="*/ 268724 h 6858000"/>
                <a:gd name="connsiteX120" fmla="*/ 1542244 w 6091008"/>
                <a:gd name="connsiteY120" fmla="*/ 303229 h 6858000"/>
                <a:gd name="connsiteX121" fmla="*/ 1471990 w 6091008"/>
                <a:gd name="connsiteY121" fmla="*/ 337395 h 6858000"/>
                <a:gd name="connsiteX122" fmla="*/ 1402813 w 6091008"/>
                <a:gd name="connsiteY122" fmla="*/ 374794 h 6858000"/>
                <a:gd name="connsiteX123" fmla="*/ 1333886 w 6091008"/>
                <a:gd name="connsiteY123" fmla="*/ 412702 h 6858000"/>
                <a:gd name="connsiteX124" fmla="*/ 1266278 w 6091008"/>
                <a:gd name="connsiteY124" fmla="*/ 453907 h 6858000"/>
                <a:gd name="connsiteX125" fmla="*/ 1199136 w 6091008"/>
                <a:gd name="connsiteY125" fmla="*/ 496266 h 6858000"/>
                <a:gd name="connsiteX126" fmla="*/ 1182302 w 6091008"/>
                <a:gd name="connsiteY126" fmla="*/ 506917 h 6858000"/>
                <a:gd name="connsiteX127" fmla="*/ 1166009 w 6091008"/>
                <a:gd name="connsiteY127" fmla="*/ 518449 h 6858000"/>
                <a:gd name="connsiteX128" fmla="*/ 1133302 w 6091008"/>
                <a:gd name="connsiteY128" fmla="*/ 541479 h 6858000"/>
                <a:gd name="connsiteX129" fmla="*/ 1067923 w 6091008"/>
                <a:gd name="connsiteY129" fmla="*/ 587403 h 6858000"/>
                <a:gd name="connsiteX130" fmla="*/ 1051509 w 6091008"/>
                <a:gd name="connsiteY130" fmla="*/ 598902 h 6858000"/>
                <a:gd name="connsiteX131" fmla="*/ 1035673 w 6091008"/>
                <a:gd name="connsiteY131" fmla="*/ 611145 h 6858000"/>
                <a:gd name="connsiteX132" fmla="*/ 1003878 w 6091008"/>
                <a:gd name="connsiteY132" fmla="*/ 635598 h 6858000"/>
                <a:gd name="connsiteX133" fmla="*/ 877673 w 6091008"/>
                <a:gd name="connsiteY133" fmla="*/ 735582 h 6858000"/>
                <a:gd name="connsiteX134" fmla="*/ 417533 w 6091008"/>
                <a:gd name="connsiteY134" fmla="*/ 1198720 h 6858000"/>
                <a:gd name="connsiteX135" fmla="*/ 54935 w 6091008"/>
                <a:gd name="connsiteY135" fmla="*/ 1756293 h 6858000"/>
                <a:gd name="connsiteX136" fmla="*/ 17844 w 6091008"/>
                <a:gd name="connsiteY136" fmla="*/ 1831433 h 6858000"/>
                <a:gd name="connsiteX137" fmla="*/ 0 w 6091008"/>
                <a:gd name="connsiteY137" fmla="*/ 1869131 h 6858000"/>
                <a:gd name="connsiteX138" fmla="*/ 0 w 6091008"/>
                <a:gd name="connsiteY138" fmla="*/ 1198550 h 6858000"/>
                <a:gd name="connsiteX139" fmla="*/ 185957 w 6091008"/>
                <a:gd name="connsiteY139" fmla="*/ 961506 h 6858000"/>
                <a:gd name="connsiteX140" fmla="*/ 689746 w 6091008"/>
                <a:gd name="connsiteY140" fmla="*/ 447064 h 6858000"/>
                <a:gd name="connsiteX141" fmla="*/ 827126 w 6091008"/>
                <a:gd name="connsiteY141" fmla="*/ 333881 h 6858000"/>
                <a:gd name="connsiteX142" fmla="*/ 968997 w 6091008"/>
                <a:gd name="connsiteY142" fmla="*/ 228085 h 6858000"/>
                <a:gd name="connsiteX143" fmla="*/ 1004883 w 6091008"/>
                <a:gd name="connsiteY143" fmla="*/ 202373 h 6858000"/>
                <a:gd name="connsiteX144" fmla="*/ 1022826 w 6091008"/>
                <a:gd name="connsiteY144" fmla="*/ 189517 h 6858000"/>
                <a:gd name="connsiteX145" fmla="*/ 1041187 w 6091008"/>
                <a:gd name="connsiteY145" fmla="*/ 177509 h 6858000"/>
                <a:gd name="connsiteX146" fmla="*/ 1114760 w 6091008"/>
                <a:gd name="connsiteY146" fmla="*/ 129512 h 6858000"/>
                <a:gd name="connsiteX147" fmla="*/ 1188498 w 6091008"/>
                <a:gd name="connsiteY147" fmla="*/ 81854 h 6858000"/>
                <a:gd name="connsiteX148" fmla="*/ 1263461 w 6091008"/>
                <a:gd name="connsiteY148" fmla="*/ 3688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Lst>
              <a:rect l="l" t="t" r="r" b="b"/>
              <a:pathLst>
                <a:path w="6091008" h="6858000">
                  <a:moveTo>
                    <a:pt x="0" y="5476844"/>
                  </a:moveTo>
                  <a:lnTo>
                    <a:pt x="15220" y="5501668"/>
                  </a:lnTo>
                  <a:cubicBezTo>
                    <a:pt x="69097" y="5585141"/>
                    <a:pt x="130925" y="5654403"/>
                    <a:pt x="198940" y="5717964"/>
                  </a:cubicBezTo>
                  <a:lnTo>
                    <a:pt x="251499" y="5763842"/>
                  </a:lnTo>
                  <a:lnTo>
                    <a:pt x="308460" y="5806337"/>
                  </a:lnTo>
                  <a:cubicBezTo>
                    <a:pt x="326685" y="5820934"/>
                    <a:pt x="348384" y="5833667"/>
                    <a:pt x="368305" y="5847248"/>
                  </a:cubicBezTo>
                  <a:cubicBezTo>
                    <a:pt x="388782" y="5860683"/>
                    <a:pt x="408424" y="5874336"/>
                    <a:pt x="430451" y="5887305"/>
                  </a:cubicBezTo>
                  <a:cubicBezTo>
                    <a:pt x="601703" y="5991186"/>
                    <a:pt x="792871" y="6091279"/>
                    <a:pt x="975811" y="6205653"/>
                  </a:cubicBezTo>
                  <a:cubicBezTo>
                    <a:pt x="1159565" y="6318920"/>
                    <a:pt x="1337666" y="6443625"/>
                    <a:pt x="1510250" y="6575390"/>
                  </a:cubicBezTo>
                  <a:cubicBezTo>
                    <a:pt x="1658997" y="6690317"/>
                    <a:pt x="1824862" y="6774210"/>
                    <a:pt x="2002437" y="6825029"/>
                  </a:cubicBezTo>
                  <a:cubicBezTo>
                    <a:pt x="2046812" y="6837803"/>
                    <a:pt x="2091936" y="6848385"/>
                    <a:pt x="2137670" y="6856874"/>
                  </a:cubicBezTo>
                  <a:lnTo>
                    <a:pt x="2145778" y="6858000"/>
                  </a:lnTo>
                  <a:lnTo>
                    <a:pt x="1098858" y="6858000"/>
                  </a:lnTo>
                  <a:lnTo>
                    <a:pt x="1004166" y="6786858"/>
                  </a:lnTo>
                  <a:cubicBezTo>
                    <a:pt x="920997" y="6725805"/>
                    <a:pt x="837118" y="6666016"/>
                    <a:pt x="751974" y="6608169"/>
                  </a:cubicBezTo>
                  <a:lnTo>
                    <a:pt x="623305" y="6522172"/>
                  </a:lnTo>
                  <a:lnTo>
                    <a:pt x="492346" y="6437477"/>
                  </a:lnTo>
                  <a:lnTo>
                    <a:pt x="358536" y="6352312"/>
                  </a:lnTo>
                  <a:lnTo>
                    <a:pt x="290710" y="6308820"/>
                  </a:lnTo>
                  <a:lnTo>
                    <a:pt x="221792" y="6263122"/>
                  </a:lnTo>
                  <a:cubicBezTo>
                    <a:pt x="198889" y="6248595"/>
                    <a:pt x="175526" y="6231442"/>
                    <a:pt x="152460" y="6215106"/>
                  </a:cubicBezTo>
                  <a:cubicBezTo>
                    <a:pt x="129301" y="6198154"/>
                    <a:pt x="105988" y="6183223"/>
                    <a:pt x="83055" y="6163978"/>
                  </a:cubicBezTo>
                  <a:lnTo>
                    <a:pt x="14161" y="6109014"/>
                  </a:lnTo>
                  <a:lnTo>
                    <a:pt x="0" y="6096195"/>
                  </a:lnTo>
                  <a:close/>
                  <a:moveTo>
                    <a:pt x="3707444" y="0"/>
                  </a:moveTo>
                  <a:lnTo>
                    <a:pt x="4265528" y="0"/>
                  </a:lnTo>
                  <a:lnTo>
                    <a:pt x="4291472" y="15596"/>
                  </a:lnTo>
                  <a:cubicBezTo>
                    <a:pt x="4339292" y="47637"/>
                    <a:pt x="4385917" y="82210"/>
                    <a:pt x="4431124" y="119052"/>
                  </a:cubicBezTo>
                  <a:cubicBezTo>
                    <a:pt x="4612085" y="266897"/>
                    <a:pt x="4766658" y="451392"/>
                    <a:pt x="4899570" y="643769"/>
                  </a:cubicBezTo>
                  <a:cubicBezTo>
                    <a:pt x="5032421" y="836866"/>
                    <a:pt x="5144168" y="1037706"/>
                    <a:pt x="5247925" y="1232134"/>
                  </a:cubicBezTo>
                  <a:cubicBezTo>
                    <a:pt x="5299886" y="1329516"/>
                    <a:pt x="5349860" y="1425631"/>
                    <a:pt x="5401234" y="1518442"/>
                  </a:cubicBezTo>
                  <a:lnTo>
                    <a:pt x="5480921" y="1662114"/>
                  </a:lnTo>
                  <a:cubicBezTo>
                    <a:pt x="5508162" y="1711659"/>
                    <a:pt x="5535098" y="1761858"/>
                    <a:pt x="5561804" y="1812436"/>
                  </a:cubicBezTo>
                  <a:cubicBezTo>
                    <a:pt x="5668394" y="2015131"/>
                    <a:pt x="5769309" y="2228374"/>
                    <a:pt x="5855037" y="2457716"/>
                  </a:cubicBezTo>
                  <a:cubicBezTo>
                    <a:pt x="5940757" y="2686612"/>
                    <a:pt x="6011031" y="2932566"/>
                    <a:pt x="6052254" y="3193699"/>
                  </a:cubicBezTo>
                  <a:cubicBezTo>
                    <a:pt x="6093625" y="3454283"/>
                    <a:pt x="6103924" y="3730828"/>
                    <a:pt x="6073151" y="4004612"/>
                  </a:cubicBezTo>
                  <a:lnTo>
                    <a:pt x="6067309" y="4055890"/>
                  </a:lnTo>
                  <a:cubicBezTo>
                    <a:pt x="6065066" y="4072953"/>
                    <a:pt x="6062462" y="4089919"/>
                    <a:pt x="6059979" y="4106917"/>
                  </a:cubicBezTo>
                  <a:lnTo>
                    <a:pt x="6052371" y="4158016"/>
                  </a:lnTo>
                  <a:cubicBezTo>
                    <a:pt x="6049766" y="4174982"/>
                    <a:pt x="6046401" y="4191890"/>
                    <a:pt x="6043434" y="4208759"/>
                  </a:cubicBezTo>
                  <a:cubicBezTo>
                    <a:pt x="6037102" y="4242536"/>
                    <a:pt x="6031011" y="4276380"/>
                    <a:pt x="6023229" y="4309769"/>
                  </a:cubicBezTo>
                  <a:cubicBezTo>
                    <a:pt x="6015690" y="4343223"/>
                    <a:pt x="6008874" y="4376870"/>
                    <a:pt x="5999922" y="4409799"/>
                  </a:cubicBezTo>
                  <a:lnTo>
                    <a:pt x="5987157" y="4459369"/>
                  </a:lnTo>
                  <a:cubicBezTo>
                    <a:pt x="5982945" y="4476053"/>
                    <a:pt x="5978687" y="4492427"/>
                    <a:pt x="5973731" y="4508027"/>
                  </a:cubicBezTo>
                  <a:lnTo>
                    <a:pt x="5944653" y="4602538"/>
                  </a:lnTo>
                  <a:lnTo>
                    <a:pt x="5915334" y="4696982"/>
                  </a:lnTo>
                  <a:cubicBezTo>
                    <a:pt x="5905346" y="4728457"/>
                    <a:pt x="5892944" y="4759283"/>
                    <a:pt x="5881786" y="4790295"/>
                  </a:cubicBezTo>
                  <a:cubicBezTo>
                    <a:pt x="5791737" y="5038923"/>
                    <a:pt x="5677271" y="5280123"/>
                    <a:pt x="5539609" y="5504511"/>
                  </a:cubicBezTo>
                  <a:lnTo>
                    <a:pt x="5432400" y="5669348"/>
                  </a:lnTo>
                  <a:cubicBezTo>
                    <a:pt x="5423763" y="5683225"/>
                    <a:pt x="5413823" y="5696165"/>
                    <a:pt x="5404330" y="5709372"/>
                  </a:cubicBezTo>
                  <a:lnTo>
                    <a:pt x="5375525" y="5748757"/>
                  </a:lnTo>
                  <a:lnTo>
                    <a:pt x="5317831" y="5827355"/>
                  </a:lnTo>
                  <a:cubicBezTo>
                    <a:pt x="5308217" y="5840529"/>
                    <a:pt x="5298639" y="5853567"/>
                    <a:pt x="5288208" y="5865932"/>
                  </a:cubicBezTo>
                  <a:cubicBezTo>
                    <a:pt x="5283153" y="5872232"/>
                    <a:pt x="5278509" y="5878936"/>
                    <a:pt x="5273251" y="5885035"/>
                  </a:cubicBezTo>
                  <a:cubicBezTo>
                    <a:pt x="5267908" y="5890963"/>
                    <a:pt x="5262120" y="5896624"/>
                    <a:pt x="5256656" y="5902520"/>
                  </a:cubicBezTo>
                  <a:lnTo>
                    <a:pt x="5189858" y="5971616"/>
                  </a:lnTo>
                  <a:cubicBezTo>
                    <a:pt x="5178681" y="5982899"/>
                    <a:pt x="5167959" y="5994892"/>
                    <a:pt x="5156287" y="6005600"/>
                  </a:cubicBezTo>
                  <a:lnTo>
                    <a:pt x="5121598" y="6037962"/>
                  </a:lnTo>
                  <a:lnTo>
                    <a:pt x="5051798" y="6101838"/>
                  </a:lnTo>
                  <a:cubicBezTo>
                    <a:pt x="4864110" y="6268956"/>
                    <a:pt x="4663874" y="6407541"/>
                    <a:pt x="4463594" y="6532280"/>
                  </a:cubicBezTo>
                  <a:cubicBezTo>
                    <a:pt x="4438472" y="6547774"/>
                    <a:pt x="4413434" y="6563439"/>
                    <a:pt x="4388637" y="6579169"/>
                  </a:cubicBezTo>
                  <a:lnTo>
                    <a:pt x="4312856" y="6623337"/>
                  </a:lnTo>
                  <a:lnTo>
                    <a:pt x="4237558" y="6667632"/>
                  </a:lnTo>
                  <a:cubicBezTo>
                    <a:pt x="4212548" y="6682715"/>
                    <a:pt x="4186842" y="6695553"/>
                    <a:pt x="4161774" y="6709883"/>
                  </a:cubicBezTo>
                  <a:cubicBezTo>
                    <a:pt x="4111167" y="6737392"/>
                    <a:pt x="4061123" y="6766670"/>
                    <a:pt x="4010448" y="6792981"/>
                  </a:cubicBezTo>
                  <a:cubicBezTo>
                    <a:pt x="3985322" y="6806562"/>
                    <a:pt x="3960037" y="6820248"/>
                    <a:pt x="3935163" y="6834338"/>
                  </a:cubicBezTo>
                  <a:lnTo>
                    <a:pt x="3892887" y="6858000"/>
                  </a:lnTo>
                  <a:lnTo>
                    <a:pt x="2743942" y="6858000"/>
                  </a:lnTo>
                  <a:lnTo>
                    <a:pt x="2852577" y="6838910"/>
                  </a:lnTo>
                  <a:cubicBezTo>
                    <a:pt x="2949686" y="6818527"/>
                    <a:pt x="3046805" y="6791706"/>
                    <a:pt x="3143255" y="6759775"/>
                  </a:cubicBezTo>
                  <a:cubicBezTo>
                    <a:pt x="3239807" y="6727945"/>
                    <a:pt x="3335416" y="6689975"/>
                    <a:pt x="3430899" y="6650056"/>
                  </a:cubicBezTo>
                  <a:cubicBezTo>
                    <a:pt x="3526299" y="6609969"/>
                    <a:pt x="3621242" y="6565786"/>
                    <a:pt x="3713289" y="6514054"/>
                  </a:cubicBezTo>
                  <a:cubicBezTo>
                    <a:pt x="3805137" y="6460650"/>
                    <a:pt x="3895762" y="6401178"/>
                    <a:pt x="3981228" y="6334878"/>
                  </a:cubicBezTo>
                  <a:cubicBezTo>
                    <a:pt x="4024934" y="6303166"/>
                    <a:pt x="4066572" y="6268544"/>
                    <a:pt x="4107885" y="6233689"/>
                  </a:cubicBezTo>
                  <a:cubicBezTo>
                    <a:pt x="4128602" y="6216277"/>
                    <a:pt x="4149365" y="6199173"/>
                    <a:pt x="4169795" y="6181389"/>
                  </a:cubicBezTo>
                  <a:cubicBezTo>
                    <a:pt x="4189729" y="6163032"/>
                    <a:pt x="4209542" y="6144643"/>
                    <a:pt x="4229189" y="6125914"/>
                  </a:cubicBezTo>
                  <a:cubicBezTo>
                    <a:pt x="4387326" y="5978255"/>
                    <a:pt x="4528049" y="5812977"/>
                    <a:pt x="4652064" y="5641457"/>
                  </a:cubicBezTo>
                  <a:lnTo>
                    <a:pt x="4697555" y="5576516"/>
                  </a:lnTo>
                  <a:lnTo>
                    <a:pt x="4720492" y="5544537"/>
                  </a:lnTo>
                  <a:cubicBezTo>
                    <a:pt x="4728246" y="5533956"/>
                    <a:pt x="4734819" y="5522469"/>
                    <a:pt x="4741922" y="5511420"/>
                  </a:cubicBezTo>
                  <a:lnTo>
                    <a:pt x="4784179" y="5445022"/>
                  </a:lnTo>
                  <a:cubicBezTo>
                    <a:pt x="4787730" y="5439497"/>
                    <a:pt x="4791161" y="5433940"/>
                    <a:pt x="4794796" y="5428584"/>
                  </a:cubicBezTo>
                  <a:cubicBezTo>
                    <a:pt x="4798637" y="5423432"/>
                    <a:pt x="4803091" y="5418884"/>
                    <a:pt x="4807173" y="5413795"/>
                  </a:cubicBezTo>
                  <a:cubicBezTo>
                    <a:pt x="4815384" y="5403926"/>
                    <a:pt x="4822656" y="5393214"/>
                    <a:pt x="4830010" y="5382674"/>
                  </a:cubicBezTo>
                  <a:lnTo>
                    <a:pt x="4874298" y="5319323"/>
                  </a:lnTo>
                  <a:lnTo>
                    <a:pt x="4896484" y="5287734"/>
                  </a:lnTo>
                  <a:cubicBezTo>
                    <a:pt x="4903839" y="5277191"/>
                    <a:pt x="4911520" y="5266885"/>
                    <a:pt x="4918019" y="5255673"/>
                  </a:cubicBezTo>
                  <a:lnTo>
                    <a:pt x="4999238" y="5124058"/>
                  </a:lnTo>
                  <a:cubicBezTo>
                    <a:pt x="5102559" y="4945225"/>
                    <a:pt x="5185787" y="4753943"/>
                    <a:pt x="5251271" y="4554965"/>
                  </a:cubicBezTo>
                  <a:cubicBezTo>
                    <a:pt x="5259371" y="4530051"/>
                    <a:pt x="5268846" y="4505799"/>
                    <a:pt x="5276136" y="4480521"/>
                  </a:cubicBezTo>
                  <a:lnTo>
                    <a:pt x="5297442" y="4404389"/>
                  </a:lnTo>
                  <a:lnTo>
                    <a:pt x="5318953" y="4328458"/>
                  </a:lnTo>
                  <a:cubicBezTo>
                    <a:pt x="5322895" y="4315679"/>
                    <a:pt x="5325929" y="4303390"/>
                    <a:pt x="5328684" y="4291175"/>
                  </a:cubicBezTo>
                  <a:lnTo>
                    <a:pt x="5337470" y="4254522"/>
                  </a:lnTo>
                  <a:cubicBezTo>
                    <a:pt x="5343899" y="4230045"/>
                    <a:pt x="5348129" y="4205565"/>
                    <a:pt x="5353277" y="4181038"/>
                  </a:cubicBezTo>
                  <a:cubicBezTo>
                    <a:pt x="5358786" y="4156608"/>
                    <a:pt x="5362533" y="4132000"/>
                    <a:pt x="5366762" y="4107520"/>
                  </a:cubicBezTo>
                  <a:cubicBezTo>
                    <a:pt x="5368877" y="4095280"/>
                    <a:pt x="5371390" y="4083000"/>
                    <a:pt x="5373105" y="4070802"/>
                  </a:cubicBezTo>
                  <a:lnTo>
                    <a:pt x="5378288" y="4034066"/>
                  </a:lnTo>
                  <a:lnTo>
                    <a:pt x="5383471" y="3997331"/>
                  </a:lnTo>
                  <a:lnTo>
                    <a:pt x="5387373" y="3960547"/>
                  </a:lnTo>
                  <a:cubicBezTo>
                    <a:pt x="5408513" y="3764258"/>
                    <a:pt x="5404752" y="3567184"/>
                    <a:pt x="5375699" y="3369810"/>
                  </a:cubicBezTo>
                  <a:cubicBezTo>
                    <a:pt x="5347044" y="3172396"/>
                    <a:pt x="5293473" y="2975222"/>
                    <a:pt x="5225695" y="2777923"/>
                  </a:cubicBezTo>
                  <a:cubicBezTo>
                    <a:pt x="5157675" y="2580560"/>
                    <a:pt x="5075729" y="2382997"/>
                    <a:pt x="4989893" y="2181595"/>
                  </a:cubicBezTo>
                  <a:lnTo>
                    <a:pt x="4856777" y="1872581"/>
                  </a:lnTo>
                  <a:cubicBezTo>
                    <a:pt x="4811108" y="1763784"/>
                    <a:pt x="4768691" y="1655416"/>
                    <a:pt x="4729367" y="1547581"/>
                  </a:cubicBezTo>
                  <a:cubicBezTo>
                    <a:pt x="4650320" y="1331954"/>
                    <a:pt x="4585048" y="1118545"/>
                    <a:pt x="4510575" y="917244"/>
                  </a:cubicBezTo>
                  <a:cubicBezTo>
                    <a:pt x="4473339" y="816594"/>
                    <a:pt x="4433491" y="718925"/>
                    <a:pt x="4387446" y="626512"/>
                  </a:cubicBezTo>
                  <a:cubicBezTo>
                    <a:pt x="4341559" y="533993"/>
                    <a:pt x="4289352" y="446701"/>
                    <a:pt x="4227716" y="368510"/>
                  </a:cubicBezTo>
                  <a:cubicBezTo>
                    <a:pt x="4166554" y="290006"/>
                    <a:pt x="4096194" y="220222"/>
                    <a:pt x="4017774" y="161674"/>
                  </a:cubicBezTo>
                  <a:cubicBezTo>
                    <a:pt x="3939391" y="102989"/>
                    <a:pt x="3853034" y="55709"/>
                    <a:pt x="3761542" y="19860"/>
                  </a:cubicBezTo>
                  <a:lnTo>
                    <a:pt x="3727185" y="6533"/>
                  </a:lnTo>
                  <a:close/>
                  <a:moveTo>
                    <a:pt x="1325680" y="0"/>
                  </a:moveTo>
                  <a:lnTo>
                    <a:pt x="2347354" y="0"/>
                  </a:lnTo>
                  <a:lnTo>
                    <a:pt x="2262734" y="20581"/>
                  </a:lnTo>
                  <a:cubicBezTo>
                    <a:pt x="2164073" y="49233"/>
                    <a:pt x="2066423" y="82020"/>
                    <a:pt x="1969830" y="118108"/>
                  </a:cubicBezTo>
                  <a:cubicBezTo>
                    <a:pt x="1945675" y="127092"/>
                    <a:pt x="1921391" y="135598"/>
                    <a:pt x="1897367" y="145059"/>
                  </a:cubicBezTo>
                  <a:cubicBezTo>
                    <a:pt x="1873522" y="155302"/>
                    <a:pt x="1849679" y="165546"/>
                    <a:pt x="1825860" y="175210"/>
                  </a:cubicBezTo>
                  <a:lnTo>
                    <a:pt x="1754258" y="204746"/>
                  </a:lnTo>
                  <a:lnTo>
                    <a:pt x="1683442" y="237143"/>
                  </a:lnTo>
                  <a:cubicBezTo>
                    <a:pt x="1659851" y="247896"/>
                    <a:pt x="1636127" y="258172"/>
                    <a:pt x="1612330" y="268724"/>
                  </a:cubicBezTo>
                  <a:lnTo>
                    <a:pt x="1542244" y="303229"/>
                  </a:lnTo>
                  <a:lnTo>
                    <a:pt x="1471990" y="337395"/>
                  </a:lnTo>
                  <a:cubicBezTo>
                    <a:pt x="1448660" y="349103"/>
                    <a:pt x="1425927" y="362441"/>
                    <a:pt x="1402813" y="374794"/>
                  </a:cubicBezTo>
                  <a:lnTo>
                    <a:pt x="1333886" y="412702"/>
                  </a:lnTo>
                  <a:cubicBezTo>
                    <a:pt x="1310940" y="425394"/>
                    <a:pt x="1288842" y="440228"/>
                    <a:pt x="1266278" y="453907"/>
                  </a:cubicBezTo>
                  <a:lnTo>
                    <a:pt x="1199136" y="496266"/>
                  </a:lnTo>
                  <a:lnTo>
                    <a:pt x="1182302" y="506917"/>
                  </a:lnTo>
                  <a:lnTo>
                    <a:pt x="1166009" y="518449"/>
                  </a:lnTo>
                  <a:lnTo>
                    <a:pt x="1133302" y="541479"/>
                  </a:lnTo>
                  <a:lnTo>
                    <a:pt x="1067923" y="587403"/>
                  </a:lnTo>
                  <a:lnTo>
                    <a:pt x="1051509" y="598902"/>
                  </a:lnTo>
                  <a:lnTo>
                    <a:pt x="1035673" y="611145"/>
                  </a:lnTo>
                  <a:lnTo>
                    <a:pt x="1003878" y="635598"/>
                  </a:lnTo>
                  <a:cubicBezTo>
                    <a:pt x="961473" y="668248"/>
                    <a:pt x="918407" y="699983"/>
                    <a:pt x="877673" y="735582"/>
                  </a:cubicBezTo>
                  <a:cubicBezTo>
                    <a:pt x="711850" y="872792"/>
                    <a:pt x="555901" y="1026776"/>
                    <a:pt x="417533" y="1198720"/>
                  </a:cubicBezTo>
                  <a:cubicBezTo>
                    <a:pt x="278999" y="1370325"/>
                    <a:pt x="156917" y="1557820"/>
                    <a:pt x="54935" y="1756293"/>
                  </a:cubicBezTo>
                  <a:lnTo>
                    <a:pt x="17844" y="1831433"/>
                  </a:lnTo>
                  <a:lnTo>
                    <a:pt x="0" y="1869131"/>
                  </a:lnTo>
                  <a:lnTo>
                    <a:pt x="0" y="1198550"/>
                  </a:lnTo>
                  <a:lnTo>
                    <a:pt x="185957" y="961506"/>
                  </a:lnTo>
                  <a:cubicBezTo>
                    <a:pt x="342426" y="776600"/>
                    <a:pt x="509755" y="602849"/>
                    <a:pt x="689746" y="447064"/>
                  </a:cubicBezTo>
                  <a:cubicBezTo>
                    <a:pt x="733932" y="406795"/>
                    <a:pt x="780859" y="370795"/>
                    <a:pt x="827126" y="333881"/>
                  </a:cubicBezTo>
                  <a:cubicBezTo>
                    <a:pt x="872886" y="295949"/>
                    <a:pt x="921195" y="262526"/>
                    <a:pt x="968997" y="228085"/>
                  </a:cubicBezTo>
                  <a:lnTo>
                    <a:pt x="1004883" y="202373"/>
                  </a:lnTo>
                  <a:lnTo>
                    <a:pt x="1022826" y="189517"/>
                  </a:lnTo>
                  <a:lnTo>
                    <a:pt x="1041187" y="177509"/>
                  </a:lnTo>
                  <a:lnTo>
                    <a:pt x="1114760" y="129512"/>
                  </a:lnTo>
                  <a:cubicBezTo>
                    <a:pt x="1139435" y="113750"/>
                    <a:pt x="1163439" y="96630"/>
                    <a:pt x="1188498" y="81854"/>
                  </a:cubicBezTo>
                  <a:lnTo>
                    <a:pt x="1263461" y="36880"/>
                  </a:ln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Shape 15">
              <a:extLst>
                <a:ext uri="{FF2B5EF4-FFF2-40B4-BE49-F238E27FC236}">
                  <a16:creationId xmlns:a16="http://schemas.microsoft.com/office/drawing/2014/main" id="{D01D44A9-1D51-461B-A228-06F6C500B0B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369"/>
              <a:ext cx="6055600" cy="6858000"/>
            </a:xfrm>
            <a:custGeom>
              <a:avLst/>
              <a:gdLst>
                <a:gd name="connsiteX0" fmla="*/ 0 w 6055600"/>
                <a:gd name="connsiteY0" fmla="*/ 5960220 h 6858000"/>
                <a:gd name="connsiteX1" fmla="*/ 36039 w 6055600"/>
                <a:gd name="connsiteY1" fmla="*/ 6002605 h 6858000"/>
                <a:gd name="connsiteX2" fmla="*/ 92950 w 6055600"/>
                <a:gd name="connsiteY2" fmla="*/ 6059050 h 6858000"/>
                <a:gd name="connsiteX3" fmla="*/ 153706 w 6055600"/>
                <a:gd name="connsiteY3" fmla="*/ 6111427 h 6858000"/>
                <a:gd name="connsiteX4" fmla="*/ 216806 w 6055600"/>
                <a:gd name="connsiteY4" fmla="*/ 6161603 h 6858000"/>
                <a:gd name="connsiteX5" fmla="*/ 281945 w 6055600"/>
                <a:gd name="connsiteY5" fmla="*/ 6209777 h 6858000"/>
                <a:gd name="connsiteX6" fmla="*/ 553337 w 6055600"/>
                <a:gd name="connsiteY6" fmla="*/ 6391500 h 6858000"/>
                <a:gd name="connsiteX7" fmla="*/ 690543 w 6055600"/>
                <a:gd name="connsiteY7" fmla="*/ 6481634 h 6858000"/>
                <a:gd name="connsiteX8" fmla="*/ 827127 w 6055600"/>
                <a:gd name="connsiteY8" fmla="*/ 6573159 h 6858000"/>
                <a:gd name="connsiteX9" fmla="*/ 1095915 w 6055600"/>
                <a:gd name="connsiteY9" fmla="*/ 6762202 h 6858000"/>
                <a:gd name="connsiteX10" fmla="*/ 1224853 w 6055600"/>
                <a:gd name="connsiteY10" fmla="*/ 6858000 h 6858000"/>
                <a:gd name="connsiteX11" fmla="*/ 1154072 w 6055600"/>
                <a:gd name="connsiteY11" fmla="*/ 6858000 h 6858000"/>
                <a:gd name="connsiteX12" fmla="*/ 1073489 w 6055600"/>
                <a:gd name="connsiteY12" fmla="*/ 6799140 h 6858000"/>
                <a:gd name="connsiteX13" fmla="*/ 800175 w 6055600"/>
                <a:gd name="connsiteY13" fmla="*/ 6620441 h 6858000"/>
                <a:gd name="connsiteX14" fmla="*/ 231518 w 6055600"/>
                <a:gd name="connsiteY14" fmla="*/ 6299323 h 6858000"/>
                <a:gd name="connsiteX15" fmla="*/ 160401 w 6055600"/>
                <a:gd name="connsiteY15" fmla="*/ 6256627 h 6858000"/>
                <a:gd name="connsiteX16" fmla="*/ 89697 w 6055600"/>
                <a:gd name="connsiteY16" fmla="*/ 6211916 h 6858000"/>
                <a:gd name="connsiteX17" fmla="*/ 20148 w 6055600"/>
                <a:gd name="connsiteY17" fmla="*/ 6163835 h 6858000"/>
                <a:gd name="connsiteX18" fmla="*/ 0 w 6055600"/>
                <a:gd name="connsiteY18" fmla="*/ 6147796 h 6858000"/>
                <a:gd name="connsiteX19" fmla="*/ 3748345 w 6055600"/>
                <a:gd name="connsiteY19" fmla="*/ 0 h 6858000"/>
                <a:gd name="connsiteX20" fmla="*/ 4277792 w 6055600"/>
                <a:gd name="connsiteY20" fmla="*/ 0 h 6858000"/>
                <a:gd name="connsiteX21" fmla="*/ 4339531 w 6055600"/>
                <a:gd name="connsiteY21" fmla="*/ 40262 h 6858000"/>
                <a:gd name="connsiteX22" fmla="*/ 4476306 w 6055600"/>
                <a:gd name="connsiteY22" fmla="*/ 153922 h 6858000"/>
                <a:gd name="connsiteX23" fmla="*/ 4713639 w 6055600"/>
                <a:gd name="connsiteY23" fmla="*/ 422076 h 6858000"/>
                <a:gd name="connsiteX24" fmla="*/ 4906991 w 6055600"/>
                <a:gd name="connsiteY24" fmla="*/ 723463 h 6858000"/>
                <a:gd name="connsiteX25" fmla="*/ 5070511 w 6055600"/>
                <a:gd name="connsiteY25" fmla="*/ 1037524 h 6858000"/>
                <a:gd name="connsiteX26" fmla="*/ 5219493 w 6055600"/>
                <a:gd name="connsiteY26" fmla="*/ 1352079 h 6858000"/>
                <a:gd name="connsiteX27" fmla="*/ 5367779 w 6055600"/>
                <a:gd name="connsiteY27" fmla="*/ 1658945 h 6858000"/>
                <a:gd name="connsiteX28" fmla="*/ 5446095 w 6055600"/>
                <a:gd name="connsiteY28" fmla="*/ 1811301 h 6858000"/>
                <a:gd name="connsiteX29" fmla="*/ 5525115 w 6055600"/>
                <a:gd name="connsiteY29" fmla="*/ 1967103 h 6858000"/>
                <a:gd name="connsiteX30" fmla="*/ 5816642 w 6055600"/>
                <a:gd name="connsiteY30" fmla="*/ 2618837 h 6858000"/>
                <a:gd name="connsiteX31" fmla="*/ 6015787 w 6055600"/>
                <a:gd name="connsiteY31" fmla="*/ 3339957 h 6858000"/>
                <a:gd name="connsiteX32" fmla="*/ 6054206 w 6055600"/>
                <a:gd name="connsiteY32" fmla="*/ 3727239 h 6858000"/>
                <a:gd name="connsiteX33" fmla="*/ 6039811 w 6055600"/>
                <a:gd name="connsiteY33" fmla="*/ 4122735 h 6858000"/>
                <a:gd name="connsiteX34" fmla="*/ 5971601 w 6055600"/>
                <a:gd name="connsiteY34" fmla="*/ 4514288 h 6858000"/>
                <a:gd name="connsiteX35" fmla="*/ 5946751 w 6055600"/>
                <a:gd name="connsiteY35" fmla="*/ 4609838 h 6858000"/>
                <a:gd name="connsiteX36" fmla="*/ 5919986 w 6055600"/>
                <a:gd name="connsiteY36" fmla="*/ 4703178 h 6858000"/>
                <a:gd name="connsiteX37" fmla="*/ 5890731 w 6055600"/>
                <a:gd name="connsiteY37" fmla="*/ 4795992 h 6858000"/>
                <a:gd name="connsiteX38" fmla="*/ 5859058 w 6055600"/>
                <a:gd name="connsiteY38" fmla="*/ 4888015 h 6858000"/>
                <a:gd name="connsiteX39" fmla="*/ 5525053 w 6055600"/>
                <a:gd name="connsiteY39" fmla="*/ 5588449 h 6858000"/>
                <a:gd name="connsiteX40" fmla="*/ 5058962 w 6055600"/>
                <a:gd name="connsiteY40" fmla="*/ 6189929 h 6858000"/>
                <a:gd name="connsiteX41" fmla="*/ 4787706 w 6055600"/>
                <a:gd name="connsiteY41" fmla="*/ 6442985 h 6858000"/>
                <a:gd name="connsiteX42" fmla="*/ 4498686 w 6055600"/>
                <a:gd name="connsiteY42" fmla="*/ 6663678 h 6858000"/>
                <a:gd name="connsiteX43" fmla="*/ 4197167 w 6055600"/>
                <a:gd name="connsiteY43" fmla="*/ 6854053 h 6858000"/>
                <a:gd name="connsiteX44" fmla="*/ 4189720 w 6055600"/>
                <a:gd name="connsiteY44" fmla="*/ 6858000 h 6858000"/>
                <a:gd name="connsiteX45" fmla="*/ 3651929 w 6055600"/>
                <a:gd name="connsiteY45" fmla="*/ 6858000 h 6858000"/>
                <a:gd name="connsiteX46" fmla="*/ 3789040 w 6055600"/>
                <a:gd name="connsiteY46" fmla="*/ 6778034 h 6858000"/>
                <a:gd name="connsiteX47" fmla="*/ 4335568 w 6055600"/>
                <a:gd name="connsiteY47" fmla="*/ 6382709 h 6858000"/>
                <a:gd name="connsiteX48" fmla="*/ 4586923 w 6055600"/>
                <a:gd name="connsiteY48" fmla="*/ 6158577 h 6858000"/>
                <a:gd name="connsiteX49" fmla="*/ 4819585 w 6055600"/>
                <a:gd name="connsiteY49" fmla="*/ 5915847 h 6858000"/>
                <a:gd name="connsiteX50" fmla="*/ 5214727 w 6055600"/>
                <a:gd name="connsiteY50" fmla="*/ 5371094 h 6858000"/>
                <a:gd name="connsiteX51" fmla="*/ 5495409 w 6055600"/>
                <a:gd name="connsiteY51" fmla="*/ 4752778 h 6858000"/>
                <a:gd name="connsiteX52" fmla="*/ 5522322 w 6055600"/>
                <a:gd name="connsiteY52" fmla="*/ 4671511 h 6858000"/>
                <a:gd name="connsiteX53" fmla="*/ 5547631 w 6055600"/>
                <a:gd name="connsiteY53" fmla="*/ 4589675 h 6858000"/>
                <a:gd name="connsiteX54" fmla="*/ 5570792 w 6055600"/>
                <a:gd name="connsiteY54" fmla="*/ 4506978 h 6858000"/>
                <a:gd name="connsiteX55" fmla="*/ 5591541 w 6055600"/>
                <a:gd name="connsiteY55" fmla="*/ 4425334 h 6858000"/>
                <a:gd name="connsiteX56" fmla="*/ 5649500 w 6055600"/>
                <a:gd name="connsiteY56" fmla="*/ 4097286 h 6858000"/>
                <a:gd name="connsiteX57" fmla="*/ 5637615 w 6055600"/>
                <a:gd name="connsiteY57" fmla="*/ 3437524 h 6858000"/>
                <a:gd name="connsiteX58" fmla="*/ 5475454 w 6055600"/>
                <a:gd name="connsiteY58" fmla="*/ 2791575 h 6858000"/>
                <a:gd name="connsiteX59" fmla="*/ 5217600 w 6055600"/>
                <a:gd name="connsiteY59" fmla="*/ 2164719 h 6858000"/>
                <a:gd name="connsiteX60" fmla="*/ 5144941 w 6055600"/>
                <a:gd name="connsiteY60" fmla="*/ 2009490 h 6858000"/>
                <a:gd name="connsiteX61" fmla="*/ 5070052 w 6055600"/>
                <a:gd name="connsiteY61" fmla="*/ 1851823 h 6858000"/>
                <a:gd name="connsiteX62" fmla="*/ 4926984 w 6055600"/>
                <a:gd name="connsiteY62" fmla="*/ 1529226 h 6858000"/>
                <a:gd name="connsiteX63" fmla="*/ 4790925 w 6055600"/>
                <a:gd name="connsiteY63" fmla="*/ 1209923 h 6858000"/>
                <a:gd name="connsiteX64" fmla="*/ 4650559 w 6055600"/>
                <a:gd name="connsiteY64" fmla="*/ 902490 h 6858000"/>
                <a:gd name="connsiteX65" fmla="*/ 4491930 w 6055600"/>
                <a:gd name="connsiteY65" fmla="*/ 616919 h 6858000"/>
                <a:gd name="connsiteX66" fmla="*/ 4302323 w 6055600"/>
                <a:gd name="connsiteY66" fmla="*/ 366083 h 6858000"/>
                <a:gd name="connsiteX67" fmla="*/ 4072203 w 6055600"/>
                <a:gd name="connsiteY67" fmla="*/ 164982 h 6858000"/>
                <a:gd name="connsiteX68" fmla="*/ 3803964 w 6055600"/>
                <a:gd name="connsiteY68" fmla="*/ 21052 h 6858000"/>
                <a:gd name="connsiteX69" fmla="*/ 3768314 w 6055600"/>
                <a:gd name="connsiteY69" fmla="*/ 6826 h 6858000"/>
                <a:gd name="connsiteX70" fmla="*/ 1589779 w 6055600"/>
                <a:gd name="connsiteY70" fmla="*/ 0 h 6858000"/>
                <a:gd name="connsiteX71" fmla="*/ 1918056 w 6055600"/>
                <a:gd name="connsiteY71" fmla="*/ 0 h 6858000"/>
                <a:gd name="connsiteX72" fmla="*/ 1764243 w 6055600"/>
                <a:gd name="connsiteY72" fmla="*/ 55145 h 6858000"/>
                <a:gd name="connsiteX73" fmla="*/ 1313330 w 6055600"/>
                <a:gd name="connsiteY73" fmla="*/ 274424 h 6858000"/>
                <a:gd name="connsiteX74" fmla="*/ 295673 w 6055600"/>
                <a:gd name="connsiteY74" fmla="*/ 1187630 h 6858000"/>
                <a:gd name="connsiteX75" fmla="*/ 96207 w 6055600"/>
                <a:gd name="connsiteY75" fmla="*/ 1474327 h 6858000"/>
                <a:gd name="connsiteX76" fmla="*/ 0 w 6055600"/>
                <a:gd name="connsiteY76" fmla="*/ 1641460 h 6858000"/>
                <a:gd name="connsiteX77" fmla="*/ 0 w 6055600"/>
                <a:gd name="connsiteY77" fmla="*/ 1224218 h 6858000"/>
                <a:gd name="connsiteX78" fmla="*/ 150937 w 6055600"/>
                <a:gd name="connsiteY78" fmla="*/ 1040975 h 6858000"/>
                <a:gd name="connsiteX79" fmla="*/ 1264907 w 6055600"/>
                <a:gd name="connsiteY79" fmla="*/ 158248 h 6858000"/>
                <a:gd name="connsiteX80" fmla="*/ 1575167 w 6055600"/>
                <a:gd name="connsiteY80" fmla="*/ 5677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6055600" h="6858000">
                  <a:moveTo>
                    <a:pt x="0" y="5960220"/>
                  </a:moveTo>
                  <a:lnTo>
                    <a:pt x="36039" y="6002605"/>
                  </a:lnTo>
                  <a:cubicBezTo>
                    <a:pt x="54896" y="6021530"/>
                    <a:pt x="73635" y="6040425"/>
                    <a:pt x="92950" y="6059050"/>
                  </a:cubicBezTo>
                  <a:lnTo>
                    <a:pt x="153706" y="6111427"/>
                  </a:lnTo>
                  <a:cubicBezTo>
                    <a:pt x="173546" y="6129485"/>
                    <a:pt x="195722" y="6144912"/>
                    <a:pt x="216806" y="6161603"/>
                  </a:cubicBezTo>
                  <a:cubicBezTo>
                    <a:pt x="238229" y="6177961"/>
                    <a:pt x="259466" y="6194551"/>
                    <a:pt x="281945" y="6209777"/>
                  </a:cubicBezTo>
                  <a:cubicBezTo>
                    <a:pt x="369940" y="6272709"/>
                    <a:pt x="461791" y="6332004"/>
                    <a:pt x="553337" y="6391500"/>
                  </a:cubicBezTo>
                  <a:lnTo>
                    <a:pt x="690543" y="6481634"/>
                  </a:lnTo>
                  <a:lnTo>
                    <a:pt x="827127" y="6573159"/>
                  </a:lnTo>
                  <a:cubicBezTo>
                    <a:pt x="917674" y="6634511"/>
                    <a:pt x="1007156" y="6697737"/>
                    <a:pt x="1095915" y="6762202"/>
                  </a:cubicBezTo>
                  <a:lnTo>
                    <a:pt x="1224853" y="6858000"/>
                  </a:lnTo>
                  <a:lnTo>
                    <a:pt x="1154072" y="6858000"/>
                  </a:lnTo>
                  <a:lnTo>
                    <a:pt x="1073489" y="6799140"/>
                  </a:lnTo>
                  <a:cubicBezTo>
                    <a:pt x="983882" y="6736908"/>
                    <a:pt x="892851" y="6677125"/>
                    <a:pt x="800175" y="6620441"/>
                  </a:cubicBezTo>
                  <a:cubicBezTo>
                    <a:pt x="615108" y="6506015"/>
                    <a:pt x="422939" y="6407807"/>
                    <a:pt x="231518" y="6299323"/>
                  </a:cubicBezTo>
                  <a:cubicBezTo>
                    <a:pt x="207467" y="6286226"/>
                    <a:pt x="184098" y="6271045"/>
                    <a:pt x="160401" y="6256627"/>
                  </a:cubicBezTo>
                  <a:cubicBezTo>
                    <a:pt x="136809" y="6241811"/>
                    <a:pt x="112558" y="6228518"/>
                    <a:pt x="89697" y="6211916"/>
                  </a:cubicBezTo>
                  <a:lnTo>
                    <a:pt x="20148" y="6163835"/>
                  </a:lnTo>
                  <a:lnTo>
                    <a:pt x="0" y="6147796"/>
                  </a:lnTo>
                  <a:close/>
                  <a:moveTo>
                    <a:pt x="3748345" y="0"/>
                  </a:moveTo>
                  <a:lnTo>
                    <a:pt x="4277792" y="0"/>
                  </a:lnTo>
                  <a:lnTo>
                    <a:pt x="4339531" y="40262"/>
                  </a:lnTo>
                  <a:cubicBezTo>
                    <a:pt x="4386991" y="75346"/>
                    <a:pt x="4432680" y="113353"/>
                    <a:pt x="4476306" y="153922"/>
                  </a:cubicBezTo>
                  <a:cubicBezTo>
                    <a:pt x="4563779" y="234693"/>
                    <a:pt x="4642423" y="325982"/>
                    <a:pt x="4713639" y="422076"/>
                  </a:cubicBezTo>
                  <a:cubicBezTo>
                    <a:pt x="4784481" y="518635"/>
                    <a:pt x="4848552" y="619893"/>
                    <a:pt x="4906991" y="723463"/>
                  </a:cubicBezTo>
                  <a:cubicBezTo>
                    <a:pt x="4965582" y="826932"/>
                    <a:pt x="5019421" y="932243"/>
                    <a:pt x="5070511" y="1037524"/>
                  </a:cubicBezTo>
                  <a:cubicBezTo>
                    <a:pt x="5121871" y="1142738"/>
                    <a:pt x="5170833" y="1248016"/>
                    <a:pt x="5219493" y="1352079"/>
                  </a:cubicBezTo>
                  <a:cubicBezTo>
                    <a:pt x="5268459" y="1455943"/>
                    <a:pt x="5317204" y="1558756"/>
                    <a:pt x="5367779" y="1658945"/>
                  </a:cubicBezTo>
                  <a:lnTo>
                    <a:pt x="5446095" y="1811301"/>
                  </a:lnTo>
                  <a:cubicBezTo>
                    <a:pt x="5472584" y="1862992"/>
                    <a:pt x="5498885" y="1914915"/>
                    <a:pt x="5525115" y="1967103"/>
                  </a:cubicBezTo>
                  <a:cubicBezTo>
                    <a:pt x="5629428" y="2176256"/>
                    <a:pt x="5730254" y="2391411"/>
                    <a:pt x="5816642" y="2618837"/>
                  </a:cubicBezTo>
                  <a:cubicBezTo>
                    <a:pt x="5902562" y="2846137"/>
                    <a:pt x="5974641" y="3086291"/>
                    <a:pt x="6015787" y="3339957"/>
                  </a:cubicBezTo>
                  <a:cubicBezTo>
                    <a:pt x="6036373" y="3466512"/>
                    <a:pt x="6050262" y="3596084"/>
                    <a:pt x="6054206" y="3727239"/>
                  </a:cubicBezTo>
                  <a:cubicBezTo>
                    <a:pt x="6058266" y="3858425"/>
                    <a:pt x="6053460" y="3990915"/>
                    <a:pt x="6039811" y="4122735"/>
                  </a:cubicBezTo>
                  <a:cubicBezTo>
                    <a:pt x="6026397" y="4254618"/>
                    <a:pt x="6002552" y="4385688"/>
                    <a:pt x="5971601" y="4514288"/>
                  </a:cubicBezTo>
                  <a:cubicBezTo>
                    <a:pt x="5963342" y="4546050"/>
                    <a:pt x="5955885" y="4579019"/>
                    <a:pt x="5946751" y="4609838"/>
                  </a:cubicBezTo>
                  <a:lnTo>
                    <a:pt x="5919986" y="4703178"/>
                  </a:lnTo>
                  <a:lnTo>
                    <a:pt x="5890731" y="4795992"/>
                  </a:lnTo>
                  <a:cubicBezTo>
                    <a:pt x="5880825" y="4826888"/>
                    <a:pt x="5869667" y="4857307"/>
                    <a:pt x="5859058" y="4888015"/>
                  </a:cubicBezTo>
                  <a:cubicBezTo>
                    <a:pt x="5772112" y="5132558"/>
                    <a:pt x="5660551" y="5369373"/>
                    <a:pt x="5525053" y="5588449"/>
                  </a:cubicBezTo>
                  <a:cubicBezTo>
                    <a:pt x="5389674" y="5807557"/>
                    <a:pt x="5232835" y="6010440"/>
                    <a:pt x="5058962" y="6189929"/>
                  </a:cubicBezTo>
                  <a:cubicBezTo>
                    <a:pt x="4972125" y="6279771"/>
                    <a:pt x="4880998" y="6363650"/>
                    <a:pt x="4787706" y="6442985"/>
                  </a:cubicBezTo>
                  <a:cubicBezTo>
                    <a:pt x="4693655" y="6521410"/>
                    <a:pt x="4597439" y="6595290"/>
                    <a:pt x="4498686" y="6663678"/>
                  </a:cubicBezTo>
                  <a:cubicBezTo>
                    <a:pt x="4399893" y="6731984"/>
                    <a:pt x="4299240" y="6795191"/>
                    <a:pt x="4197167" y="6854053"/>
                  </a:cubicBezTo>
                  <a:lnTo>
                    <a:pt x="4189720" y="6858000"/>
                  </a:lnTo>
                  <a:lnTo>
                    <a:pt x="3651929" y="6858000"/>
                  </a:lnTo>
                  <a:lnTo>
                    <a:pt x="3789040" y="6778034"/>
                  </a:lnTo>
                  <a:cubicBezTo>
                    <a:pt x="3978462" y="6656931"/>
                    <a:pt x="4162446" y="6525734"/>
                    <a:pt x="4335568" y="6382709"/>
                  </a:cubicBezTo>
                  <a:cubicBezTo>
                    <a:pt x="4422084" y="6310901"/>
                    <a:pt x="4506335" y="6236787"/>
                    <a:pt x="4586923" y="6158577"/>
                  </a:cubicBezTo>
                  <a:cubicBezTo>
                    <a:pt x="4668153" y="6081248"/>
                    <a:pt x="4745649" y="6000086"/>
                    <a:pt x="4819585" y="5915847"/>
                  </a:cubicBezTo>
                  <a:cubicBezTo>
                    <a:pt x="4967573" y="5747401"/>
                    <a:pt x="5101426" y="5566247"/>
                    <a:pt x="5214727" y="5371094"/>
                  </a:cubicBezTo>
                  <a:cubicBezTo>
                    <a:pt x="5327795" y="5175879"/>
                    <a:pt x="5421090" y="4968427"/>
                    <a:pt x="5495409" y="4752778"/>
                  </a:cubicBezTo>
                  <a:cubicBezTo>
                    <a:pt x="5504291" y="4725712"/>
                    <a:pt x="5513872" y="4698834"/>
                    <a:pt x="5522322" y="4671511"/>
                  </a:cubicBezTo>
                  <a:lnTo>
                    <a:pt x="5547631" y="4589675"/>
                  </a:lnTo>
                  <a:lnTo>
                    <a:pt x="5570792" y="4506978"/>
                  </a:lnTo>
                  <a:cubicBezTo>
                    <a:pt x="5578845" y="4479265"/>
                    <a:pt x="5584485" y="4452605"/>
                    <a:pt x="5591541" y="4425334"/>
                  </a:cubicBezTo>
                  <a:cubicBezTo>
                    <a:pt x="5618002" y="4316765"/>
                    <a:pt x="5636850" y="4207148"/>
                    <a:pt x="5649500" y="4097286"/>
                  </a:cubicBezTo>
                  <a:cubicBezTo>
                    <a:pt x="5674602" y="3877368"/>
                    <a:pt x="5668749" y="3656091"/>
                    <a:pt x="5637615" y="3437524"/>
                  </a:cubicBezTo>
                  <a:cubicBezTo>
                    <a:pt x="5605861" y="3218934"/>
                    <a:pt x="5549060" y="3003118"/>
                    <a:pt x="5475454" y="2791575"/>
                  </a:cubicBezTo>
                  <a:cubicBezTo>
                    <a:pt x="5402070" y="2579668"/>
                    <a:pt x="5313111" y="2371656"/>
                    <a:pt x="5217600" y="2164719"/>
                  </a:cubicBezTo>
                  <a:cubicBezTo>
                    <a:pt x="5193627" y="2112994"/>
                    <a:pt x="5169419" y="2061207"/>
                    <a:pt x="5144941" y="2009490"/>
                  </a:cubicBezTo>
                  <a:lnTo>
                    <a:pt x="5070052" y="1851823"/>
                  </a:lnTo>
                  <a:cubicBezTo>
                    <a:pt x="5020031" y="1744421"/>
                    <a:pt x="4972748" y="1636620"/>
                    <a:pt x="4926984" y="1529226"/>
                  </a:cubicBezTo>
                  <a:lnTo>
                    <a:pt x="4790925" y="1209923"/>
                  </a:lnTo>
                  <a:cubicBezTo>
                    <a:pt x="4745458" y="1105158"/>
                    <a:pt x="4699567" y="1001976"/>
                    <a:pt x="4650559" y="902490"/>
                  </a:cubicBezTo>
                  <a:cubicBezTo>
                    <a:pt x="4601243" y="803205"/>
                    <a:pt x="4549606" y="706978"/>
                    <a:pt x="4491930" y="616919"/>
                  </a:cubicBezTo>
                  <a:cubicBezTo>
                    <a:pt x="4434712" y="526559"/>
                    <a:pt x="4372370" y="441762"/>
                    <a:pt x="4302323" y="366083"/>
                  </a:cubicBezTo>
                  <a:cubicBezTo>
                    <a:pt x="4232428" y="290304"/>
                    <a:pt x="4155542" y="222846"/>
                    <a:pt x="4072203" y="164982"/>
                  </a:cubicBezTo>
                  <a:cubicBezTo>
                    <a:pt x="3988864" y="107118"/>
                    <a:pt x="3898693" y="59316"/>
                    <a:pt x="3803964" y="21052"/>
                  </a:cubicBezTo>
                  <a:lnTo>
                    <a:pt x="3768314" y="6826"/>
                  </a:lnTo>
                  <a:close/>
                  <a:moveTo>
                    <a:pt x="1589779" y="0"/>
                  </a:moveTo>
                  <a:lnTo>
                    <a:pt x="1918056" y="0"/>
                  </a:lnTo>
                  <a:lnTo>
                    <a:pt x="1764243" y="55145"/>
                  </a:lnTo>
                  <a:cubicBezTo>
                    <a:pt x="1609764" y="115414"/>
                    <a:pt x="1458840" y="188978"/>
                    <a:pt x="1313330" y="274424"/>
                  </a:cubicBezTo>
                  <a:cubicBezTo>
                    <a:pt x="924625" y="501532"/>
                    <a:pt x="576885" y="817476"/>
                    <a:pt x="295673" y="1187630"/>
                  </a:cubicBezTo>
                  <a:cubicBezTo>
                    <a:pt x="225216" y="1280162"/>
                    <a:pt x="158640" y="1375858"/>
                    <a:pt x="96207" y="1474327"/>
                  </a:cubicBezTo>
                  <a:lnTo>
                    <a:pt x="0" y="1641460"/>
                  </a:lnTo>
                  <a:lnTo>
                    <a:pt x="0" y="1224218"/>
                  </a:lnTo>
                  <a:lnTo>
                    <a:pt x="150937" y="1040975"/>
                  </a:lnTo>
                  <a:cubicBezTo>
                    <a:pt x="478530" y="677729"/>
                    <a:pt x="858178" y="381092"/>
                    <a:pt x="1264907" y="158248"/>
                  </a:cubicBezTo>
                  <a:cubicBezTo>
                    <a:pt x="1366631" y="102619"/>
                    <a:pt x="1470177" y="51760"/>
                    <a:pt x="1575167" y="5677"/>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4" name="Picture 3">
            <a:extLst>
              <a:ext uri="{FF2B5EF4-FFF2-40B4-BE49-F238E27FC236}">
                <a16:creationId xmlns:a16="http://schemas.microsoft.com/office/drawing/2014/main" id="{AB7DAEC0-7A50-4533-AD2A-F11184173EED}"/>
              </a:ext>
            </a:extLst>
          </p:cNvPr>
          <p:cNvPicPr>
            <a:picLocks noChangeAspect="1"/>
          </p:cNvPicPr>
          <p:nvPr/>
        </p:nvPicPr>
        <p:blipFill>
          <a:blip r:embed="rId2"/>
          <a:stretch>
            <a:fillRect/>
          </a:stretch>
        </p:blipFill>
        <p:spPr>
          <a:xfrm>
            <a:off x="674437" y="2817541"/>
            <a:ext cx="3785616" cy="1552102"/>
          </a:xfrm>
          <a:prstGeom prst="rect">
            <a:avLst/>
          </a:prstGeom>
        </p:spPr>
      </p:pic>
      <p:sp>
        <p:nvSpPr>
          <p:cNvPr id="3" name="Content Placeholder 2">
            <a:extLst>
              <a:ext uri="{FF2B5EF4-FFF2-40B4-BE49-F238E27FC236}">
                <a16:creationId xmlns:a16="http://schemas.microsoft.com/office/drawing/2014/main" id="{6A7C6DFF-73FD-4093-806D-C0477487783C}"/>
              </a:ext>
            </a:extLst>
          </p:cNvPr>
          <p:cNvSpPr>
            <a:spLocks noGrp="1"/>
          </p:cNvSpPr>
          <p:nvPr>
            <p:ph idx="1"/>
          </p:nvPr>
        </p:nvSpPr>
        <p:spPr>
          <a:xfrm>
            <a:off x="6200776" y="952500"/>
            <a:ext cx="5686424" cy="5210175"/>
          </a:xfrm>
        </p:spPr>
        <p:txBody>
          <a:bodyPr anchor="t">
            <a:normAutofit fontScale="70000" lnSpcReduction="20000"/>
          </a:bodyPr>
          <a:lstStyle/>
          <a:p>
            <a:pPr marL="0" indent="0">
              <a:buNone/>
            </a:pPr>
            <a:r>
              <a:rPr lang="en-GB" dirty="0">
                <a:solidFill>
                  <a:schemeClr val="tx2"/>
                </a:solidFill>
              </a:rPr>
              <a:t>Delayed language skills lead to under-performance later in life. </a:t>
            </a:r>
            <a:r>
              <a:rPr lang="en-GB" dirty="0" err="1">
                <a:solidFill>
                  <a:schemeClr val="tx2"/>
                </a:solidFill>
              </a:rPr>
              <a:t>WellComm</a:t>
            </a:r>
            <a:r>
              <a:rPr lang="en-GB" dirty="0">
                <a:solidFill>
                  <a:schemeClr val="tx2"/>
                </a:solidFill>
              </a:rPr>
              <a:t> helps us to identify pre-school and primary school children who are experiencing barriers to speech and language development so that you can support them early in their education journey. </a:t>
            </a:r>
          </a:p>
          <a:p>
            <a:pPr marL="0" indent="0">
              <a:buNone/>
            </a:pPr>
            <a:endParaRPr lang="en-GB" dirty="0">
              <a:solidFill>
                <a:schemeClr val="tx2"/>
              </a:solidFill>
            </a:endParaRPr>
          </a:p>
          <a:p>
            <a:pPr marL="0" indent="0">
              <a:buNone/>
            </a:pPr>
            <a:r>
              <a:rPr lang="en-GB" dirty="0">
                <a:solidFill>
                  <a:schemeClr val="tx2"/>
                </a:solidFill>
              </a:rPr>
              <a:t>The toolkits are quick and simple to use (requiring no speech and language expertise). Reports take traffic light scoring format, making them easy to interpret.</a:t>
            </a:r>
          </a:p>
          <a:p>
            <a:pPr marL="0" indent="0">
              <a:buNone/>
            </a:pPr>
            <a:endParaRPr lang="en-GB" dirty="0">
              <a:solidFill>
                <a:schemeClr val="tx2"/>
              </a:solidFill>
            </a:endParaRPr>
          </a:p>
          <a:p>
            <a:pPr marL="0" indent="0">
              <a:buNone/>
            </a:pPr>
            <a:r>
              <a:rPr lang="en-GB" dirty="0">
                <a:solidFill>
                  <a:schemeClr val="tx2"/>
                </a:solidFill>
              </a:rPr>
              <a:t>These scores will be shared with you along with next steps.</a:t>
            </a:r>
          </a:p>
          <a:p>
            <a:pPr marL="0" indent="0">
              <a:buNone/>
            </a:pPr>
            <a:endParaRPr lang="en-GB" dirty="0">
              <a:solidFill>
                <a:schemeClr val="tx2"/>
              </a:solidFill>
            </a:endParaRPr>
          </a:p>
          <a:p>
            <a:pPr marL="0" indent="0" algn="ctr">
              <a:buNone/>
            </a:pPr>
            <a:r>
              <a:rPr lang="en-GB" sz="4000" dirty="0">
                <a:solidFill>
                  <a:schemeClr val="tx2"/>
                </a:solidFill>
              </a:rPr>
              <a:t>We will host a Phonics and SALT evening with our trust SEND lead and a private SALT specialist in September.</a:t>
            </a:r>
          </a:p>
        </p:txBody>
      </p:sp>
    </p:spTree>
    <p:extLst>
      <p:ext uri="{BB962C8B-B14F-4D97-AF65-F5344CB8AC3E}">
        <p14:creationId xmlns:p14="http://schemas.microsoft.com/office/powerpoint/2010/main" val="1761903765"/>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04812C46-200A-4DEB-A05E-3ED6C68C238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 name="Picture 3">
            <a:extLst>
              <a:ext uri="{FF2B5EF4-FFF2-40B4-BE49-F238E27FC236}">
                <a16:creationId xmlns:a16="http://schemas.microsoft.com/office/drawing/2014/main" id="{148414D7-46CC-334A-5280-94E14A514504}"/>
              </a:ext>
            </a:extLst>
          </p:cNvPr>
          <p:cNvPicPr>
            <a:picLocks noChangeAspect="1"/>
          </p:cNvPicPr>
          <p:nvPr/>
        </p:nvPicPr>
        <p:blipFill rotWithShape="1">
          <a:blip r:embed="rId3"/>
          <a:srcRect l="9690" r="3949" b="1"/>
          <a:stretch/>
        </p:blipFill>
        <p:spPr>
          <a:xfrm>
            <a:off x="1" y="10"/>
            <a:ext cx="9669642" cy="6857990"/>
          </a:xfrm>
          <a:prstGeom prst="rect">
            <a:avLst/>
          </a:prstGeom>
        </p:spPr>
      </p:pic>
      <p:sp>
        <p:nvSpPr>
          <p:cNvPr id="11" name="Rectangle 10">
            <a:extLst>
              <a:ext uri="{FF2B5EF4-FFF2-40B4-BE49-F238E27FC236}">
                <a16:creationId xmlns:a16="http://schemas.microsoft.com/office/drawing/2014/main" id="{D1EA859B-E555-4109-94F3-6700E046E00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flipH="1">
            <a:off x="5125019" y="0"/>
            <a:ext cx="7066978" cy="6858000"/>
          </a:xfrm>
          <a:prstGeom prst="rect">
            <a:avLst/>
          </a:prstGeom>
          <a:gradFill>
            <a:gsLst>
              <a:gs pos="48000">
                <a:schemeClr val="bg1"/>
              </a:gs>
              <a:gs pos="35000">
                <a:schemeClr val="bg1">
                  <a:alpha val="77000"/>
                </a:schemeClr>
              </a:gs>
              <a:gs pos="19000">
                <a:schemeClr val="bg1">
                  <a:alpha val="38000"/>
                </a:schemeClr>
              </a:gs>
              <a:gs pos="0">
                <a:schemeClr val="bg1">
                  <a:alpha val="0"/>
                </a:schemeClr>
              </a:gs>
              <a:gs pos="100000">
                <a:schemeClr val="bg1"/>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a:extLst>
              <a:ext uri="{FF2B5EF4-FFF2-40B4-BE49-F238E27FC236}">
                <a16:creationId xmlns:a16="http://schemas.microsoft.com/office/drawing/2014/main" id="{A81500BC-65B0-75AE-021C-C80AF4FBAC69}"/>
              </a:ext>
            </a:extLst>
          </p:cNvPr>
          <p:cNvSpPr>
            <a:spLocks noGrp="1"/>
          </p:cNvSpPr>
          <p:nvPr>
            <p:ph type="title"/>
          </p:nvPr>
        </p:nvSpPr>
        <p:spPr>
          <a:xfrm>
            <a:off x="7531610" y="365125"/>
            <a:ext cx="3822189" cy="1899912"/>
          </a:xfrm>
        </p:spPr>
        <p:txBody>
          <a:bodyPr>
            <a:normAutofit/>
          </a:bodyPr>
          <a:lstStyle/>
          <a:p>
            <a:r>
              <a:rPr lang="en-US" sz="4000"/>
              <a:t>Early Reading</a:t>
            </a:r>
            <a:endParaRPr lang="en-GB" sz="4000"/>
          </a:p>
        </p:txBody>
      </p:sp>
      <p:sp>
        <p:nvSpPr>
          <p:cNvPr id="3" name="Content Placeholder 2">
            <a:extLst>
              <a:ext uri="{FF2B5EF4-FFF2-40B4-BE49-F238E27FC236}">
                <a16:creationId xmlns:a16="http://schemas.microsoft.com/office/drawing/2014/main" id="{E930FF88-23CC-9FE0-1390-4CA5FA3C1619}"/>
              </a:ext>
            </a:extLst>
          </p:cNvPr>
          <p:cNvSpPr>
            <a:spLocks noGrp="1"/>
          </p:cNvSpPr>
          <p:nvPr>
            <p:ph idx="1"/>
          </p:nvPr>
        </p:nvSpPr>
        <p:spPr>
          <a:xfrm>
            <a:off x="7531610" y="2434201"/>
            <a:ext cx="3822189" cy="3742762"/>
          </a:xfrm>
        </p:spPr>
        <p:txBody>
          <a:bodyPr>
            <a:normAutofit/>
          </a:bodyPr>
          <a:lstStyle/>
          <a:p>
            <a:r>
              <a:rPr lang="en-US" sz="1700"/>
              <a:t>Children will learn the letter sound first, not the name.</a:t>
            </a:r>
          </a:p>
          <a:p>
            <a:pPr marL="0" indent="0">
              <a:buNone/>
            </a:pPr>
            <a:endParaRPr lang="en-US" sz="1700"/>
          </a:p>
          <a:p>
            <a:r>
              <a:rPr lang="en-US" sz="1700"/>
              <a:t>We deliver phonics through a scheme called ELS – Essential Letters and Sounds.</a:t>
            </a:r>
          </a:p>
          <a:p>
            <a:pPr marL="0" indent="0">
              <a:buNone/>
            </a:pPr>
            <a:endParaRPr lang="en-US" sz="1700"/>
          </a:p>
          <a:p>
            <a:r>
              <a:rPr lang="en-US" sz="1700"/>
              <a:t>Daily phonic lessons.</a:t>
            </a:r>
          </a:p>
          <a:p>
            <a:pPr marL="0" indent="0">
              <a:buNone/>
            </a:pPr>
            <a:endParaRPr lang="en-US" sz="1700"/>
          </a:p>
          <a:p>
            <a:r>
              <a:rPr lang="en-US" sz="1700"/>
              <a:t>Children will bring a reading book home, 1 per week and have the choice of a pleasure reading book too.</a:t>
            </a:r>
          </a:p>
          <a:p>
            <a:endParaRPr lang="en-GB" sz="1700"/>
          </a:p>
        </p:txBody>
      </p:sp>
    </p:spTree>
    <p:extLst>
      <p:ext uri="{BB962C8B-B14F-4D97-AF65-F5344CB8AC3E}">
        <p14:creationId xmlns:p14="http://schemas.microsoft.com/office/powerpoint/2010/main" val="286215623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79BB35BC-D5C2-4C8B-A22A-A71E6191913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FA4CEFC3-9919-45D3-B446-76624AF2C890}"/>
              </a:ext>
            </a:extLst>
          </p:cNvPr>
          <p:cNvSpPr>
            <a:spLocks noGrp="1"/>
          </p:cNvSpPr>
          <p:nvPr>
            <p:ph type="title"/>
          </p:nvPr>
        </p:nvSpPr>
        <p:spPr>
          <a:xfrm>
            <a:off x="6513788" y="365125"/>
            <a:ext cx="4840010" cy="1807305"/>
          </a:xfrm>
        </p:spPr>
        <p:txBody>
          <a:bodyPr>
            <a:normAutofit/>
          </a:bodyPr>
          <a:lstStyle/>
          <a:p>
            <a:r>
              <a:rPr lang="en-GB"/>
              <a:t>Transition Days/Visits…</a:t>
            </a:r>
            <a:endParaRPr lang="en-GB" dirty="0"/>
          </a:p>
        </p:txBody>
      </p:sp>
      <p:pic>
        <p:nvPicPr>
          <p:cNvPr id="4" name="Picture 3">
            <a:extLst>
              <a:ext uri="{FF2B5EF4-FFF2-40B4-BE49-F238E27FC236}">
                <a16:creationId xmlns:a16="http://schemas.microsoft.com/office/drawing/2014/main" id="{E5CD24CA-777B-AE6B-8589-05E780308EC7}"/>
              </a:ext>
            </a:extLst>
          </p:cNvPr>
          <p:cNvPicPr>
            <a:picLocks noChangeAspect="1"/>
          </p:cNvPicPr>
          <p:nvPr/>
        </p:nvPicPr>
        <p:blipFill rotWithShape="1">
          <a:blip r:embed="rId3"/>
          <a:srcRect l="19541" r="30291"/>
          <a:stretch/>
        </p:blipFill>
        <p:spPr>
          <a:xfrm>
            <a:off x="20" y="10"/>
            <a:ext cx="6116549" cy="6857990"/>
          </a:xfrm>
          <a:custGeom>
            <a:avLst/>
            <a:gdLst/>
            <a:ahLst/>
            <a:cxnLst/>
            <a:rect l="l" t="t" r="r" b="b"/>
            <a:pathLst>
              <a:path w="6116569" h="6879321">
                <a:moveTo>
                  <a:pt x="0" y="0"/>
                </a:moveTo>
                <a:lnTo>
                  <a:pt x="2935851" y="0"/>
                </a:lnTo>
                <a:cubicBezTo>
                  <a:pt x="3035710" y="10660"/>
                  <a:pt x="3138421" y="17767"/>
                  <a:pt x="3238280" y="31980"/>
                </a:cubicBezTo>
                <a:cubicBezTo>
                  <a:pt x="3817462" y="106602"/>
                  <a:pt x="3127009" y="277163"/>
                  <a:pt x="3660541" y="550772"/>
                </a:cubicBezTo>
                <a:cubicBezTo>
                  <a:pt x="3706191" y="575645"/>
                  <a:pt x="3757546" y="579199"/>
                  <a:pt x="3808902" y="589860"/>
                </a:cubicBezTo>
                <a:cubicBezTo>
                  <a:pt x="4008620" y="625393"/>
                  <a:pt x="4211192" y="618286"/>
                  <a:pt x="4413762" y="625393"/>
                </a:cubicBezTo>
                <a:cubicBezTo>
                  <a:pt x="4465118" y="628946"/>
                  <a:pt x="4525033" y="625393"/>
                  <a:pt x="4567830" y="721333"/>
                </a:cubicBezTo>
                <a:cubicBezTo>
                  <a:pt x="4425175" y="724888"/>
                  <a:pt x="4305344" y="731994"/>
                  <a:pt x="4171247" y="792401"/>
                </a:cubicBezTo>
                <a:cubicBezTo>
                  <a:pt x="4239722" y="859916"/>
                  <a:pt x="4322462" y="795955"/>
                  <a:pt x="4376671" y="842148"/>
                </a:cubicBezTo>
                <a:cubicBezTo>
                  <a:pt x="4428027" y="888342"/>
                  <a:pt x="4470824" y="891896"/>
                  <a:pt x="4527887" y="813722"/>
                </a:cubicBezTo>
                <a:cubicBezTo>
                  <a:pt x="4556417" y="774634"/>
                  <a:pt x="4604920" y="778187"/>
                  <a:pt x="4633452" y="799508"/>
                </a:cubicBezTo>
                <a:cubicBezTo>
                  <a:pt x="4781813" y="913216"/>
                  <a:pt x="4778960" y="909662"/>
                  <a:pt x="4947293" y="870576"/>
                </a:cubicBezTo>
                <a:cubicBezTo>
                  <a:pt x="5055712" y="845701"/>
                  <a:pt x="5166983" y="806615"/>
                  <a:pt x="5263988" y="820828"/>
                </a:cubicBezTo>
                <a:cubicBezTo>
                  <a:pt x="5275401" y="867022"/>
                  <a:pt x="5263988" y="888342"/>
                  <a:pt x="5249723" y="895449"/>
                </a:cubicBezTo>
                <a:cubicBezTo>
                  <a:pt x="5021475" y="1005604"/>
                  <a:pt x="4975825" y="1122864"/>
                  <a:pt x="4744723" y="1197485"/>
                </a:cubicBezTo>
                <a:cubicBezTo>
                  <a:pt x="4724751" y="1268552"/>
                  <a:pt x="4807491" y="1275660"/>
                  <a:pt x="4767548" y="1346727"/>
                </a:cubicBezTo>
                <a:cubicBezTo>
                  <a:pt x="4693367" y="1407134"/>
                  <a:pt x="4610627" y="1346727"/>
                  <a:pt x="4539299" y="1421348"/>
                </a:cubicBezTo>
                <a:cubicBezTo>
                  <a:pt x="4550712" y="1471094"/>
                  <a:pt x="4610627" y="1432008"/>
                  <a:pt x="4607773" y="1485309"/>
                </a:cubicBezTo>
                <a:cubicBezTo>
                  <a:pt x="4604920" y="1517288"/>
                  <a:pt x="4593508" y="1527948"/>
                  <a:pt x="4579242" y="1535055"/>
                </a:cubicBezTo>
                <a:cubicBezTo>
                  <a:pt x="4776107" y="1538608"/>
                  <a:pt x="5383820" y="1574142"/>
                  <a:pt x="5278255" y="1609676"/>
                </a:cubicBezTo>
                <a:cubicBezTo>
                  <a:pt x="5418057" y="1698511"/>
                  <a:pt x="5623481" y="1609676"/>
                  <a:pt x="5771843" y="1630997"/>
                </a:cubicBezTo>
                <a:cubicBezTo>
                  <a:pt x="5925911" y="1652316"/>
                  <a:pt x="6171278" y="1719830"/>
                  <a:pt x="6105656" y="1748257"/>
                </a:cubicBezTo>
                <a:cubicBezTo>
                  <a:pt x="6031475" y="1780238"/>
                  <a:pt x="5766136" y="2146235"/>
                  <a:pt x="5691955" y="2167555"/>
                </a:cubicBezTo>
                <a:cubicBezTo>
                  <a:pt x="5606362" y="2188875"/>
                  <a:pt x="5589243" y="2217302"/>
                  <a:pt x="5475118" y="2348776"/>
                </a:cubicBezTo>
                <a:cubicBezTo>
                  <a:pt x="5398085" y="2437610"/>
                  <a:pt x="5709074" y="2238623"/>
                  <a:pt x="5826051" y="2291922"/>
                </a:cubicBezTo>
                <a:cubicBezTo>
                  <a:pt x="5868848" y="2309690"/>
                  <a:pt x="5552153" y="2554872"/>
                  <a:pt x="5552153" y="2597513"/>
                </a:cubicBezTo>
                <a:cubicBezTo>
                  <a:pt x="5549300" y="2640153"/>
                  <a:pt x="5577831" y="2647260"/>
                  <a:pt x="5603508" y="2647260"/>
                </a:cubicBezTo>
                <a:cubicBezTo>
                  <a:pt x="5660571" y="2647260"/>
                  <a:pt x="5640599" y="2686346"/>
                  <a:pt x="5700515" y="2679240"/>
                </a:cubicBezTo>
                <a:cubicBezTo>
                  <a:pt x="5523622" y="2800055"/>
                  <a:pt x="5418057" y="2778734"/>
                  <a:pt x="5246870" y="2888889"/>
                </a:cubicBezTo>
                <a:cubicBezTo>
                  <a:pt x="5164130" y="2942189"/>
                  <a:pt x="4921615" y="3119857"/>
                  <a:pt x="4836022" y="3169605"/>
                </a:cubicBezTo>
                <a:cubicBezTo>
                  <a:pt x="4801785" y="3187371"/>
                  <a:pt x="4758988" y="3173158"/>
                  <a:pt x="4736163" y="3233565"/>
                </a:cubicBezTo>
                <a:cubicBezTo>
                  <a:pt x="4770400" y="3279759"/>
                  <a:pt x="4816050" y="3254885"/>
                  <a:pt x="4853141" y="3233565"/>
                </a:cubicBezTo>
                <a:cubicBezTo>
                  <a:pt x="4944440" y="3176711"/>
                  <a:pt x="4935881" y="3190925"/>
                  <a:pt x="4944440" y="3226459"/>
                </a:cubicBezTo>
                <a:cubicBezTo>
                  <a:pt x="4972972" y="3350827"/>
                  <a:pt x="5044300" y="3308186"/>
                  <a:pt x="5109921" y="3283313"/>
                </a:cubicBezTo>
                <a:cubicBezTo>
                  <a:pt x="5303932" y="3208692"/>
                  <a:pt x="5500797" y="3215799"/>
                  <a:pt x="5694809" y="3141178"/>
                </a:cubicBezTo>
                <a:cubicBezTo>
                  <a:pt x="5714781" y="3134070"/>
                  <a:pt x="5612068" y="3283313"/>
                  <a:pt x="5566419" y="3301079"/>
                </a:cubicBezTo>
                <a:cubicBezTo>
                  <a:pt x="5515063" y="3322399"/>
                  <a:pt x="5452294" y="3311739"/>
                  <a:pt x="5415203" y="3397020"/>
                </a:cubicBezTo>
                <a:cubicBezTo>
                  <a:pt x="5477972" y="3414787"/>
                  <a:pt x="5552153" y="3372147"/>
                  <a:pt x="5612068" y="3432554"/>
                </a:cubicBezTo>
                <a:cubicBezTo>
                  <a:pt x="5469413" y="3528494"/>
                  <a:pt x="5329610" y="3535601"/>
                  <a:pt x="5206927" y="3599562"/>
                </a:cubicBezTo>
                <a:cubicBezTo>
                  <a:pt x="5192661" y="3706163"/>
                  <a:pt x="5272548" y="3663523"/>
                  <a:pt x="5301079" y="3723930"/>
                </a:cubicBezTo>
                <a:cubicBezTo>
                  <a:pt x="5072830" y="3844745"/>
                  <a:pt x="4564977" y="4232062"/>
                  <a:pt x="4507915" y="4306683"/>
                </a:cubicBezTo>
                <a:cubicBezTo>
                  <a:pt x="4390937" y="4463031"/>
                  <a:pt x="3900202" y="4562525"/>
                  <a:pt x="3982942" y="4587399"/>
                </a:cubicBezTo>
                <a:cubicBezTo>
                  <a:pt x="4051417" y="4608719"/>
                  <a:pt x="4119891" y="4587399"/>
                  <a:pt x="4185513" y="4541205"/>
                </a:cubicBezTo>
                <a:cubicBezTo>
                  <a:pt x="4291078" y="4466584"/>
                  <a:pt x="5010062" y="4523438"/>
                  <a:pt x="5212633" y="4455924"/>
                </a:cubicBezTo>
                <a:cubicBezTo>
                  <a:pt x="5241164" y="4445264"/>
                  <a:pt x="5283960" y="4409730"/>
                  <a:pt x="5312492" y="4473691"/>
                </a:cubicBezTo>
                <a:cubicBezTo>
                  <a:pt x="5098508" y="4704659"/>
                  <a:pt x="4833169" y="4654913"/>
                  <a:pt x="4596361" y="4818368"/>
                </a:cubicBezTo>
                <a:cubicBezTo>
                  <a:pt x="4684807" y="4917861"/>
                  <a:pt x="4776107" y="4907202"/>
                  <a:pt x="4873113" y="4885882"/>
                </a:cubicBezTo>
                <a:cubicBezTo>
                  <a:pt x="4895938" y="4878775"/>
                  <a:pt x="4930175" y="4871668"/>
                  <a:pt x="4935881" y="4914309"/>
                </a:cubicBezTo>
                <a:cubicBezTo>
                  <a:pt x="4941587" y="4967609"/>
                  <a:pt x="4898790" y="4978270"/>
                  <a:pt x="4873113" y="5003143"/>
                </a:cubicBezTo>
                <a:cubicBezTo>
                  <a:pt x="4833169" y="5038676"/>
                  <a:pt x="4773254" y="4999590"/>
                  <a:pt x="4721898" y="5095530"/>
                </a:cubicBezTo>
                <a:cubicBezTo>
                  <a:pt x="4873113" y="5067104"/>
                  <a:pt x="4998650" y="5020910"/>
                  <a:pt x="5132745" y="4949842"/>
                </a:cubicBezTo>
                <a:cubicBezTo>
                  <a:pt x="5121333" y="5006696"/>
                  <a:pt x="5081390" y="5035123"/>
                  <a:pt x="5101362" y="5081317"/>
                </a:cubicBezTo>
                <a:cubicBezTo>
                  <a:pt x="5118480" y="5116850"/>
                  <a:pt x="5164130" y="5131063"/>
                  <a:pt x="5138452" y="5198578"/>
                </a:cubicBezTo>
                <a:cubicBezTo>
                  <a:pt x="5067125" y="5273199"/>
                  <a:pt x="4967265" y="5258986"/>
                  <a:pt x="4904497" y="5362033"/>
                </a:cubicBezTo>
                <a:cubicBezTo>
                  <a:pt x="4818903" y="5507721"/>
                  <a:pt x="4684807" y="5564575"/>
                  <a:pt x="4579242" y="5674729"/>
                </a:cubicBezTo>
                <a:cubicBezTo>
                  <a:pt x="4545005" y="5713816"/>
                  <a:pt x="4313903" y="5841738"/>
                  <a:pt x="4253988" y="5884379"/>
                </a:cubicBezTo>
                <a:cubicBezTo>
                  <a:pt x="4168395" y="5944786"/>
                  <a:pt x="4071389" y="5966106"/>
                  <a:pt x="3985795" y="6069153"/>
                </a:cubicBezTo>
                <a:cubicBezTo>
                  <a:pt x="4065682" y="6086921"/>
                  <a:pt x="4134157" y="5990979"/>
                  <a:pt x="4231163" y="6030066"/>
                </a:cubicBezTo>
                <a:cubicBezTo>
                  <a:pt x="4074242" y="6133114"/>
                  <a:pt x="3931586" y="6182861"/>
                  <a:pt x="3814609" y="6317889"/>
                </a:cubicBezTo>
                <a:cubicBezTo>
                  <a:pt x="3800343" y="6335656"/>
                  <a:pt x="3771812" y="6332102"/>
                  <a:pt x="3751840" y="6339209"/>
                </a:cubicBezTo>
                <a:cubicBezTo>
                  <a:pt x="3529298" y="6406723"/>
                  <a:pt x="3309608" y="6467130"/>
                  <a:pt x="3089919" y="6563071"/>
                </a:cubicBezTo>
                <a:cubicBezTo>
                  <a:pt x="3041416" y="6584392"/>
                  <a:pt x="2955823" y="6595052"/>
                  <a:pt x="2961529" y="6662566"/>
                </a:cubicBezTo>
                <a:cubicBezTo>
                  <a:pt x="2972941" y="6765613"/>
                  <a:pt x="3055681" y="6687439"/>
                  <a:pt x="3107038" y="6673226"/>
                </a:cubicBezTo>
                <a:cubicBezTo>
                  <a:pt x="3269664" y="6634138"/>
                  <a:pt x="3432292" y="6570178"/>
                  <a:pt x="3594919" y="6591499"/>
                </a:cubicBezTo>
                <a:cubicBezTo>
                  <a:pt x="3483648" y="6637693"/>
                  <a:pt x="3372376" y="6680332"/>
                  <a:pt x="3261106" y="6726527"/>
                </a:cubicBezTo>
                <a:cubicBezTo>
                  <a:pt x="3386642" y="6705206"/>
                  <a:pt x="3495061" y="6786934"/>
                  <a:pt x="3620597" y="6740740"/>
                </a:cubicBezTo>
                <a:cubicBezTo>
                  <a:pt x="3660541" y="6726527"/>
                  <a:pt x="3700484" y="6765613"/>
                  <a:pt x="3703337" y="6826020"/>
                </a:cubicBezTo>
                <a:cubicBezTo>
                  <a:pt x="3706191" y="6847340"/>
                  <a:pt x="3700484" y="6865108"/>
                  <a:pt x="3689072" y="6879321"/>
                </a:cubicBezTo>
                <a:lnTo>
                  <a:pt x="0" y="6879321"/>
                </a:lnTo>
                <a:close/>
              </a:path>
            </a:pathLst>
          </a:custGeom>
        </p:spPr>
      </p:pic>
      <p:sp>
        <p:nvSpPr>
          <p:cNvPr id="3" name="Content Placeholder 2">
            <a:extLst>
              <a:ext uri="{FF2B5EF4-FFF2-40B4-BE49-F238E27FC236}">
                <a16:creationId xmlns:a16="http://schemas.microsoft.com/office/drawing/2014/main" id="{5CC75CDF-7421-44F5-9876-96670BBB380E}"/>
              </a:ext>
            </a:extLst>
          </p:cNvPr>
          <p:cNvSpPr>
            <a:spLocks noGrp="1"/>
          </p:cNvSpPr>
          <p:nvPr>
            <p:ph idx="1"/>
          </p:nvPr>
        </p:nvSpPr>
        <p:spPr>
          <a:xfrm>
            <a:off x="6513788" y="2333297"/>
            <a:ext cx="4840010" cy="3843666"/>
          </a:xfrm>
        </p:spPr>
        <p:txBody>
          <a:bodyPr>
            <a:normAutofit lnSpcReduction="10000"/>
          </a:bodyPr>
          <a:lstStyle/>
          <a:p>
            <a:r>
              <a:rPr lang="en-GB" sz="1900" dirty="0"/>
              <a:t>Two sessions before the summer break.</a:t>
            </a:r>
          </a:p>
          <a:p>
            <a:pPr marL="0" indent="0">
              <a:buNone/>
            </a:pPr>
            <a:endParaRPr lang="en-GB" sz="1900" dirty="0"/>
          </a:p>
          <a:p>
            <a:r>
              <a:rPr lang="en-GB" sz="1900" dirty="0">
                <a:highlight>
                  <a:srgbClr val="FFFF00"/>
                </a:highlight>
              </a:rPr>
              <a:t>One session with an adult – </a:t>
            </a:r>
            <a:r>
              <a:rPr lang="en-GB" sz="1900">
                <a:highlight>
                  <a:srgbClr val="FFFF00"/>
                </a:highlight>
              </a:rPr>
              <a:t>Wednesday 1</a:t>
            </a:r>
            <a:r>
              <a:rPr lang="en-GB" sz="1900" baseline="30000">
                <a:highlight>
                  <a:srgbClr val="FFFF00"/>
                </a:highlight>
              </a:rPr>
              <a:t>st</a:t>
            </a:r>
            <a:r>
              <a:rPr lang="en-GB" sz="1900">
                <a:highlight>
                  <a:srgbClr val="FFFF00"/>
                </a:highlight>
              </a:rPr>
              <a:t>   </a:t>
            </a:r>
            <a:r>
              <a:rPr lang="en-GB" sz="1900" dirty="0">
                <a:highlight>
                  <a:srgbClr val="FFFF00"/>
                </a:highlight>
              </a:rPr>
              <a:t>July</a:t>
            </a:r>
          </a:p>
          <a:p>
            <a:pPr marL="0" indent="0">
              <a:buNone/>
            </a:pPr>
            <a:endParaRPr lang="en-GB" sz="1900" dirty="0">
              <a:highlight>
                <a:srgbClr val="FFFF00"/>
              </a:highlight>
            </a:endParaRPr>
          </a:p>
          <a:p>
            <a:r>
              <a:rPr lang="en-GB" sz="1900" dirty="0">
                <a:highlight>
                  <a:srgbClr val="FFFF00"/>
                </a:highlight>
              </a:rPr>
              <a:t>One session without – Thursday 2</a:t>
            </a:r>
            <a:r>
              <a:rPr lang="en-GB" sz="1900" baseline="30000" dirty="0">
                <a:highlight>
                  <a:srgbClr val="FFFF00"/>
                </a:highlight>
              </a:rPr>
              <a:t>nd</a:t>
            </a:r>
            <a:r>
              <a:rPr lang="en-GB" sz="1900" dirty="0">
                <a:highlight>
                  <a:srgbClr val="FFFF00"/>
                </a:highlight>
              </a:rPr>
              <a:t> July </a:t>
            </a:r>
          </a:p>
          <a:p>
            <a:pPr marL="0" indent="0">
              <a:buNone/>
            </a:pPr>
            <a:endParaRPr lang="en-GB" sz="1900" dirty="0"/>
          </a:p>
          <a:p>
            <a:r>
              <a:rPr lang="en-GB" sz="1900" dirty="0"/>
              <a:t>Sun hat and water bottle needed on the day.</a:t>
            </a:r>
          </a:p>
          <a:p>
            <a:pPr marL="0" indent="0">
              <a:buNone/>
            </a:pPr>
            <a:endParaRPr lang="en-GB" sz="1900" dirty="0"/>
          </a:p>
          <a:p>
            <a:r>
              <a:rPr lang="en-GB" sz="1900" dirty="0"/>
              <a:t>Pre school visits/telephone calls – all now completed in readiness</a:t>
            </a:r>
          </a:p>
          <a:p>
            <a:pPr marL="0" indent="0">
              <a:buNone/>
            </a:pPr>
            <a:endParaRPr lang="en-GB" sz="1900" dirty="0"/>
          </a:p>
        </p:txBody>
      </p:sp>
    </p:spTree>
    <p:extLst>
      <p:ext uri="{BB962C8B-B14F-4D97-AF65-F5344CB8AC3E}">
        <p14:creationId xmlns:p14="http://schemas.microsoft.com/office/powerpoint/2010/main" val="2115303774"/>
      </p:ext>
    </p:extLst>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1772</TotalTime>
  <Words>1648</Words>
  <Application>Microsoft Office PowerPoint</Application>
  <PresentationFormat>Widescreen</PresentationFormat>
  <Paragraphs>193</Paragraphs>
  <Slides>28</Slides>
  <Notes>19</Notes>
  <HiddenSlides>0</HiddenSlides>
  <MMClips>0</MMClips>
  <ScaleCrop>false</ScaleCrop>
  <HeadingPairs>
    <vt:vector size="8" baseType="variant">
      <vt:variant>
        <vt:lpstr>Fonts Used</vt:lpstr>
      </vt:variant>
      <vt:variant>
        <vt:i4>4</vt:i4>
      </vt:variant>
      <vt:variant>
        <vt:lpstr>Theme</vt:lpstr>
      </vt:variant>
      <vt:variant>
        <vt:i4>1</vt:i4>
      </vt:variant>
      <vt:variant>
        <vt:lpstr>Embedded OLE Servers</vt:lpstr>
      </vt:variant>
      <vt:variant>
        <vt:i4>1</vt:i4>
      </vt:variant>
      <vt:variant>
        <vt:lpstr>Slide Titles</vt:lpstr>
      </vt:variant>
      <vt:variant>
        <vt:i4>28</vt:i4>
      </vt:variant>
    </vt:vector>
  </HeadingPairs>
  <TitlesOfParts>
    <vt:vector size="34" baseType="lpstr">
      <vt:lpstr>Arial</vt:lpstr>
      <vt:lpstr>Avenir Next LT Pro</vt:lpstr>
      <vt:lpstr>Calibri</vt:lpstr>
      <vt:lpstr>Calibri Light</vt:lpstr>
      <vt:lpstr>Office Theme</vt:lpstr>
      <vt:lpstr>Acrobat Document</vt:lpstr>
      <vt:lpstr>Hartford Primary School</vt:lpstr>
      <vt:lpstr>Introductions…</vt:lpstr>
      <vt:lpstr>Introductions…</vt:lpstr>
      <vt:lpstr>Early Years Foundation Stage (EYFS)</vt:lpstr>
      <vt:lpstr>Curriculum…</vt:lpstr>
      <vt:lpstr>Early Learning Goals (ELGS)</vt:lpstr>
      <vt:lpstr>PowerPoint Presentation</vt:lpstr>
      <vt:lpstr>Early Reading</vt:lpstr>
      <vt:lpstr>Transition Days/Visits…</vt:lpstr>
      <vt:lpstr>September…</vt:lpstr>
      <vt:lpstr>PowerPoint Presentation</vt:lpstr>
      <vt:lpstr>RRAP Club</vt:lpstr>
      <vt:lpstr>RRAP Club – opening times</vt:lpstr>
      <vt:lpstr>PowerPoint Presentation</vt:lpstr>
      <vt:lpstr>PowerPoint Presentation</vt:lpstr>
      <vt:lpstr>PowerPoint Presentation</vt:lpstr>
      <vt:lpstr>PowerPoint Presentation</vt:lpstr>
      <vt:lpstr>PowerPoint Presentation</vt:lpstr>
      <vt:lpstr>  Skills to practise before starting Reception  </vt:lpstr>
      <vt:lpstr>Being school ready…</vt:lpstr>
      <vt:lpstr>The year ahead…</vt:lpstr>
      <vt:lpstr>PowerPoint Presentation</vt:lpstr>
      <vt:lpstr> </vt:lpstr>
      <vt:lpstr>PowerPoint Presentation</vt:lpstr>
      <vt:lpstr>What our current parents say…</vt:lpstr>
      <vt:lpstr>Parents group</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Hartford Primary School</dc:title>
  <dc:creator>Kimberley Rowland</dc:creator>
  <cp:lastModifiedBy>Kimberley Rowland</cp:lastModifiedBy>
  <cp:revision>93</cp:revision>
  <cp:lastPrinted>2023-06-28T15:46:07Z</cp:lastPrinted>
  <dcterms:created xsi:type="dcterms:W3CDTF">2023-06-12T14:26:30Z</dcterms:created>
  <dcterms:modified xsi:type="dcterms:W3CDTF">2026-06-21T16:27:36Z</dcterms:modified>
</cp:coreProperties>
</file>