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7" r:id="rId5"/>
    <p:sldId id="302" r:id="rId6"/>
    <p:sldId id="322" r:id="rId7"/>
    <p:sldId id="325" r:id="rId8"/>
    <p:sldId id="303" r:id="rId9"/>
    <p:sldId id="304" r:id="rId10"/>
    <p:sldId id="321" r:id="rId11"/>
    <p:sldId id="332" r:id="rId12"/>
    <p:sldId id="333" r:id="rId13"/>
    <p:sldId id="331" r:id="rId14"/>
    <p:sldId id="329" r:id="rId15"/>
    <p:sldId id="330" r:id="rId16"/>
    <p:sldId id="323" r:id="rId17"/>
    <p:sldId id="328" r:id="rId18"/>
    <p:sldId id="324" r:id="rId19"/>
    <p:sldId id="326" r:id="rId20"/>
    <p:sldId id="334" r:id="rId21"/>
    <p:sldId id="335" r:id="rId22"/>
    <p:sldId id="327"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73537" autoAdjust="0"/>
  </p:normalViewPr>
  <p:slideViewPr>
    <p:cSldViewPr>
      <p:cViewPr varScale="1">
        <p:scale>
          <a:sx n="52" d="100"/>
          <a:sy n="52" d="100"/>
        </p:scale>
        <p:origin x="139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10/09/2025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54338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127703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19</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20</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10/09/2025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home.oxfordowl.co.uk/reading/reading-schemes-oxford-levels/essential-letters-and-sounds/?fbclid=IwAR0XQsezraqQYfjxLeeM3lQ90MeQBGc1Z2_DIBDbYaw9WRXTvLELYHusggs"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7"/>
          <a:stretch>
            <a:fillRect/>
          </a:stretch>
        </p:blipFill>
        <p:spPr>
          <a:xfrm>
            <a:off x="1745940" y="1773778"/>
            <a:ext cx="5724128" cy="3310444"/>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3283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6E0C0535-92B2-4D66-A35A-7E1CA7B10475}"/>
              </a:ext>
            </a:extLst>
          </p:cNvPr>
          <p:cNvPicPr>
            <a:picLocks noChangeAspect="1"/>
          </p:cNvPicPr>
          <p:nvPr/>
        </p:nvPicPr>
        <p:blipFill>
          <a:blip r:embed="rId7"/>
          <a:stretch>
            <a:fillRect/>
          </a:stretch>
        </p:blipFill>
        <p:spPr>
          <a:xfrm>
            <a:off x="1876546" y="248159"/>
            <a:ext cx="4351637" cy="5964743"/>
          </a:xfrm>
          <a:prstGeom prst="rect">
            <a:avLst/>
          </a:prstGeom>
        </p:spPr>
      </p:pic>
    </p:spTree>
    <p:extLst>
      <p:ext uri="{BB962C8B-B14F-4D97-AF65-F5344CB8AC3E}">
        <p14:creationId xmlns:p14="http://schemas.microsoft.com/office/powerpoint/2010/main" val="200508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9796B736-EA39-49FC-824D-7B9ED7479179}"/>
              </a:ext>
            </a:extLst>
          </p:cNvPr>
          <p:cNvPicPr>
            <a:picLocks noChangeAspect="1"/>
          </p:cNvPicPr>
          <p:nvPr/>
        </p:nvPicPr>
        <p:blipFill>
          <a:blip r:embed="rId7"/>
          <a:stretch>
            <a:fillRect/>
          </a:stretch>
        </p:blipFill>
        <p:spPr>
          <a:xfrm>
            <a:off x="2123728" y="310451"/>
            <a:ext cx="4699188" cy="5985710"/>
          </a:xfrm>
          <a:prstGeom prst="rect">
            <a:avLst/>
          </a:prstGeom>
        </p:spPr>
      </p:pic>
    </p:spTree>
    <p:extLst>
      <p:ext uri="{BB962C8B-B14F-4D97-AF65-F5344CB8AC3E}">
        <p14:creationId xmlns:p14="http://schemas.microsoft.com/office/powerpoint/2010/main" val="166511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
        <p:nvSpPr>
          <p:cNvPr id="2" name="Rectangle 1"/>
          <p:cNvSpPr/>
          <p:nvPr/>
        </p:nvSpPr>
        <p:spPr>
          <a:xfrm>
            <a:off x="179512" y="2828836"/>
            <a:ext cx="6678488" cy="1477328"/>
          </a:xfrm>
          <a:prstGeom prst="rect">
            <a:avLst/>
          </a:prstGeom>
        </p:spPr>
        <p:txBody>
          <a:bodyPr wrap="square">
            <a:spAutoFit/>
          </a:bodyPr>
          <a:lstStyle/>
          <a:p>
            <a:r>
              <a:rPr lang="en-GB" dirty="0">
                <a:hlinkClick r:id="rId5"/>
              </a:rPr>
              <a:t>https://home.oxfordowl.co.uk/reading/reading-schemes-oxford-levels/essential-letters-and-sounds/?fbclid=IwAR0XQsezraqQYfjxLeeM3lQ90MeQBGc1Z2_DIBDbYaw9WRXTvLELYHusggs</a:t>
            </a:r>
            <a:endParaRPr lang="en-GB" dirty="0"/>
          </a:p>
          <a:p>
            <a:endParaRPr lang="en-GB" dirty="0"/>
          </a:p>
        </p:txBody>
      </p:sp>
    </p:spTree>
    <p:extLst>
      <p:ext uri="{BB962C8B-B14F-4D97-AF65-F5344CB8AC3E}">
        <p14:creationId xmlns:p14="http://schemas.microsoft.com/office/powerpoint/2010/main" val="339659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AD8AC-BB95-4999-8CC1-95DE38016F70}">
  <ds:schemaRefs>
    <ds:schemaRef ds:uri="http://www.w3.org/XML/1998/namespace"/>
    <ds:schemaRef ds:uri="http://schemas.microsoft.com/office/2006/documentManagement/types"/>
    <ds:schemaRef ds:uri="aa5adec1-2310-4cd8-871b-e051d2dba17c"/>
    <ds:schemaRef ds:uri="http://purl.org/dc/elements/1.1/"/>
    <ds:schemaRef ds:uri="4700a94c-e2d5-4e62-8a3b-b235c350b210"/>
    <ds:schemaRef ds:uri="8894e085-ca10-42ec-aadf-154ab0169348"/>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31C47F-31A2-437A-8102-EA1BCFBAB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13524</TotalTime>
  <Words>1754</Words>
  <Application>Microsoft Office PowerPoint</Application>
  <PresentationFormat>On-screen Show (4:3)</PresentationFormat>
  <Paragraphs>202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Naomi Birtwistle</cp:lastModifiedBy>
  <cp:revision>377</cp:revision>
  <dcterms:created xsi:type="dcterms:W3CDTF">2017-12-08T10:29:15Z</dcterms:created>
  <dcterms:modified xsi:type="dcterms:W3CDTF">2025-09-10T15:27:24Z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