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D6DF"/>
          </a:solidFill>
        </a:fill>
      </a:tcStyle>
    </a:wholeTbl>
    <a:band2H>
      <a:tcTxStyle/>
      <a:tcStyle>
        <a:tcBdr/>
        <a:fill>
          <a:solidFill>
            <a:srgbClr val="E7ECE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4D5CB"/>
          </a:solidFill>
        </a:fill>
      </a:tcStyle>
    </a:wholeTbl>
    <a:band2H>
      <a:tcTxStyle/>
      <a:tcStyle>
        <a:tcBdr/>
        <a:fill>
          <a:solidFill>
            <a:srgbClr val="FAEB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8CACA"/>
          </a:solidFill>
        </a:fill>
      </a:tcStyle>
    </a:wholeTbl>
    <a:band2H>
      <a:tcTxStyle/>
      <a:tcStyle>
        <a:tcBdr/>
        <a:fill>
          <a:solidFill>
            <a:srgbClr val="F4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9" d="100"/>
          <a:sy n="119" d="100"/>
        </p:scale>
        <p:origin x="13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 name="Shape 102"/>
          <p:cNvSpPr>
            <a:spLocks noGrp="1" noRot="1" noChangeAspect="1"/>
          </p:cNvSpPr>
          <p:nvPr>
            <p:ph type="sldImg"/>
          </p:nvPr>
        </p:nvSpPr>
        <p:spPr>
          <a:xfrm>
            <a:off x="1143000" y="685800"/>
            <a:ext cx="4572000" cy="3429000"/>
          </a:xfrm>
          <a:prstGeom prst="rect">
            <a:avLst/>
          </a:prstGeom>
        </p:spPr>
        <p:txBody>
          <a:bodyPr/>
          <a:lstStyle/>
          <a:p>
            <a:endParaRPr/>
          </a:p>
        </p:txBody>
      </p:sp>
      <p:sp>
        <p:nvSpPr>
          <p:cNvPr id="103" name="Shape 10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defRPr sz="1200">
        <a:latin typeface="+mn-lt"/>
        <a:ea typeface="+mn-ea"/>
        <a:cs typeface="+mn-cs"/>
        <a:sym typeface="Calibri"/>
      </a:defRPr>
    </a:lvl1pPr>
    <a:lvl2pPr indent="228600" defTabSz="457200" latinLnBrk="0">
      <a:defRPr sz="1200">
        <a:latin typeface="+mn-lt"/>
        <a:ea typeface="+mn-ea"/>
        <a:cs typeface="+mn-cs"/>
        <a:sym typeface="Calibri"/>
      </a:defRPr>
    </a:lvl2pPr>
    <a:lvl3pPr indent="457200" defTabSz="457200" latinLnBrk="0">
      <a:defRPr sz="1200">
        <a:latin typeface="+mn-lt"/>
        <a:ea typeface="+mn-ea"/>
        <a:cs typeface="+mn-cs"/>
        <a:sym typeface="Calibri"/>
      </a:defRPr>
    </a:lvl3pPr>
    <a:lvl4pPr indent="685800" defTabSz="457200" latinLnBrk="0">
      <a:defRPr sz="1200">
        <a:latin typeface="+mn-lt"/>
        <a:ea typeface="+mn-ea"/>
        <a:cs typeface="+mn-cs"/>
        <a:sym typeface="Calibri"/>
      </a:defRPr>
    </a:lvl4pPr>
    <a:lvl5pPr indent="914400" defTabSz="457200" latinLnBrk="0">
      <a:defRPr sz="1200">
        <a:latin typeface="+mn-lt"/>
        <a:ea typeface="+mn-ea"/>
        <a:cs typeface="+mn-cs"/>
        <a:sym typeface="Calibri"/>
      </a:defRPr>
    </a:lvl5pPr>
    <a:lvl6pPr indent="1143000" defTabSz="457200" latinLnBrk="0">
      <a:defRPr sz="1200">
        <a:latin typeface="+mn-lt"/>
        <a:ea typeface="+mn-ea"/>
        <a:cs typeface="+mn-cs"/>
        <a:sym typeface="Calibri"/>
      </a:defRPr>
    </a:lvl6pPr>
    <a:lvl7pPr indent="1371600" defTabSz="457200" latinLnBrk="0">
      <a:defRPr sz="1200">
        <a:latin typeface="+mn-lt"/>
        <a:ea typeface="+mn-ea"/>
        <a:cs typeface="+mn-cs"/>
        <a:sym typeface="Calibri"/>
      </a:defRPr>
    </a:lvl7pPr>
    <a:lvl8pPr indent="1600200" defTabSz="457200" latinLnBrk="0">
      <a:defRPr sz="1200">
        <a:latin typeface="+mn-lt"/>
        <a:ea typeface="+mn-ea"/>
        <a:cs typeface="+mn-cs"/>
        <a:sym typeface="Calibri"/>
      </a:defRPr>
    </a:lvl8pPr>
    <a:lvl9pPr indent="1828800" defTabSz="4572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hape 111"/>
          <p:cNvSpPr>
            <a:spLocks noGrp="1" noRot="1" noChangeAspect="1"/>
          </p:cNvSpPr>
          <p:nvPr>
            <p:ph type="sldImg"/>
          </p:nvPr>
        </p:nvSpPr>
        <p:spPr>
          <a:prstGeom prst="rect">
            <a:avLst/>
          </a:prstGeom>
        </p:spPr>
        <p:txBody>
          <a:bodyPr/>
          <a:lstStyle/>
          <a:p>
            <a:endParaRPr/>
          </a:p>
        </p:txBody>
      </p:sp>
      <p:sp>
        <p:nvSpPr>
          <p:cNvPr id="112" name="Shape 112"/>
          <p:cNvSpPr>
            <a:spLocks noGrp="1"/>
          </p:cNvSpPr>
          <p:nvPr>
            <p:ph type="body" sz="quarter" idx="1"/>
          </p:nvPr>
        </p:nvSpPr>
        <p:spPr>
          <a:prstGeom prst="rect">
            <a:avLst/>
          </a:prstGeom>
        </p:spPr>
        <p:txBody>
          <a:bodyPr/>
          <a:lstStyle/>
          <a:p>
            <a:r>
              <a:t>Great to see you all here and for some of you it’s all new with your first child moving into school and for others it’s all very familiar!</a:t>
            </a:r>
          </a:p>
          <a:p>
            <a:r>
              <a:t>Who am I? </a:t>
            </a:r>
          </a:p>
          <a:p>
            <a:r>
              <a:t>What we will do today? I lways like to know whats ha Please ask as I go along interruptions are very welcome! </a:t>
            </a:r>
          </a:p>
          <a:p>
            <a:r>
              <a:t>Thanks to the staff who  are have here, so let’s just quickly see who is here!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a:spLocks noGrp="1" noRot="1" noChangeAspect="1"/>
          </p:cNvSpPr>
          <p:nvPr>
            <p:ph type="sldImg"/>
          </p:nvPr>
        </p:nvSpPr>
        <p:spPr>
          <a:prstGeom prst="rect">
            <a:avLst/>
          </a:prstGeom>
        </p:spPr>
        <p:txBody>
          <a:bodyPr/>
          <a:lstStyle/>
          <a:p>
            <a:endParaRPr/>
          </a:p>
        </p:txBody>
      </p:sp>
      <p:sp>
        <p:nvSpPr>
          <p:cNvPr id="121" name="Shape 121"/>
          <p:cNvSpPr>
            <a:spLocks noGrp="1"/>
          </p:cNvSpPr>
          <p:nvPr>
            <p:ph type="body" sz="quarter" idx="1"/>
          </p:nvPr>
        </p:nvSpPr>
        <p:spPr>
          <a:prstGeom prst="rect">
            <a:avLst/>
          </a:prstGeom>
        </p:spPr>
        <p:txBody>
          <a:bodyPr/>
          <a:lstStyle/>
          <a:p>
            <a:r>
              <a:t>Ask learners to rate which comes first use flip chart board and then show pyramid.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noRot="1" noChangeAspect="1"/>
          </p:cNvSpPr>
          <p:nvPr>
            <p:ph type="sldImg"/>
          </p:nvPr>
        </p:nvSpPr>
        <p:spPr>
          <a:prstGeom prst="rect">
            <a:avLst/>
          </a:prstGeom>
        </p:spPr>
        <p:txBody>
          <a:bodyPr/>
          <a:lstStyle/>
          <a:p>
            <a:endParaRPr/>
          </a:p>
        </p:txBody>
      </p:sp>
      <p:sp>
        <p:nvSpPr>
          <p:cNvPr id="127" name="Shape 127"/>
          <p:cNvSpPr>
            <a:spLocks noGrp="1"/>
          </p:cNvSpPr>
          <p:nvPr>
            <p:ph type="body" sz="quarter" idx="1"/>
          </p:nvPr>
        </p:nvSpPr>
        <p:spPr>
          <a:prstGeom prst="rect">
            <a:avLst/>
          </a:prstGeom>
        </p:spPr>
        <p:txBody>
          <a:bodyPr/>
          <a:lstStyle/>
          <a:p>
            <a:r>
              <a:t>So this skill is the foundation of all the chatting. So how can we help children to listen more! Been at that time where I used to be shouting my children to get ready done and there would always be one that was still playing/ watching TV how many times do I need to ask you , are you listening? That’s just my house!!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Shape 136"/>
          <p:cNvSpPr>
            <a:spLocks noGrp="1" noRot="1" noChangeAspect="1"/>
          </p:cNvSpPr>
          <p:nvPr>
            <p:ph type="sldImg"/>
          </p:nvPr>
        </p:nvSpPr>
        <p:spPr>
          <a:prstGeom prst="rect">
            <a:avLst/>
          </a:prstGeom>
        </p:spPr>
        <p:txBody>
          <a:bodyPr/>
          <a:lstStyle/>
          <a:p>
            <a:endParaRPr/>
          </a:p>
        </p:txBody>
      </p:sp>
      <p:sp>
        <p:nvSpPr>
          <p:cNvPr id="137" name="Shape 137"/>
          <p:cNvSpPr>
            <a:spLocks noGrp="1"/>
          </p:cNvSpPr>
          <p:nvPr>
            <p:ph type="body" sz="quarter" idx="1"/>
          </p:nvPr>
        </p:nvSpPr>
        <p:spPr>
          <a:prstGeom prst="rect">
            <a:avLst/>
          </a:prstGeom>
        </p:spPr>
        <p:txBody>
          <a:bodyPr/>
          <a:lstStyle/>
          <a:p>
            <a:r>
              <a:t>Ask learners to rate which comes first use flip chart board and then show pyramid.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Shape 146"/>
          <p:cNvSpPr>
            <a:spLocks noGrp="1" noRot="1" noChangeAspect="1"/>
          </p:cNvSpPr>
          <p:nvPr>
            <p:ph type="sldImg"/>
          </p:nvPr>
        </p:nvSpPr>
        <p:spPr>
          <a:prstGeom prst="rect">
            <a:avLst/>
          </a:prstGeom>
        </p:spPr>
        <p:txBody>
          <a:bodyPr/>
          <a:lstStyle/>
          <a:p>
            <a:endParaRPr/>
          </a:p>
        </p:txBody>
      </p:sp>
      <p:sp>
        <p:nvSpPr>
          <p:cNvPr id="147" name="Shape 147"/>
          <p:cNvSpPr>
            <a:spLocks noGrp="1"/>
          </p:cNvSpPr>
          <p:nvPr>
            <p:ph type="body" sz="quarter" idx="1"/>
          </p:nvPr>
        </p:nvSpPr>
        <p:spPr>
          <a:prstGeom prst="rect">
            <a:avLst/>
          </a:prstGeom>
        </p:spPr>
        <p:txBody>
          <a:bodyPr/>
          <a:lstStyle/>
          <a:p>
            <a:r>
              <a:t>Ask learners to rate which comes first use flip chart board and then show pyramid.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Shape 152"/>
          <p:cNvSpPr>
            <a:spLocks noGrp="1" noRot="1" noChangeAspect="1"/>
          </p:cNvSpPr>
          <p:nvPr>
            <p:ph type="sldImg"/>
          </p:nvPr>
        </p:nvSpPr>
        <p:spPr>
          <a:prstGeom prst="rect">
            <a:avLst/>
          </a:prstGeom>
        </p:spPr>
        <p:txBody>
          <a:bodyPr/>
          <a:lstStyle/>
          <a:p>
            <a:endParaRPr/>
          </a:p>
        </p:txBody>
      </p:sp>
      <p:sp>
        <p:nvSpPr>
          <p:cNvPr id="153" name="Shape 153"/>
          <p:cNvSpPr>
            <a:spLocks noGrp="1"/>
          </p:cNvSpPr>
          <p:nvPr>
            <p:ph type="body" sz="quarter" idx="1"/>
          </p:nvPr>
        </p:nvSpPr>
        <p:spPr>
          <a:prstGeom prst="rect">
            <a:avLst/>
          </a:prstGeom>
        </p:spPr>
        <p:txBody>
          <a:bodyPr/>
          <a:lstStyle/>
          <a:p>
            <a:r>
              <a:t>Play clip at 8 seconds ask if they would feel ok about just using this word</a:t>
            </a:r>
          </a:p>
          <a:p>
            <a:r>
              <a:t>Of course not we don’t know what we are saying</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hape 158"/>
          <p:cNvSpPr>
            <a:spLocks noGrp="1" noRot="1" noChangeAspect="1"/>
          </p:cNvSpPr>
          <p:nvPr>
            <p:ph type="sldImg"/>
          </p:nvPr>
        </p:nvSpPr>
        <p:spPr>
          <a:prstGeom prst="rect">
            <a:avLst/>
          </a:prstGeom>
        </p:spPr>
        <p:txBody>
          <a:bodyPr/>
          <a:lstStyle/>
          <a:p>
            <a:endParaRPr/>
          </a:p>
        </p:txBody>
      </p:sp>
      <p:sp>
        <p:nvSpPr>
          <p:cNvPr id="159" name="Shape 159"/>
          <p:cNvSpPr>
            <a:spLocks noGrp="1"/>
          </p:cNvSpPr>
          <p:nvPr>
            <p:ph type="body" sz="quarter" idx="1"/>
          </p:nvPr>
        </p:nvSpPr>
        <p:spPr>
          <a:prstGeom prst="rect">
            <a:avLst/>
          </a:prstGeom>
        </p:spPr>
        <p:txBody>
          <a:bodyPr/>
          <a:lstStyle/>
          <a:p>
            <a:r>
              <a:t>Ask learners to rate which comes first use flip chart board and then show pyramid.</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Shape 170"/>
          <p:cNvSpPr>
            <a:spLocks noGrp="1" noRot="1" noChangeAspect="1"/>
          </p:cNvSpPr>
          <p:nvPr>
            <p:ph type="sldImg"/>
          </p:nvPr>
        </p:nvSpPr>
        <p:spPr>
          <a:prstGeom prst="rect">
            <a:avLst/>
          </a:prstGeom>
        </p:spPr>
        <p:txBody>
          <a:bodyPr/>
          <a:lstStyle/>
          <a:p>
            <a:endParaRPr/>
          </a:p>
        </p:txBody>
      </p:sp>
      <p:sp>
        <p:nvSpPr>
          <p:cNvPr id="171" name="Shape 171"/>
          <p:cNvSpPr>
            <a:spLocks noGrp="1"/>
          </p:cNvSpPr>
          <p:nvPr>
            <p:ph type="body" sz="quarter" idx="1"/>
          </p:nvPr>
        </p:nvSpPr>
        <p:spPr>
          <a:prstGeom prst="rect">
            <a:avLst/>
          </a:prstGeom>
        </p:spPr>
        <p:txBody>
          <a:bodyPr/>
          <a:lstStyle/>
          <a:p>
            <a:r>
              <a:t>Show picture book and ask questions? Use teacher.</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Shape 176"/>
          <p:cNvSpPr>
            <a:spLocks noGrp="1" noRot="1" noChangeAspect="1"/>
          </p:cNvSpPr>
          <p:nvPr>
            <p:ph type="sldImg"/>
          </p:nvPr>
        </p:nvSpPr>
        <p:spPr>
          <a:prstGeom prst="rect">
            <a:avLst/>
          </a:prstGeom>
        </p:spPr>
        <p:txBody>
          <a:bodyPr/>
          <a:lstStyle/>
          <a:p>
            <a:endParaRPr/>
          </a:p>
        </p:txBody>
      </p:sp>
      <p:sp>
        <p:nvSpPr>
          <p:cNvPr id="177" name="Shape 177"/>
          <p:cNvSpPr>
            <a:spLocks noGrp="1"/>
          </p:cNvSpPr>
          <p:nvPr>
            <p:ph type="body" sz="quarter" idx="1"/>
          </p:nvPr>
        </p:nvSpPr>
        <p:spPr>
          <a:prstGeom prst="rect">
            <a:avLst/>
          </a:prstGeom>
        </p:spPr>
        <p:txBody>
          <a:bodyPr/>
          <a:lstStyle/>
          <a:p>
            <a:r>
              <a:t>Ask learners to rate which comes first use flip chart board and then show pyramid.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Rectangle 6"/>
          <p:cNvSpPr/>
          <p:nvPr/>
        </p:nvSpPr>
        <p:spPr>
          <a:xfrm>
            <a:off x="1328166" y="1295396"/>
            <a:ext cx="6487668" cy="3152895"/>
          </a:xfrm>
          <a:prstGeom prst="rect">
            <a:avLst/>
          </a:prstGeom>
          <a:ln w="3175">
            <a:solidFill>
              <a:srgbClr val="FFFFFF"/>
            </a:solidFill>
          </a:ln>
          <a:effectLst>
            <a:outerShdw blurRad="63500" rotWithShape="0">
              <a:srgbClr val="000000">
                <a:alpha val="50000"/>
              </a:srgbClr>
            </a:outerShdw>
          </a:effectLst>
        </p:spPr>
        <p:txBody>
          <a:bodyPr lIns="45718" tIns="45718" rIns="45718" bIns="45718"/>
          <a:lstStyle/>
          <a:p>
            <a:pPr>
              <a:spcBef>
                <a:spcPts val="2000"/>
              </a:spcBef>
              <a:defRPr sz="3200">
                <a:solidFill>
                  <a:srgbClr val="595959"/>
                </a:solidFill>
                <a:latin typeface="News Gothic MT"/>
                <a:ea typeface="News Gothic MT"/>
                <a:cs typeface="News Gothic MT"/>
                <a:sym typeface="News Gothic MT"/>
              </a:defRPr>
            </a:pPr>
            <a:endParaRPr/>
          </a:p>
        </p:txBody>
      </p:sp>
      <p:sp>
        <p:nvSpPr>
          <p:cNvPr id="12" name="Title Text"/>
          <p:cNvSpPr txBox="1">
            <a:spLocks noGrp="1"/>
          </p:cNvSpPr>
          <p:nvPr>
            <p:ph type="title"/>
          </p:nvPr>
        </p:nvSpPr>
        <p:spPr>
          <a:xfrm>
            <a:off x="1322920" y="1523999"/>
            <a:ext cx="6498160" cy="1724869"/>
          </a:xfrm>
          <a:prstGeom prst="rect">
            <a:avLst/>
          </a:prstGeom>
        </p:spPr>
        <p:txBody>
          <a:bodyPr/>
          <a:lstStyle/>
          <a:p>
            <a:r>
              <a:t>Title Text</a:t>
            </a:r>
          </a:p>
        </p:txBody>
      </p:sp>
      <p:sp>
        <p:nvSpPr>
          <p:cNvPr id="13" name="Body Level One…"/>
          <p:cNvSpPr txBox="1">
            <a:spLocks noGrp="1"/>
          </p:cNvSpPr>
          <p:nvPr>
            <p:ph type="body" sz="quarter" idx="1"/>
          </p:nvPr>
        </p:nvSpPr>
        <p:spPr>
          <a:xfrm>
            <a:off x="1322920" y="3299011"/>
            <a:ext cx="6498162" cy="916644"/>
          </a:xfrm>
          <a:prstGeom prst="rect">
            <a:avLst/>
          </a:prstGeom>
        </p:spPr>
        <p:txBody>
          <a:bodyPr/>
          <a:lstStyle>
            <a:lvl1pPr marL="0" indent="0" algn="ctr">
              <a:spcBef>
                <a:spcPts val="300"/>
              </a:spcBef>
              <a:buClrTx/>
              <a:buSzTx/>
              <a:buNone/>
              <a:defRPr sz="1800">
                <a:solidFill>
                  <a:srgbClr val="888888"/>
                </a:solidFill>
              </a:defRPr>
            </a:lvl1pPr>
            <a:lvl2pPr marL="0" indent="0" algn="ctr">
              <a:spcBef>
                <a:spcPts val="300"/>
              </a:spcBef>
              <a:buClrTx/>
              <a:buSzTx/>
              <a:buNone/>
              <a:defRPr sz="1800">
                <a:solidFill>
                  <a:srgbClr val="888888"/>
                </a:solidFill>
              </a:defRPr>
            </a:lvl2pPr>
            <a:lvl3pPr marL="0" indent="0" algn="ctr">
              <a:spcBef>
                <a:spcPts val="300"/>
              </a:spcBef>
              <a:buClrTx/>
              <a:buSzTx/>
              <a:buNone/>
              <a:defRPr sz="1800">
                <a:solidFill>
                  <a:srgbClr val="888888"/>
                </a:solidFill>
              </a:defRPr>
            </a:lvl3pPr>
            <a:lvl4pPr marL="0" indent="0" algn="ctr">
              <a:spcBef>
                <a:spcPts val="300"/>
              </a:spcBef>
              <a:buClrTx/>
              <a:buSzTx/>
              <a:buNone/>
              <a:defRPr sz="1800">
                <a:solidFill>
                  <a:srgbClr val="888888"/>
                </a:solidFill>
              </a:defRPr>
            </a:lvl4pPr>
            <a:lvl5pPr marL="0" indent="0" algn="ctr">
              <a:spcBef>
                <a:spcPts val="300"/>
              </a:spcBef>
              <a:buClrTx/>
              <a:buSzTx/>
              <a:buNone/>
              <a:defRPr sz="18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93" name="Title Text"/>
          <p:cNvSpPr txBox="1">
            <a:spLocks noGrp="1"/>
          </p:cNvSpPr>
          <p:nvPr>
            <p:ph type="title"/>
          </p:nvPr>
        </p:nvSpPr>
        <p:spPr>
          <a:xfrm>
            <a:off x="533398" y="611872"/>
            <a:ext cx="4079546" cy="1162051"/>
          </a:xfrm>
          <a:prstGeom prst="rect">
            <a:avLst/>
          </a:prstGeom>
        </p:spPr>
        <p:txBody>
          <a:bodyPr/>
          <a:lstStyle>
            <a:lvl1pPr>
              <a:defRPr sz="3600"/>
            </a:lvl1pPr>
          </a:lstStyle>
          <a:p>
            <a:r>
              <a:t>Title Text</a:t>
            </a:r>
          </a:p>
        </p:txBody>
      </p:sp>
      <p:sp>
        <p:nvSpPr>
          <p:cNvPr id="94" name="Body Level One…"/>
          <p:cNvSpPr txBox="1">
            <a:spLocks noGrp="1"/>
          </p:cNvSpPr>
          <p:nvPr>
            <p:ph type="body" sz="half" idx="1"/>
          </p:nvPr>
        </p:nvSpPr>
        <p:spPr>
          <a:xfrm>
            <a:off x="533398" y="1787855"/>
            <a:ext cx="4079546" cy="3720154"/>
          </a:xfrm>
          <a:prstGeom prst="rect">
            <a:avLst/>
          </a:prstGeom>
        </p:spPr>
        <p:txBody>
          <a:bodyPr/>
          <a:lstStyle>
            <a:lvl1pPr marL="0" indent="0" algn="ctr">
              <a:spcBef>
                <a:spcPts val="600"/>
              </a:spcBef>
              <a:buClrTx/>
              <a:buSzTx/>
              <a:buNone/>
              <a:defRPr sz="1800"/>
            </a:lvl1pPr>
            <a:lvl2pPr marL="0" indent="0" algn="ctr">
              <a:spcBef>
                <a:spcPts val="600"/>
              </a:spcBef>
              <a:buClrTx/>
              <a:buSzTx/>
              <a:buNone/>
              <a:defRPr sz="1800"/>
            </a:lvl2pPr>
            <a:lvl3pPr marL="0" indent="0" algn="ctr">
              <a:spcBef>
                <a:spcPts val="600"/>
              </a:spcBef>
              <a:buClrTx/>
              <a:buSzTx/>
              <a:buNone/>
              <a:defRPr sz="1800"/>
            </a:lvl3pPr>
            <a:lvl4pPr marL="0" indent="0" algn="ctr">
              <a:spcBef>
                <a:spcPts val="600"/>
              </a:spcBef>
              <a:buClrTx/>
              <a:buSzTx/>
              <a:buNone/>
              <a:defRPr sz="1800"/>
            </a:lvl4pPr>
            <a:lvl5pPr marL="0" indent="0" algn="ctr">
              <a:spcBef>
                <a:spcPts val="600"/>
              </a:spcBef>
              <a:buClrTx/>
              <a:buSzTx/>
              <a:buNone/>
              <a:defRPr sz="1800"/>
            </a:lvl5pPr>
          </a:lstStyle>
          <a:p>
            <a:r>
              <a:t>Body Level One</a:t>
            </a:r>
          </a:p>
          <a:p>
            <a:pPr lvl="1"/>
            <a:r>
              <a:t>Body Level Two</a:t>
            </a:r>
          </a:p>
          <a:p>
            <a:pPr lvl="2"/>
            <a:r>
              <a:t>Body Level Three</a:t>
            </a:r>
          </a:p>
          <a:p>
            <a:pPr lvl="3"/>
            <a:r>
              <a:t>Body Level Four</a:t>
            </a:r>
          </a:p>
          <a:p>
            <a:pPr lvl="4"/>
            <a:r>
              <a:t>Body Level Five</a:t>
            </a:r>
          </a:p>
        </p:txBody>
      </p:sp>
      <p:sp>
        <p:nvSpPr>
          <p:cNvPr id="95" name="Picture Placeholder 2"/>
          <p:cNvSpPr>
            <a:spLocks noGrp="1"/>
          </p:cNvSpPr>
          <p:nvPr>
            <p:ph type="pic" sz="half" idx="21"/>
          </p:nvPr>
        </p:nvSpPr>
        <p:spPr>
          <a:xfrm>
            <a:off x="5090617" y="359390"/>
            <a:ext cx="3657604" cy="5318081"/>
          </a:xfrm>
          <a:prstGeom prst="rect">
            <a:avLst/>
          </a:prstGeom>
          <a:ln w="3175">
            <a:solidFill>
              <a:srgbClr val="FFFFFF"/>
            </a:solidFill>
            <a:round/>
          </a:ln>
          <a:effectLst>
            <a:outerShdw blurRad="63500" rotWithShape="0">
              <a:srgbClr val="000000">
                <a:alpha val="50000"/>
              </a:srgbClr>
            </a:outerShdw>
          </a:effectLst>
        </p:spPr>
        <p:txBody>
          <a:bodyPr lIns="91439" tIns="45719" rIns="91439" bIns="45719">
            <a:noAutofit/>
          </a:bodyPr>
          <a:lstStyle/>
          <a:p>
            <a:endParaRPr/>
          </a:p>
        </p:txBody>
      </p:sp>
      <p:sp>
        <p:nvSpPr>
          <p:cNvPr id="9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1" name="Title Text"/>
          <p:cNvSpPr txBox="1">
            <a:spLocks noGrp="1"/>
          </p:cNvSpPr>
          <p:nvPr>
            <p:ph type="title"/>
          </p:nvPr>
        </p:nvSpPr>
        <p:spPr>
          <a:prstGeom prst="rect">
            <a:avLst/>
          </a:prstGeom>
        </p:spPr>
        <p:txBody>
          <a:bodyPr/>
          <a:lstStyle/>
          <a:p>
            <a:r>
              <a:t>Title Text</a:t>
            </a:r>
          </a:p>
        </p:txBody>
      </p:sp>
      <p:sp>
        <p:nvSpPr>
          <p:cNvPr id="22"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Slide with Picture">
    <p:spTree>
      <p:nvGrpSpPr>
        <p:cNvPr id="1" name=""/>
        <p:cNvGrpSpPr/>
        <p:nvPr/>
      </p:nvGrpSpPr>
      <p:grpSpPr>
        <a:xfrm>
          <a:off x="0" y="0"/>
          <a:ext cx="0" cy="0"/>
          <a:chOff x="0" y="0"/>
          <a:chExt cx="0" cy="0"/>
        </a:xfrm>
      </p:grpSpPr>
      <p:sp>
        <p:nvSpPr>
          <p:cNvPr id="30" name="Title Text"/>
          <p:cNvSpPr txBox="1">
            <a:spLocks noGrp="1"/>
          </p:cNvSpPr>
          <p:nvPr>
            <p:ph type="title"/>
          </p:nvPr>
        </p:nvSpPr>
        <p:spPr>
          <a:xfrm>
            <a:off x="363538" y="3352801"/>
            <a:ext cx="8416926" cy="1470029"/>
          </a:xfrm>
          <a:prstGeom prst="rect">
            <a:avLst/>
          </a:prstGeom>
        </p:spPr>
        <p:txBody>
          <a:bodyPr/>
          <a:lstStyle/>
          <a:p>
            <a:r>
              <a:t>Title Text</a:t>
            </a:r>
          </a:p>
        </p:txBody>
      </p:sp>
      <p:sp>
        <p:nvSpPr>
          <p:cNvPr id="31" name="Body Level One…"/>
          <p:cNvSpPr txBox="1">
            <a:spLocks noGrp="1"/>
          </p:cNvSpPr>
          <p:nvPr>
            <p:ph type="body" sz="quarter" idx="1"/>
          </p:nvPr>
        </p:nvSpPr>
        <p:spPr>
          <a:xfrm>
            <a:off x="363538" y="4771028"/>
            <a:ext cx="8416926" cy="972675"/>
          </a:xfrm>
          <a:prstGeom prst="rect">
            <a:avLst/>
          </a:prstGeom>
        </p:spPr>
        <p:txBody>
          <a:bodyPr/>
          <a:lstStyle>
            <a:lvl1pPr marL="0" indent="0" algn="ctr">
              <a:spcBef>
                <a:spcPts val="300"/>
              </a:spcBef>
              <a:buClrTx/>
              <a:buSzTx/>
              <a:buNone/>
              <a:defRPr sz="1800">
                <a:solidFill>
                  <a:srgbClr val="888888"/>
                </a:solidFill>
              </a:defRPr>
            </a:lvl1pPr>
            <a:lvl2pPr marL="0" indent="0" algn="ctr">
              <a:spcBef>
                <a:spcPts val="300"/>
              </a:spcBef>
              <a:buClrTx/>
              <a:buSzTx/>
              <a:buNone/>
              <a:defRPr sz="1800">
                <a:solidFill>
                  <a:srgbClr val="888888"/>
                </a:solidFill>
              </a:defRPr>
            </a:lvl2pPr>
            <a:lvl3pPr marL="0" indent="0" algn="ctr">
              <a:spcBef>
                <a:spcPts val="300"/>
              </a:spcBef>
              <a:buClrTx/>
              <a:buSzTx/>
              <a:buNone/>
              <a:defRPr sz="1800">
                <a:solidFill>
                  <a:srgbClr val="888888"/>
                </a:solidFill>
              </a:defRPr>
            </a:lvl3pPr>
            <a:lvl4pPr marL="0" indent="0" algn="ctr">
              <a:spcBef>
                <a:spcPts val="300"/>
              </a:spcBef>
              <a:buClrTx/>
              <a:buSzTx/>
              <a:buNone/>
              <a:defRPr sz="1800">
                <a:solidFill>
                  <a:srgbClr val="888888"/>
                </a:solidFill>
              </a:defRPr>
            </a:lvl4pPr>
            <a:lvl5pPr marL="0" indent="0" algn="ctr">
              <a:spcBef>
                <a:spcPts val="300"/>
              </a:spcBef>
              <a:buClrTx/>
              <a:buSzTx/>
              <a:buNone/>
              <a:defRPr sz="18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2" name="Picture Placeholder 2"/>
          <p:cNvSpPr>
            <a:spLocks noGrp="1"/>
          </p:cNvSpPr>
          <p:nvPr>
            <p:ph type="pic" sz="half" idx="21"/>
          </p:nvPr>
        </p:nvSpPr>
        <p:spPr>
          <a:xfrm>
            <a:off x="370979" y="363538"/>
            <a:ext cx="8402041" cy="2836862"/>
          </a:xfrm>
          <a:prstGeom prst="rect">
            <a:avLst/>
          </a:prstGeom>
          <a:ln w="3175">
            <a:solidFill>
              <a:srgbClr val="FFFFFF"/>
            </a:solidFill>
            <a:round/>
          </a:ln>
          <a:effectLst>
            <a:outerShdw blurRad="63500" rotWithShape="0">
              <a:srgbClr val="000000">
                <a:alpha val="50000"/>
              </a:srgbClr>
            </a:outerShdw>
          </a:effectLst>
        </p:spPr>
        <p:txBody>
          <a:bodyPr lIns="91439" tIns="45719" rIns="91439" bIns="45719">
            <a:noAutofit/>
          </a:bodyPr>
          <a:lstStyle/>
          <a:p>
            <a:endParaRPr/>
          </a:p>
        </p:txBody>
      </p:sp>
      <p:sp>
        <p:nvSpPr>
          <p:cNvPr id="3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40" name="Title Text"/>
          <p:cNvSpPr txBox="1">
            <a:spLocks noGrp="1"/>
          </p:cNvSpPr>
          <p:nvPr>
            <p:ph type="title"/>
          </p:nvPr>
        </p:nvSpPr>
        <p:spPr>
          <a:xfrm>
            <a:off x="549275" y="2403144"/>
            <a:ext cx="8056565" cy="1362076"/>
          </a:xfrm>
          <a:prstGeom prst="rect">
            <a:avLst/>
          </a:prstGeom>
        </p:spPr>
        <p:txBody>
          <a:bodyPr/>
          <a:lstStyle/>
          <a:p>
            <a:r>
              <a:t>Title Text</a:t>
            </a:r>
          </a:p>
        </p:txBody>
      </p:sp>
      <p:sp>
        <p:nvSpPr>
          <p:cNvPr id="41" name="Body Level One…"/>
          <p:cNvSpPr txBox="1">
            <a:spLocks noGrp="1"/>
          </p:cNvSpPr>
          <p:nvPr>
            <p:ph type="body" sz="quarter" idx="1"/>
          </p:nvPr>
        </p:nvSpPr>
        <p:spPr>
          <a:xfrm>
            <a:off x="549275" y="3736004"/>
            <a:ext cx="8056565" cy="1500191"/>
          </a:xfrm>
          <a:prstGeom prst="rect">
            <a:avLst/>
          </a:prstGeom>
        </p:spPr>
        <p:txBody>
          <a:bodyPr/>
          <a:lstStyle>
            <a:lvl1pPr marL="0" indent="0" algn="ctr">
              <a:spcBef>
                <a:spcPts val="300"/>
              </a:spcBef>
              <a:buClrTx/>
              <a:buSzTx/>
              <a:buNone/>
              <a:defRPr sz="1800">
                <a:solidFill>
                  <a:srgbClr val="888888"/>
                </a:solidFill>
              </a:defRPr>
            </a:lvl1pPr>
            <a:lvl2pPr marL="0" indent="0" algn="ctr">
              <a:spcBef>
                <a:spcPts val="300"/>
              </a:spcBef>
              <a:buClrTx/>
              <a:buSzTx/>
              <a:buNone/>
              <a:defRPr sz="1800">
                <a:solidFill>
                  <a:srgbClr val="888888"/>
                </a:solidFill>
              </a:defRPr>
            </a:lvl2pPr>
            <a:lvl3pPr marL="0" indent="0" algn="ctr">
              <a:spcBef>
                <a:spcPts val="300"/>
              </a:spcBef>
              <a:buClrTx/>
              <a:buSzTx/>
              <a:buNone/>
              <a:defRPr sz="1800">
                <a:solidFill>
                  <a:srgbClr val="888888"/>
                </a:solidFill>
              </a:defRPr>
            </a:lvl3pPr>
            <a:lvl4pPr marL="0" indent="0" algn="ctr">
              <a:spcBef>
                <a:spcPts val="300"/>
              </a:spcBef>
              <a:buClrTx/>
              <a:buSzTx/>
              <a:buNone/>
              <a:defRPr sz="1800">
                <a:solidFill>
                  <a:srgbClr val="888888"/>
                </a:solidFill>
              </a:defRPr>
            </a:lvl4pPr>
            <a:lvl5pPr marL="0" indent="0" algn="ctr">
              <a:spcBef>
                <a:spcPts val="300"/>
              </a:spcBef>
              <a:buClrTx/>
              <a:buSzTx/>
              <a:buNone/>
              <a:defRPr sz="18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4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9" name="Title Text"/>
          <p:cNvSpPr txBox="1">
            <a:spLocks noGrp="1"/>
          </p:cNvSpPr>
          <p:nvPr>
            <p:ph type="title"/>
          </p:nvPr>
        </p:nvSpPr>
        <p:spPr>
          <a:prstGeom prst="rect">
            <a:avLst/>
          </a:prstGeom>
        </p:spPr>
        <p:txBody>
          <a:bodyPr/>
          <a:lstStyle/>
          <a:p>
            <a:r>
              <a:t>Title Text</a:t>
            </a:r>
          </a:p>
        </p:txBody>
      </p:sp>
      <p:sp>
        <p:nvSpPr>
          <p:cNvPr id="50" name="Body Level One…"/>
          <p:cNvSpPr txBox="1">
            <a:spLocks noGrp="1"/>
          </p:cNvSpPr>
          <p:nvPr>
            <p:ph type="body" sz="half" idx="1"/>
          </p:nvPr>
        </p:nvSpPr>
        <p:spPr>
          <a:xfrm>
            <a:off x="549275" y="1600200"/>
            <a:ext cx="3840480" cy="4343402"/>
          </a:xfrm>
          <a:prstGeom prst="rect">
            <a:avLst/>
          </a:prstGeom>
        </p:spPr>
        <p:txBody>
          <a:bodyPr/>
          <a:lstStyle>
            <a:lvl1pPr>
              <a:spcBef>
                <a:spcPts val="1600"/>
              </a:spcBef>
              <a:defRPr sz="2000"/>
            </a:lvl1pPr>
            <a:lvl2pPr marL="723193" indent="-373944">
              <a:spcBef>
                <a:spcPts val="1600"/>
              </a:spcBef>
              <a:defRPr sz="2000"/>
            </a:lvl2pPr>
            <a:lvl3pPr marL="999772" indent="-313972">
              <a:spcBef>
                <a:spcPts val="1600"/>
              </a:spcBef>
              <a:defRPr sz="2000"/>
            </a:lvl3pPr>
            <a:lvl4pPr marL="1296457" indent="-328082">
              <a:spcBef>
                <a:spcPts val="1600"/>
              </a:spcBef>
              <a:defRPr sz="2000"/>
            </a:lvl4pPr>
            <a:lvl5pPr marL="1577622" indent="-313972">
              <a:spcBef>
                <a:spcPts val="1600"/>
              </a:spcBef>
              <a:defRPr sz="2000"/>
            </a:lvl5pPr>
          </a:lstStyle>
          <a:p>
            <a:r>
              <a:t>Body Level One</a:t>
            </a:r>
          </a:p>
          <a:p>
            <a:pPr lvl="1"/>
            <a:r>
              <a:t>Body Level Two</a:t>
            </a:r>
          </a:p>
          <a:p>
            <a:pPr lvl="2"/>
            <a:r>
              <a:t>Body Level Three</a:t>
            </a:r>
          </a:p>
          <a:p>
            <a:pPr lvl="3"/>
            <a:r>
              <a:t>Body Level Four</a:t>
            </a:r>
          </a:p>
          <a:p>
            <a:pPr lvl="4"/>
            <a:r>
              <a:t>Body Level Five</a:t>
            </a:r>
          </a:p>
        </p:txBody>
      </p:sp>
      <p:sp>
        <p:nvSpPr>
          <p:cNvPr id="5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8" name="Title Text"/>
          <p:cNvSpPr txBox="1">
            <a:spLocks noGrp="1"/>
          </p:cNvSpPr>
          <p:nvPr>
            <p:ph type="title"/>
          </p:nvPr>
        </p:nvSpPr>
        <p:spPr>
          <a:xfrm>
            <a:off x="549273" y="107576"/>
            <a:ext cx="8042279" cy="1336956"/>
          </a:xfrm>
          <a:prstGeom prst="rect">
            <a:avLst/>
          </a:prstGeom>
        </p:spPr>
        <p:txBody>
          <a:bodyPr/>
          <a:lstStyle/>
          <a:p>
            <a:r>
              <a:t>Title Text</a:t>
            </a:r>
          </a:p>
        </p:txBody>
      </p:sp>
      <p:sp>
        <p:nvSpPr>
          <p:cNvPr id="59" name="Body Level One…"/>
          <p:cNvSpPr txBox="1">
            <a:spLocks noGrp="1"/>
          </p:cNvSpPr>
          <p:nvPr>
            <p:ph type="body" sz="quarter" idx="1"/>
          </p:nvPr>
        </p:nvSpPr>
        <p:spPr>
          <a:xfrm>
            <a:off x="549273" y="1453223"/>
            <a:ext cx="3840482" cy="750892"/>
          </a:xfrm>
          <a:prstGeom prst="rect">
            <a:avLst/>
          </a:prstGeom>
        </p:spPr>
        <p:txBody>
          <a:bodyPr anchor="b"/>
          <a:lstStyle>
            <a:lvl1pPr marL="0" indent="0" algn="ctr">
              <a:spcBef>
                <a:spcPts val="0"/>
              </a:spcBef>
              <a:buClrTx/>
              <a:buSzTx/>
              <a:buNone/>
              <a:defRPr>
                <a:solidFill>
                  <a:srgbClr val="6FB7D7"/>
                </a:solidFill>
              </a:defRPr>
            </a:lvl1pPr>
            <a:lvl2pPr marL="0" indent="0" algn="ctr">
              <a:spcBef>
                <a:spcPts val="0"/>
              </a:spcBef>
              <a:buClrTx/>
              <a:buSzTx/>
              <a:buNone/>
              <a:defRPr>
                <a:solidFill>
                  <a:srgbClr val="6FB7D7"/>
                </a:solidFill>
              </a:defRPr>
            </a:lvl2pPr>
            <a:lvl3pPr marL="0" indent="0" algn="ctr">
              <a:spcBef>
                <a:spcPts val="0"/>
              </a:spcBef>
              <a:buClrTx/>
              <a:buSzTx/>
              <a:buNone/>
              <a:defRPr>
                <a:solidFill>
                  <a:srgbClr val="6FB7D7"/>
                </a:solidFill>
              </a:defRPr>
            </a:lvl3pPr>
            <a:lvl4pPr marL="0" indent="0" algn="ctr">
              <a:spcBef>
                <a:spcPts val="0"/>
              </a:spcBef>
              <a:buClrTx/>
              <a:buSzTx/>
              <a:buNone/>
              <a:defRPr>
                <a:solidFill>
                  <a:srgbClr val="6FB7D7"/>
                </a:solidFill>
              </a:defRPr>
            </a:lvl4pPr>
            <a:lvl5pPr marL="0" indent="0" algn="ctr">
              <a:spcBef>
                <a:spcPts val="0"/>
              </a:spcBef>
              <a:buClrTx/>
              <a:buSzTx/>
              <a:buNone/>
              <a:defRPr>
                <a:solidFill>
                  <a:srgbClr val="6FB7D7"/>
                </a:solidFill>
              </a:defRPr>
            </a:lvl5pPr>
          </a:lstStyle>
          <a:p>
            <a:r>
              <a:t>Body Level One</a:t>
            </a:r>
          </a:p>
          <a:p>
            <a:pPr lvl="1"/>
            <a:r>
              <a:t>Body Level Two</a:t>
            </a:r>
          </a:p>
          <a:p>
            <a:pPr lvl="2"/>
            <a:r>
              <a:t>Body Level Three</a:t>
            </a:r>
          </a:p>
          <a:p>
            <a:pPr lvl="3"/>
            <a:r>
              <a:t>Body Level Four</a:t>
            </a:r>
          </a:p>
          <a:p>
            <a:pPr lvl="4"/>
            <a:r>
              <a:t>Body Level Five</a:t>
            </a:r>
          </a:p>
        </p:txBody>
      </p:sp>
      <p:sp>
        <p:nvSpPr>
          <p:cNvPr id="60" name="Text Placeholder 4"/>
          <p:cNvSpPr>
            <a:spLocks noGrp="1"/>
          </p:cNvSpPr>
          <p:nvPr>
            <p:ph type="body" sz="quarter" idx="21"/>
          </p:nvPr>
        </p:nvSpPr>
        <p:spPr>
          <a:xfrm>
            <a:off x="4751070" y="1453223"/>
            <a:ext cx="3840482" cy="750891"/>
          </a:xfrm>
          <a:prstGeom prst="rect">
            <a:avLst/>
          </a:prstGeom>
        </p:spPr>
        <p:txBody>
          <a:bodyPr anchor="b"/>
          <a:lstStyle/>
          <a:p>
            <a:endParaRPr/>
          </a:p>
        </p:txBody>
      </p:sp>
      <p:sp>
        <p:nvSpPr>
          <p:cNvPr id="6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8" name="Title Text"/>
          <p:cNvSpPr txBox="1">
            <a:spLocks noGrp="1"/>
          </p:cNvSpPr>
          <p:nvPr>
            <p:ph type="title"/>
          </p:nvPr>
        </p:nvSpPr>
        <p:spPr>
          <a:prstGeom prst="rect">
            <a:avLst/>
          </a:prstGeom>
        </p:spPr>
        <p:txBody>
          <a:bodyPr/>
          <a:lstStyle/>
          <a:p>
            <a:r>
              <a:t>Title Text</a:t>
            </a:r>
          </a:p>
        </p:txBody>
      </p:sp>
      <p:sp>
        <p:nvSpPr>
          <p:cNvPr id="6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83" name="Title Text"/>
          <p:cNvSpPr txBox="1">
            <a:spLocks noGrp="1"/>
          </p:cNvSpPr>
          <p:nvPr>
            <p:ph type="title"/>
          </p:nvPr>
        </p:nvSpPr>
        <p:spPr>
          <a:xfrm>
            <a:off x="533398" y="611872"/>
            <a:ext cx="3840482" cy="1162051"/>
          </a:xfrm>
          <a:prstGeom prst="rect">
            <a:avLst/>
          </a:prstGeom>
        </p:spPr>
        <p:txBody>
          <a:bodyPr/>
          <a:lstStyle>
            <a:lvl1pPr>
              <a:defRPr sz="3600"/>
            </a:lvl1pPr>
          </a:lstStyle>
          <a:p>
            <a:r>
              <a:t>Title Text</a:t>
            </a:r>
          </a:p>
        </p:txBody>
      </p:sp>
      <p:sp>
        <p:nvSpPr>
          <p:cNvPr id="84" name="Body Level One…"/>
          <p:cNvSpPr txBox="1">
            <a:spLocks noGrp="1"/>
          </p:cNvSpPr>
          <p:nvPr>
            <p:ph type="body" sz="half" idx="1"/>
          </p:nvPr>
        </p:nvSpPr>
        <p:spPr>
          <a:xfrm>
            <a:off x="4742824" y="368300"/>
            <a:ext cx="3840480" cy="5575300"/>
          </a:xfrm>
          <a:prstGeom prst="rect">
            <a:avLst/>
          </a:prstGeom>
        </p:spPr>
        <p:txBody>
          <a:bodyPr/>
          <a:lstStyle>
            <a:lvl1pPr>
              <a:defRPr sz="2200"/>
            </a:lvl1pPr>
            <a:lvl2pPr marL="719455" indent="-370204">
              <a:defRPr sz="2200"/>
            </a:lvl2pPr>
            <a:lvl3pPr marL="1031169" indent="-345369">
              <a:defRPr sz="2200"/>
            </a:lvl3pPr>
            <a:lvl4pPr marL="1329264" indent="-360889">
              <a:defRPr sz="2200"/>
            </a:lvl4pPr>
            <a:lvl5pPr marL="1609019" indent="-345369">
              <a:defRPr sz="2200"/>
            </a:lvl5pPr>
          </a:lstStyle>
          <a:p>
            <a:r>
              <a:t>Body Level One</a:t>
            </a:r>
          </a:p>
          <a:p>
            <a:pPr lvl="1"/>
            <a:r>
              <a:t>Body Level Two</a:t>
            </a:r>
          </a:p>
          <a:p>
            <a:pPr lvl="2"/>
            <a:r>
              <a:t>Body Level Three</a:t>
            </a:r>
          </a:p>
          <a:p>
            <a:pPr lvl="3"/>
            <a:r>
              <a:t>Body Level Four</a:t>
            </a:r>
          </a:p>
          <a:p>
            <a:pPr lvl="4"/>
            <a:r>
              <a:t>Body Level Five</a:t>
            </a:r>
          </a:p>
        </p:txBody>
      </p:sp>
      <p:sp>
        <p:nvSpPr>
          <p:cNvPr id="85" name="Text Placeholder 3"/>
          <p:cNvSpPr>
            <a:spLocks noGrp="1"/>
          </p:cNvSpPr>
          <p:nvPr>
            <p:ph type="body" sz="half" idx="21"/>
          </p:nvPr>
        </p:nvSpPr>
        <p:spPr>
          <a:xfrm>
            <a:off x="533399" y="1787854"/>
            <a:ext cx="3840480" cy="3720156"/>
          </a:xfrm>
          <a:prstGeom prst="rect">
            <a:avLst/>
          </a:prstGeom>
        </p:spPr>
        <p:txBody>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2"/>
          <a:srcRect/>
          <a:stretch>
            <a:fillRect/>
          </a:stretch>
        </a:blip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549275" y="107576"/>
            <a:ext cx="8042276" cy="13369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b">
            <a:normAutofit/>
          </a:bodyPr>
          <a:lstStyle/>
          <a:p>
            <a:r>
              <a:t>Title Text</a:t>
            </a:r>
          </a:p>
        </p:txBody>
      </p:sp>
      <p:sp>
        <p:nvSpPr>
          <p:cNvPr id="3" name="Body Level One…"/>
          <p:cNvSpPr txBox="1">
            <a:spLocks noGrp="1"/>
          </p:cNvSpPr>
          <p:nvPr>
            <p:ph type="body" idx="1"/>
          </p:nvPr>
        </p:nvSpPr>
        <p:spPr>
          <a:xfrm>
            <a:off x="549275" y="1600200"/>
            <a:ext cx="8042276" cy="43434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8275825" y="6139462"/>
            <a:ext cx="612683" cy="637537"/>
          </a:xfrm>
          <a:prstGeom prst="rect">
            <a:avLst/>
          </a:prstGeom>
          <a:ln w="12700">
            <a:miter lim="400000"/>
          </a:ln>
        </p:spPr>
        <p:txBody>
          <a:bodyPr wrap="none" lIns="45718" tIns="45718" rIns="45718" bIns="45718" anchor="ctr">
            <a:spAutoFit/>
          </a:bodyPr>
          <a:lstStyle>
            <a:lvl1pPr algn="r">
              <a:defRPr sz="3600">
                <a:solidFill>
                  <a:srgbClr val="FFFFFF"/>
                </a:solidFill>
                <a:latin typeface="News Gothic MT"/>
                <a:ea typeface="News Gothic MT"/>
                <a:cs typeface="News Gothic MT"/>
                <a:sym typeface="News Gothic M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spd="med"/>
  <p:txStyles>
    <p:titleStyle>
      <a:lvl1pPr marL="0" marR="0" indent="0" algn="ctr" defTabSz="914400" rtl="0" latinLnBrk="0">
        <a:lnSpc>
          <a:spcPct val="100000"/>
        </a:lnSpc>
        <a:spcBef>
          <a:spcPts val="0"/>
        </a:spcBef>
        <a:spcAft>
          <a:spcPts val="0"/>
        </a:spcAft>
        <a:buClrTx/>
        <a:buSzTx/>
        <a:buFontTx/>
        <a:buNone/>
        <a:tabLst/>
        <a:defRPr sz="4600" b="0" i="0" u="none" strike="noStrike" cap="none" spc="0" baseline="0">
          <a:solidFill>
            <a:schemeClr val="accent1"/>
          </a:solidFill>
          <a:uFillTx/>
          <a:latin typeface="News Gothic MT"/>
          <a:ea typeface="News Gothic MT"/>
          <a:cs typeface="News Gothic MT"/>
          <a:sym typeface="News Gothic MT"/>
        </a:defRPr>
      </a:lvl1pPr>
      <a:lvl2pPr marL="0" marR="0" indent="0" algn="ctr" defTabSz="914400" rtl="0" latinLnBrk="0">
        <a:lnSpc>
          <a:spcPct val="100000"/>
        </a:lnSpc>
        <a:spcBef>
          <a:spcPts val="0"/>
        </a:spcBef>
        <a:spcAft>
          <a:spcPts val="0"/>
        </a:spcAft>
        <a:buClrTx/>
        <a:buSzTx/>
        <a:buFontTx/>
        <a:buNone/>
        <a:tabLst/>
        <a:defRPr sz="4600" b="0" i="0" u="none" strike="noStrike" cap="none" spc="0" baseline="0">
          <a:solidFill>
            <a:schemeClr val="accent1"/>
          </a:solidFill>
          <a:uFillTx/>
          <a:latin typeface="News Gothic MT"/>
          <a:ea typeface="News Gothic MT"/>
          <a:cs typeface="News Gothic MT"/>
          <a:sym typeface="News Gothic MT"/>
        </a:defRPr>
      </a:lvl2pPr>
      <a:lvl3pPr marL="0" marR="0" indent="0" algn="ctr" defTabSz="914400" rtl="0" latinLnBrk="0">
        <a:lnSpc>
          <a:spcPct val="100000"/>
        </a:lnSpc>
        <a:spcBef>
          <a:spcPts val="0"/>
        </a:spcBef>
        <a:spcAft>
          <a:spcPts val="0"/>
        </a:spcAft>
        <a:buClrTx/>
        <a:buSzTx/>
        <a:buFontTx/>
        <a:buNone/>
        <a:tabLst/>
        <a:defRPr sz="4600" b="0" i="0" u="none" strike="noStrike" cap="none" spc="0" baseline="0">
          <a:solidFill>
            <a:schemeClr val="accent1"/>
          </a:solidFill>
          <a:uFillTx/>
          <a:latin typeface="News Gothic MT"/>
          <a:ea typeface="News Gothic MT"/>
          <a:cs typeface="News Gothic MT"/>
          <a:sym typeface="News Gothic MT"/>
        </a:defRPr>
      </a:lvl3pPr>
      <a:lvl4pPr marL="0" marR="0" indent="0" algn="ctr" defTabSz="914400" rtl="0" latinLnBrk="0">
        <a:lnSpc>
          <a:spcPct val="100000"/>
        </a:lnSpc>
        <a:spcBef>
          <a:spcPts val="0"/>
        </a:spcBef>
        <a:spcAft>
          <a:spcPts val="0"/>
        </a:spcAft>
        <a:buClrTx/>
        <a:buSzTx/>
        <a:buFontTx/>
        <a:buNone/>
        <a:tabLst/>
        <a:defRPr sz="4600" b="0" i="0" u="none" strike="noStrike" cap="none" spc="0" baseline="0">
          <a:solidFill>
            <a:schemeClr val="accent1"/>
          </a:solidFill>
          <a:uFillTx/>
          <a:latin typeface="News Gothic MT"/>
          <a:ea typeface="News Gothic MT"/>
          <a:cs typeface="News Gothic MT"/>
          <a:sym typeface="News Gothic MT"/>
        </a:defRPr>
      </a:lvl4pPr>
      <a:lvl5pPr marL="0" marR="0" indent="0" algn="ctr" defTabSz="914400" rtl="0" latinLnBrk="0">
        <a:lnSpc>
          <a:spcPct val="100000"/>
        </a:lnSpc>
        <a:spcBef>
          <a:spcPts val="0"/>
        </a:spcBef>
        <a:spcAft>
          <a:spcPts val="0"/>
        </a:spcAft>
        <a:buClrTx/>
        <a:buSzTx/>
        <a:buFontTx/>
        <a:buNone/>
        <a:tabLst/>
        <a:defRPr sz="4600" b="0" i="0" u="none" strike="noStrike" cap="none" spc="0" baseline="0">
          <a:solidFill>
            <a:schemeClr val="accent1"/>
          </a:solidFill>
          <a:uFillTx/>
          <a:latin typeface="News Gothic MT"/>
          <a:ea typeface="News Gothic MT"/>
          <a:cs typeface="News Gothic MT"/>
          <a:sym typeface="News Gothic MT"/>
        </a:defRPr>
      </a:lvl5pPr>
      <a:lvl6pPr marL="0" marR="0" indent="0" algn="ctr" defTabSz="914400" rtl="0" latinLnBrk="0">
        <a:lnSpc>
          <a:spcPct val="100000"/>
        </a:lnSpc>
        <a:spcBef>
          <a:spcPts val="0"/>
        </a:spcBef>
        <a:spcAft>
          <a:spcPts val="0"/>
        </a:spcAft>
        <a:buClrTx/>
        <a:buSzTx/>
        <a:buFontTx/>
        <a:buNone/>
        <a:tabLst/>
        <a:defRPr sz="4600" b="0" i="0" u="none" strike="noStrike" cap="none" spc="0" baseline="0">
          <a:solidFill>
            <a:schemeClr val="accent1"/>
          </a:solidFill>
          <a:uFillTx/>
          <a:latin typeface="News Gothic MT"/>
          <a:ea typeface="News Gothic MT"/>
          <a:cs typeface="News Gothic MT"/>
          <a:sym typeface="News Gothic MT"/>
        </a:defRPr>
      </a:lvl6pPr>
      <a:lvl7pPr marL="0" marR="0" indent="0" algn="ctr" defTabSz="914400" rtl="0" latinLnBrk="0">
        <a:lnSpc>
          <a:spcPct val="100000"/>
        </a:lnSpc>
        <a:spcBef>
          <a:spcPts val="0"/>
        </a:spcBef>
        <a:spcAft>
          <a:spcPts val="0"/>
        </a:spcAft>
        <a:buClrTx/>
        <a:buSzTx/>
        <a:buFontTx/>
        <a:buNone/>
        <a:tabLst/>
        <a:defRPr sz="4600" b="0" i="0" u="none" strike="noStrike" cap="none" spc="0" baseline="0">
          <a:solidFill>
            <a:schemeClr val="accent1"/>
          </a:solidFill>
          <a:uFillTx/>
          <a:latin typeface="News Gothic MT"/>
          <a:ea typeface="News Gothic MT"/>
          <a:cs typeface="News Gothic MT"/>
          <a:sym typeface="News Gothic MT"/>
        </a:defRPr>
      </a:lvl7pPr>
      <a:lvl8pPr marL="0" marR="0" indent="0" algn="ctr" defTabSz="914400" rtl="0" latinLnBrk="0">
        <a:lnSpc>
          <a:spcPct val="100000"/>
        </a:lnSpc>
        <a:spcBef>
          <a:spcPts val="0"/>
        </a:spcBef>
        <a:spcAft>
          <a:spcPts val="0"/>
        </a:spcAft>
        <a:buClrTx/>
        <a:buSzTx/>
        <a:buFontTx/>
        <a:buNone/>
        <a:tabLst/>
        <a:defRPr sz="4600" b="0" i="0" u="none" strike="noStrike" cap="none" spc="0" baseline="0">
          <a:solidFill>
            <a:schemeClr val="accent1"/>
          </a:solidFill>
          <a:uFillTx/>
          <a:latin typeface="News Gothic MT"/>
          <a:ea typeface="News Gothic MT"/>
          <a:cs typeface="News Gothic MT"/>
          <a:sym typeface="News Gothic MT"/>
        </a:defRPr>
      </a:lvl8pPr>
      <a:lvl9pPr marL="0" marR="0" indent="0" algn="ctr" defTabSz="914400" rtl="0" latinLnBrk="0">
        <a:lnSpc>
          <a:spcPct val="100000"/>
        </a:lnSpc>
        <a:spcBef>
          <a:spcPts val="0"/>
        </a:spcBef>
        <a:spcAft>
          <a:spcPts val="0"/>
        </a:spcAft>
        <a:buClrTx/>
        <a:buSzTx/>
        <a:buFontTx/>
        <a:buNone/>
        <a:tabLst/>
        <a:defRPr sz="4600" b="0" i="0" u="none" strike="noStrike" cap="none" spc="0" baseline="0">
          <a:solidFill>
            <a:schemeClr val="accent1"/>
          </a:solidFill>
          <a:uFillTx/>
          <a:latin typeface="News Gothic MT"/>
          <a:ea typeface="News Gothic MT"/>
          <a:cs typeface="News Gothic MT"/>
          <a:sym typeface="News Gothic MT"/>
        </a:defRPr>
      </a:lvl9pPr>
    </p:titleStyle>
    <p:bodyStyle>
      <a:lvl1pPr marL="349250" marR="0" indent="-349250" algn="l" defTabSz="914400" rtl="0" latinLnBrk="0">
        <a:lnSpc>
          <a:spcPct val="100000"/>
        </a:lnSpc>
        <a:spcBef>
          <a:spcPts val="2000"/>
        </a:spcBef>
        <a:spcAft>
          <a:spcPts val="0"/>
        </a:spcAft>
        <a:buClr>
          <a:srgbClr val="6FB7D7"/>
        </a:buClr>
        <a:buSzPct val="110000"/>
        <a:buFontTx/>
        <a:buChar char="●"/>
        <a:tabLst/>
        <a:defRPr sz="2400" b="0" i="0" u="none" strike="noStrike" cap="none" spc="0" baseline="0">
          <a:solidFill>
            <a:srgbClr val="595959"/>
          </a:solidFill>
          <a:uFillTx/>
          <a:latin typeface="News Gothic MT"/>
          <a:ea typeface="News Gothic MT"/>
          <a:cs typeface="News Gothic MT"/>
          <a:sym typeface="News Gothic MT"/>
        </a:defRPr>
      </a:lvl1pPr>
      <a:lvl2pPr marL="716392" marR="0" indent="-367142" algn="l" defTabSz="914400" rtl="0" latinLnBrk="0">
        <a:lnSpc>
          <a:spcPct val="100000"/>
        </a:lnSpc>
        <a:spcBef>
          <a:spcPts val="2000"/>
        </a:spcBef>
        <a:spcAft>
          <a:spcPts val="0"/>
        </a:spcAft>
        <a:buClr>
          <a:srgbClr val="6FB7D7"/>
        </a:buClr>
        <a:buSzPct val="110000"/>
        <a:buFontTx/>
        <a:buChar char="●"/>
        <a:tabLst/>
        <a:defRPr sz="2400" b="0" i="0" u="none" strike="noStrike" cap="none" spc="0" baseline="0">
          <a:solidFill>
            <a:srgbClr val="595959"/>
          </a:solidFill>
          <a:uFillTx/>
          <a:latin typeface="News Gothic MT"/>
          <a:ea typeface="News Gothic MT"/>
          <a:cs typeface="News Gothic MT"/>
          <a:sym typeface="News Gothic MT"/>
        </a:defRPr>
      </a:lvl2pPr>
      <a:lvl3pPr marL="1024888" marR="0" indent="-339088" algn="l" defTabSz="914400" rtl="0" latinLnBrk="0">
        <a:lnSpc>
          <a:spcPct val="100000"/>
        </a:lnSpc>
        <a:spcBef>
          <a:spcPts val="2000"/>
        </a:spcBef>
        <a:spcAft>
          <a:spcPts val="0"/>
        </a:spcAft>
        <a:buClr>
          <a:srgbClr val="6FB7D7"/>
        </a:buClr>
        <a:buSzPct val="110000"/>
        <a:buFontTx/>
        <a:buChar char="●"/>
        <a:tabLst/>
        <a:defRPr sz="2400" b="0" i="0" u="none" strike="noStrike" cap="none" spc="0" baseline="0">
          <a:solidFill>
            <a:srgbClr val="595959"/>
          </a:solidFill>
          <a:uFillTx/>
          <a:latin typeface="News Gothic MT"/>
          <a:ea typeface="News Gothic MT"/>
          <a:cs typeface="News Gothic MT"/>
          <a:sym typeface="News Gothic MT"/>
        </a:defRPr>
      </a:lvl3pPr>
      <a:lvl4pPr marL="1362075" marR="0" indent="-393700" algn="l" defTabSz="914400" rtl="0" latinLnBrk="0">
        <a:lnSpc>
          <a:spcPct val="100000"/>
        </a:lnSpc>
        <a:spcBef>
          <a:spcPts val="2000"/>
        </a:spcBef>
        <a:spcAft>
          <a:spcPts val="0"/>
        </a:spcAft>
        <a:buClr>
          <a:srgbClr val="6FB7D7"/>
        </a:buClr>
        <a:buSzPct val="110000"/>
        <a:buFontTx/>
        <a:buChar char="●"/>
        <a:tabLst/>
        <a:defRPr sz="2400" b="0" i="0" u="none" strike="noStrike" cap="none" spc="0" baseline="0">
          <a:solidFill>
            <a:srgbClr val="595959"/>
          </a:solidFill>
          <a:uFillTx/>
          <a:latin typeface="News Gothic MT"/>
          <a:ea typeface="News Gothic MT"/>
          <a:cs typeface="News Gothic MT"/>
          <a:sym typeface="News Gothic MT"/>
        </a:defRPr>
      </a:lvl4pPr>
      <a:lvl5pPr marL="1640414" marR="0" indent="-376764" algn="l" defTabSz="914400" rtl="0" latinLnBrk="0">
        <a:lnSpc>
          <a:spcPct val="100000"/>
        </a:lnSpc>
        <a:spcBef>
          <a:spcPts val="2000"/>
        </a:spcBef>
        <a:spcAft>
          <a:spcPts val="0"/>
        </a:spcAft>
        <a:buClr>
          <a:srgbClr val="6FB7D7"/>
        </a:buClr>
        <a:buSzPct val="110000"/>
        <a:buFontTx/>
        <a:buChar char="●"/>
        <a:tabLst/>
        <a:defRPr sz="2400" b="0" i="0" u="none" strike="noStrike" cap="none" spc="0" baseline="0">
          <a:solidFill>
            <a:srgbClr val="595959"/>
          </a:solidFill>
          <a:uFillTx/>
          <a:latin typeface="News Gothic MT"/>
          <a:ea typeface="News Gothic MT"/>
          <a:cs typeface="News Gothic MT"/>
          <a:sym typeface="News Gothic MT"/>
        </a:defRPr>
      </a:lvl5pPr>
      <a:lvl6pPr marL="1922989" marR="0" indent="-376764" algn="l" defTabSz="914400" rtl="0" latinLnBrk="0">
        <a:lnSpc>
          <a:spcPct val="100000"/>
        </a:lnSpc>
        <a:spcBef>
          <a:spcPts val="2000"/>
        </a:spcBef>
        <a:spcAft>
          <a:spcPts val="0"/>
        </a:spcAft>
        <a:buClr>
          <a:srgbClr val="6FB7D7"/>
        </a:buClr>
        <a:buSzPct val="110000"/>
        <a:buFontTx/>
        <a:buChar char="●"/>
        <a:tabLst/>
        <a:defRPr sz="2400" b="0" i="0" u="none" strike="noStrike" cap="none" spc="0" baseline="0">
          <a:solidFill>
            <a:srgbClr val="595959"/>
          </a:solidFill>
          <a:uFillTx/>
          <a:latin typeface="News Gothic MT"/>
          <a:ea typeface="News Gothic MT"/>
          <a:cs typeface="News Gothic MT"/>
          <a:sym typeface="News Gothic MT"/>
        </a:defRPr>
      </a:lvl6pPr>
      <a:lvl7pPr marL="2211914" marR="0" indent="-376764" algn="l" defTabSz="914400" rtl="0" latinLnBrk="0">
        <a:lnSpc>
          <a:spcPct val="100000"/>
        </a:lnSpc>
        <a:spcBef>
          <a:spcPts val="2000"/>
        </a:spcBef>
        <a:spcAft>
          <a:spcPts val="0"/>
        </a:spcAft>
        <a:buClr>
          <a:srgbClr val="6FB7D7"/>
        </a:buClr>
        <a:buSzPct val="110000"/>
        <a:buFontTx/>
        <a:buChar char="●"/>
        <a:tabLst/>
        <a:defRPr sz="2400" b="0" i="0" u="none" strike="noStrike" cap="none" spc="0" baseline="0">
          <a:solidFill>
            <a:srgbClr val="595959"/>
          </a:solidFill>
          <a:uFillTx/>
          <a:latin typeface="News Gothic MT"/>
          <a:ea typeface="News Gothic MT"/>
          <a:cs typeface="News Gothic MT"/>
          <a:sym typeface="News Gothic MT"/>
        </a:defRPr>
      </a:lvl7pPr>
      <a:lvl8pPr marL="2492904" marR="0" indent="-376764" algn="l" defTabSz="914400" rtl="0" latinLnBrk="0">
        <a:lnSpc>
          <a:spcPct val="100000"/>
        </a:lnSpc>
        <a:spcBef>
          <a:spcPts val="2000"/>
        </a:spcBef>
        <a:spcAft>
          <a:spcPts val="0"/>
        </a:spcAft>
        <a:buClr>
          <a:srgbClr val="6FB7D7"/>
        </a:buClr>
        <a:buSzPct val="110000"/>
        <a:buFontTx/>
        <a:buChar char="●"/>
        <a:tabLst/>
        <a:defRPr sz="2400" b="0" i="0" u="none" strike="noStrike" cap="none" spc="0" baseline="0">
          <a:solidFill>
            <a:srgbClr val="595959"/>
          </a:solidFill>
          <a:uFillTx/>
          <a:latin typeface="News Gothic MT"/>
          <a:ea typeface="News Gothic MT"/>
          <a:cs typeface="News Gothic MT"/>
          <a:sym typeface="News Gothic MT"/>
        </a:defRPr>
      </a:lvl8pPr>
      <a:lvl9pPr marL="2783414" marR="0" indent="-376764" algn="l" defTabSz="914400" rtl="0" latinLnBrk="0">
        <a:lnSpc>
          <a:spcPct val="100000"/>
        </a:lnSpc>
        <a:spcBef>
          <a:spcPts val="2000"/>
        </a:spcBef>
        <a:spcAft>
          <a:spcPts val="0"/>
        </a:spcAft>
        <a:buClr>
          <a:srgbClr val="6FB7D7"/>
        </a:buClr>
        <a:buSzPct val="110000"/>
        <a:buFontTx/>
        <a:buChar char="●"/>
        <a:tabLst/>
        <a:defRPr sz="2400" b="0" i="0" u="none" strike="noStrike" cap="none" spc="0" baseline="0">
          <a:solidFill>
            <a:srgbClr val="595959"/>
          </a:solidFill>
          <a:uFillTx/>
          <a:latin typeface="News Gothic MT"/>
          <a:ea typeface="News Gothic MT"/>
          <a:cs typeface="News Gothic MT"/>
          <a:sym typeface="News Gothic MT"/>
        </a:defRPr>
      </a:lvl9pPr>
    </p:bodyStyle>
    <p:otherStyle>
      <a:lvl1pPr marL="0" marR="0" indent="0" algn="r" defTabSz="914400" rtl="0" latinLnBrk="0">
        <a:lnSpc>
          <a:spcPct val="10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News Gothic MT"/>
        </a:defRPr>
      </a:lvl1pPr>
      <a:lvl2pPr marL="0" marR="0" indent="0" algn="r" defTabSz="914400" rtl="0" latinLnBrk="0">
        <a:lnSpc>
          <a:spcPct val="10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News Gothic MT"/>
        </a:defRPr>
      </a:lvl2pPr>
      <a:lvl3pPr marL="0" marR="0" indent="0" algn="r" defTabSz="914400" rtl="0" latinLnBrk="0">
        <a:lnSpc>
          <a:spcPct val="10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News Gothic MT"/>
        </a:defRPr>
      </a:lvl3pPr>
      <a:lvl4pPr marL="0" marR="0" indent="0" algn="r" defTabSz="914400" rtl="0" latinLnBrk="0">
        <a:lnSpc>
          <a:spcPct val="10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News Gothic MT"/>
        </a:defRPr>
      </a:lvl4pPr>
      <a:lvl5pPr marL="0" marR="0" indent="0" algn="r" defTabSz="914400" rtl="0" latinLnBrk="0">
        <a:lnSpc>
          <a:spcPct val="10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News Gothic MT"/>
        </a:defRPr>
      </a:lvl5pPr>
      <a:lvl6pPr marL="0" marR="0" indent="0" algn="r" defTabSz="914400" rtl="0" latinLnBrk="0">
        <a:lnSpc>
          <a:spcPct val="10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News Gothic MT"/>
        </a:defRPr>
      </a:lvl6pPr>
      <a:lvl7pPr marL="0" marR="0" indent="0" algn="r" defTabSz="914400" rtl="0" latinLnBrk="0">
        <a:lnSpc>
          <a:spcPct val="10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News Gothic MT"/>
        </a:defRPr>
      </a:lvl7pPr>
      <a:lvl8pPr marL="0" marR="0" indent="0" algn="r" defTabSz="914400" rtl="0" latinLnBrk="0">
        <a:lnSpc>
          <a:spcPct val="10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News Gothic MT"/>
        </a:defRPr>
      </a:lvl8pPr>
      <a:lvl9pPr marL="0" marR="0" indent="0" algn="r" defTabSz="914400" rtl="0" latinLnBrk="0">
        <a:lnSpc>
          <a:spcPct val="10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News Gothic M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itle 1"/>
          <p:cNvSpPr txBox="1">
            <a:spLocks noGrp="1"/>
          </p:cNvSpPr>
          <p:nvPr>
            <p:ph type="ctrTitle"/>
          </p:nvPr>
        </p:nvSpPr>
        <p:spPr>
          <a:xfrm>
            <a:off x="1322917" y="1523999"/>
            <a:ext cx="6498165" cy="1724870"/>
          </a:xfrm>
          <a:prstGeom prst="rect">
            <a:avLst/>
          </a:prstGeom>
        </p:spPr>
        <p:txBody>
          <a:bodyPr/>
          <a:lstStyle>
            <a:lvl1pPr defTabSz="731520">
              <a:defRPr sz="3680"/>
            </a:lvl1pPr>
          </a:lstStyle>
          <a:p>
            <a:r>
              <a:t>How do I encourage my child’s language development?</a:t>
            </a:r>
          </a:p>
        </p:txBody>
      </p:sp>
      <p:pic>
        <p:nvPicPr>
          <p:cNvPr id="106" name="Picture 5" descr="Picture 5"/>
          <p:cNvPicPr>
            <a:picLocks noChangeAspect="1"/>
          </p:cNvPicPr>
          <p:nvPr/>
        </p:nvPicPr>
        <p:blipFill>
          <a:blip r:embed="rId2"/>
          <a:stretch>
            <a:fillRect/>
          </a:stretch>
        </p:blipFill>
        <p:spPr>
          <a:xfrm>
            <a:off x="192928" y="6401101"/>
            <a:ext cx="2813539" cy="354334"/>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Title 1"/>
          <p:cNvSpPr txBox="1">
            <a:spLocks noGrp="1"/>
          </p:cNvSpPr>
          <p:nvPr>
            <p:ph type="title"/>
          </p:nvPr>
        </p:nvSpPr>
        <p:spPr>
          <a:xfrm>
            <a:off x="549275" y="107576"/>
            <a:ext cx="8042276" cy="1336956"/>
          </a:xfrm>
          <a:prstGeom prst="rect">
            <a:avLst/>
          </a:prstGeom>
        </p:spPr>
        <p:txBody>
          <a:bodyPr/>
          <a:lstStyle/>
          <a:p>
            <a:r>
              <a:t>Understanding?</a:t>
            </a:r>
          </a:p>
        </p:txBody>
      </p:sp>
      <p:sp>
        <p:nvSpPr>
          <p:cNvPr id="150" name="Content Placeholder 2"/>
          <p:cNvSpPr txBox="1">
            <a:spLocks noGrp="1"/>
          </p:cNvSpPr>
          <p:nvPr>
            <p:ph type="body" idx="1"/>
          </p:nvPr>
        </p:nvSpPr>
        <p:spPr>
          <a:xfrm>
            <a:off x="549275" y="1600197"/>
            <a:ext cx="8042276" cy="4343406"/>
          </a:xfrm>
          <a:prstGeom prst="rect">
            <a:avLst/>
          </a:prstGeom>
        </p:spPr>
        <p:txBody>
          <a:bodyPr/>
          <a:lstStyle/>
          <a:p>
            <a:pPr marL="345756" indent="-345756" defTabSz="905255">
              <a:spcBef>
                <a:spcPts val="1900"/>
              </a:spcBef>
              <a:defRPr sz="2300"/>
            </a:pPr>
            <a:r>
              <a:t>We need to </a:t>
            </a:r>
            <a:r>
              <a:rPr b="1"/>
              <a:t>understand</a:t>
            </a:r>
            <a:r>
              <a:t> words before we say them.</a:t>
            </a:r>
          </a:p>
          <a:p>
            <a:pPr marL="345756" indent="-345756" defTabSz="905255">
              <a:spcBef>
                <a:spcPts val="1900"/>
              </a:spcBef>
              <a:defRPr sz="2300"/>
            </a:pPr>
            <a:r>
              <a:t> Slow down, repeat, use gesture.</a:t>
            </a:r>
          </a:p>
          <a:p>
            <a:pPr marL="345756" indent="-345756" defTabSz="905255">
              <a:spcBef>
                <a:spcPts val="1900"/>
              </a:spcBef>
              <a:defRPr sz="2300"/>
            </a:pPr>
            <a:r>
              <a:t>Great system available in your reception with staff qualified in speech and language for precision teaching. </a:t>
            </a:r>
          </a:p>
          <a:p>
            <a:pPr marL="345756" indent="-345756" defTabSz="905255">
              <a:spcBef>
                <a:spcPts val="1900"/>
              </a:spcBef>
              <a:defRPr sz="2300"/>
            </a:pPr>
            <a:r>
              <a:t>We can see where your child is up to and then make sure that we are using the right questions that they can understand now and know how to take them onto the next step.</a:t>
            </a:r>
          </a:p>
          <a:p>
            <a:pPr marL="345756" indent="-345756" defTabSz="905255">
              <a:spcBef>
                <a:spcPts val="1900"/>
              </a:spcBef>
              <a:defRPr sz="2300"/>
            </a:pPr>
            <a:r>
              <a:t>(Blank levels handout in pack)</a:t>
            </a:r>
          </a:p>
        </p:txBody>
      </p:sp>
      <p:pic>
        <p:nvPicPr>
          <p:cNvPr id="151" name="Picture 3" descr="Picture 3"/>
          <p:cNvPicPr>
            <a:picLocks noChangeAspect="1"/>
          </p:cNvPicPr>
          <p:nvPr/>
        </p:nvPicPr>
        <p:blipFill>
          <a:blip r:embed="rId3"/>
          <a:stretch>
            <a:fillRect/>
          </a:stretch>
        </p:blipFill>
        <p:spPr>
          <a:xfrm>
            <a:off x="192928" y="6401101"/>
            <a:ext cx="2813539" cy="354334"/>
          </a:xfrm>
          <a:prstGeom prst="rect">
            <a:avLst/>
          </a:prstGeom>
          <a:ln w="12700">
            <a:miter lim="400000"/>
          </a:ln>
        </p:spPr>
      </p:pic>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Title 1"/>
          <p:cNvSpPr txBox="1">
            <a:spLocks noGrp="1"/>
          </p:cNvSpPr>
          <p:nvPr>
            <p:ph type="title"/>
          </p:nvPr>
        </p:nvSpPr>
        <p:spPr>
          <a:xfrm>
            <a:off x="549275" y="107576"/>
            <a:ext cx="8042276" cy="1336956"/>
          </a:xfrm>
          <a:prstGeom prst="rect">
            <a:avLst/>
          </a:prstGeom>
        </p:spPr>
        <p:txBody>
          <a:bodyPr/>
          <a:lstStyle/>
          <a:p>
            <a:r>
              <a:t>Pyramid of development.</a:t>
            </a:r>
          </a:p>
        </p:txBody>
      </p:sp>
      <p:pic>
        <p:nvPicPr>
          <p:cNvPr id="156" name="Content Placeholder 4" descr="Content Placeholder 4"/>
          <p:cNvPicPr>
            <a:picLocks noChangeAspect="1"/>
          </p:cNvPicPr>
          <p:nvPr/>
        </p:nvPicPr>
        <p:blipFill>
          <a:blip r:embed="rId3"/>
          <a:stretch>
            <a:fillRect/>
          </a:stretch>
        </p:blipFill>
        <p:spPr>
          <a:xfrm>
            <a:off x="1541224" y="1820863"/>
            <a:ext cx="5320192" cy="4495804"/>
          </a:xfrm>
          <a:prstGeom prst="rect">
            <a:avLst/>
          </a:prstGeom>
          <a:ln w="12700">
            <a:miter lim="400000"/>
          </a:ln>
        </p:spPr>
      </p:pic>
      <p:pic>
        <p:nvPicPr>
          <p:cNvPr id="157" name="Picture 3" descr="Picture 3"/>
          <p:cNvPicPr>
            <a:picLocks noChangeAspect="1"/>
          </p:cNvPicPr>
          <p:nvPr/>
        </p:nvPicPr>
        <p:blipFill>
          <a:blip r:embed="rId4"/>
          <a:stretch>
            <a:fillRect/>
          </a:stretch>
        </p:blipFill>
        <p:spPr>
          <a:xfrm>
            <a:off x="192928" y="6401101"/>
            <a:ext cx="2813539" cy="354334"/>
          </a:xfrm>
          <a:prstGeom prst="rect">
            <a:avLst/>
          </a:prstGeom>
          <a:ln w="12700">
            <a:miter lim="400000"/>
          </a:ln>
        </p:spPr>
      </p:pic>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549275" y="107576"/>
            <a:ext cx="8042276" cy="1336956"/>
          </a:xfrm>
          <a:prstGeom prst="rect">
            <a:avLst/>
          </a:prstGeom>
        </p:spPr>
        <p:txBody>
          <a:bodyPr/>
          <a:lstStyle/>
          <a:p>
            <a:r>
              <a:t>Talking</a:t>
            </a:r>
          </a:p>
        </p:txBody>
      </p:sp>
      <p:sp>
        <p:nvSpPr>
          <p:cNvPr id="162" name="Content Placeholder 2"/>
          <p:cNvSpPr txBox="1">
            <a:spLocks noGrp="1"/>
          </p:cNvSpPr>
          <p:nvPr>
            <p:ph type="body" idx="1"/>
          </p:nvPr>
        </p:nvSpPr>
        <p:spPr>
          <a:xfrm>
            <a:off x="549275" y="1600197"/>
            <a:ext cx="8042276" cy="4343406"/>
          </a:xfrm>
          <a:prstGeom prst="rect">
            <a:avLst/>
          </a:prstGeom>
        </p:spPr>
        <p:txBody>
          <a:bodyPr/>
          <a:lstStyle/>
          <a:p>
            <a:pPr>
              <a:lnSpc>
                <a:spcPct val="80000"/>
              </a:lnSpc>
              <a:defRPr sz="2200"/>
            </a:pPr>
            <a:r>
              <a:t>Face to face</a:t>
            </a:r>
          </a:p>
          <a:p>
            <a:pPr>
              <a:lnSpc>
                <a:spcPct val="80000"/>
              </a:lnSpc>
              <a:defRPr sz="2200"/>
            </a:pPr>
            <a:r>
              <a:t>Repeating the same words over and over again</a:t>
            </a:r>
          </a:p>
          <a:p>
            <a:pPr>
              <a:lnSpc>
                <a:spcPct val="80000"/>
              </a:lnSpc>
              <a:defRPr sz="2200"/>
            </a:pPr>
            <a:r>
              <a:t>Adding some more words to what your child is already saying, building up to longer sentences in small steps.e.g. </a:t>
            </a:r>
          </a:p>
          <a:p>
            <a:pPr>
              <a:lnSpc>
                <a:spcPct val="80000"/>
              </a:lnSpc>
              <a:defRPr sz="2200"/>
            </a:pPr>
            <a:r>
              <a:t>car &gt; car go</a:t>
            </a:r>
          </a:p>
          <a:p>
            <a:pPr>
              <a:lnSpc>
                <a:spcPct val="80000"/>
              </a:lnSpc>
              <a:defRPr sz="2200"/>
            </a:pPr>
            <a:r>
              <a:t>car go &gt; mummy’s car go</a:t>
            </a:r>
          </a:p>
          <a:p>
            <a:pPr>
              <a:lnSpc>
                <a:spcPct val="80000"/>
              </a:lnSpc>
              <a:defRPr sz="2200"/>
            </a:pPr>
            <a:r>
              <a:t>mummy’s car go&gt; mummy’s car goes to the garage</a:t>
            </a:r>
          </a:p>
          <a:p>
            <a:pPr>
              <a:lnSpc>
                <a:spcPct val="80000"/>
              </a:lnSpc>
              <a:defRPr sz="2200"/>
            </a:pPr>
            <a:r>
              <a:t>Mummy’s car go to garage&gt; mummy’s car goes to the garage and the wheel is fixed.</a:t>
            </a:r>
          </a:p>
        </p:txBody>
      </p:sp>
      <p:pic>
        <p:nvPicPr>
          <p:cNvPr id="163" name="Picture 5" descr="Picture 5"/>
          <p:cNvPicPr>
            <a:picLocks noChangeAspect="1"/>
          </p:cNvPicPr>
          <p:nvPr/>
        </p:nvPicPr>
        <p:blipFill>
          <a:blip r:embed="rId2"/>
          <a:stretch>
            <a:fillRect/>
          </a:stretch>
        </p:blipFill>
        <p:spPr>
          <a:xfrm>
            <a:off x="192928" y="6401101"/>
            <a:ext cx="2813539" cy="354334"/>
          </a:xfrm>
          <a:prstGeom prst="rect">
            <a:avLst/>
          </a:prstGeom>
          <a:ln w="12700">
            <a:miter lim="400000"/>
          </a:ln>
        </p:spPr>
      </p:pic>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5" name="shopping.jpeg" descr="shopping.jpeg"/>
          <p:cNvPicPr>
            <a:picLocks noChangeAspect="1"/>
          </p:cNvPicPr>
          <p:nvPr/>
        </p:nvPicPr>
        <p:blipFill>
          <a:blip r:embed="rId2"/>
          <a:stretch>
            <a:fillRect/>
          </a:stretch>
        </p:blipFill>
        <p:spPr>
          <a:xfrm>
            <a:off x="2641600" y="1022350"/>
            <a:ext cx="3860802" cy="4813302"/>
          </a:xfrm>
          <a:prstGeom prst="rect">
            <a:avLst/>
          </a:prstGeom>
          <a:ln w="12700">
            <a:miter lim="400000"/>
          </a:ln>
        </p:spPr>
      </p:pic>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Title 1"/>
          <p:cNvSpPr txBox="1">
            <a:spLocks noGrp="1"/>
          </p:cNvSpPr>
          <p:nvPr>
            <p:ph type="title"/>
          </p:nvPr>
        </p:nvSpPr>
        <p:spPr>
          <a:xfrm>
            <a:off x="549275" y="107576"/>
            <a:ext cx="8042276" cy="1336956"/>
          </a:xfrm>
          <a:prstGeom prst="rect">
            <a:avLst/>
          </a:prstGeom>
        </p:spPr>
        <p:txBody>
          <a:bodyPr/>
          <a:lstStyle/>
          <a:p>
            <a:r>
              <a:t>What words do you hear?</a:t>
            </a:r>
          </a:p>
        </p:txBody>
      </p:sp>
      <p:sp>
        <p:nvSpPr>
          <p:cNvPr id="168" name="Content Placeholder 2"/>
          <p:cNvSpPr txBox="1">
            <a:spLocks noGrp="1"/>
          </p:cNvSpPr>
          <p:nvPr>
            <p:ph type="body" idx="1"/>
          </p:nvPr>
        </p:nvSpPr>
        <p:spPr>
          <a:xfrm>
            <a:off x="549275" y="1600197"/>
            <a:ext cx="8042276" cy="4343406"/>
          </a:xfrm>
          <a:prstGeom prst="rect">
            <a:avLst/>
          </a:prstGeom>
        </p:spPr>
        <p:txBody>
          <a:bodyPr/>
          <a:lstStyle/>
          <a:p>
            <a:r>
              <a:t>What?</a:t>
            </a:r>
          </a:p>
          <a:p>
            <a:r>
              <a:t>Where?</a:t>
            </a:r>
          </a:p>
          <a:p>
            <a:r>
              <a:t>How?</a:t>
            </a:r>
          </a:p>
          <a:p>
            <a:r>
              <a:t>When?</a:t>
            </a:r>
          </a:p>
          <a:p>
            <a:endParaRPr/>
          </a:p>
          <a:p>
            <a:r>
              <a:t>4-1 Hand rule (hand out in pack)</a:t>
            </a:r>
          </a:p>
        </p:txBody>
      </p:sp>
      <p:pic>
        <p:nvPicPr>
          <p:cNvPr id="169" name="Picture 3" descr="Picture 3"/>
          <p:cNvPicPr>
            <a:picLocks noChangeAspect="1"/>
          </p:cNvPicPr>
          <p:nvPr/>
        </p:nvPicPr>
        <p:blipFill>
          <a:blip r:embed="rId3"/>
          <a:stretch>
            <a:fillRect/>
          </a:stretch>
        </p:blipFill>
        <p:spPr>
          <a:xfrm>
            <a:off x="192928" y="6401101"/>
            <a:ext cx="2813539" cy="354334"/>
          </a:xfrm>
          <a:prstGeom prst="rect">
            <a:avLst/>
          </a:prstGeom>
          <a:ln w="12700">
            <a:miter lim="400000"/>
          </a:ln>
        </p:spPr>
      </p:pic>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Title 1"/>
          <p:cNvSpPr txBox="1">
            <a:spLocks noGrp="1"/>
          </p:cNvSpPr>
          <p:nvPr>
            <p:ph type="title"/>
          </p:nvPr>
        </p:nvSpPr>
        <p:spPr>
          <a:xfrm>
            <a:off x="549275" y="107576"/>
            <a:ext cx="8042276" cy="1336956"/>
          </a:xfrm>
          <a:prstGeom prst="rect">
            <a:avLst/>
          </a:prstGeom>
        </p:spPr>
        <p:txBody>
          <a:bodyPr/>
          <a:lstStyle/>
          <a:p>
            <a:r>
              <a:t>Pyramid of development.</a:t>
            </a:r>
          </a:p>
        </p:txBody>
      </p:sp>
      <p:pic>
        <p:nvPicPr>
          <p:cNvPr id="174" name="Content Placeholder 4" descr="Content Placeholder 4"/>
          <p:cNvPicPr>
            <a:picLocks noChangeAspect="1"/>
          </p:cNvPicPr>
          <p:nvPr/>
        </p:nvPicPr>
        <p:blipFill>
          <a:blip r:embed="rId3"/>
          <a:stretch>
            <a:fillRect/>
          </a:stretch>
        </p:blipFill>
        <p:spPr>
          <a:xfrm>
            <a:off x="1541224" y="1820863"/>
            <a:ext cx="5320192" cy="4495804"/>
          </a:xfrm>
          <a:prstGeom prst="rect">
            <a:avLst/>
          </a:prstGeom>
          <a:ln w="12700">
            <a:miter lim="400000"/>
          </a:ln>
        </p:spPr>
      </p:pic>
      <p:pic>
        <p:nvPicPr>
          <p:cNvPr id="175" name="Picture 3" descr="Picture 3"/>
          <p:cNvPicPr>
            <a:picLocks noChangeAspect="1"/>
          </p:cNvPicPr>
          <p:nvPr/>
        </p:nvPicPr>
        <p:blipFill>
          <a:blip r:embed="rId4"/>
          <a:stretch>
            <a:fillRect/>
          </a:stretch>
        </p:blipFill>
        <p:spPr>
          <a:xfrm>
            <a:off x="192928" y="6401101"/>
            <a:ext cx="2813539" cy="354334"/>
          </a:xfrm>
          <a:prstGeom prst="rect">
            <a:avLst/>
          </a:prstGeom>
          <a:ln w="12700">
            <a:miter lim="400000"/>
          </a:ln>
        </p:spPr>
      </p:pic>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549275" y="107576"/>
            <a:ext cx="8042276" cy="1336956"/>
          </a:xfrm>
          <a:prstGeom prst="rect">
            <a:avLst/>
          </a:prstGeom>
        </p:spPr>
        <p:txBody>
          <a:bodyPr/>
          <a:lstStyle/>
          <a:p>
            <a:r>
              <a:t>Speech sounds</a:t>
            </a:r>
          </a:p>
        </p:txBody>
      </p:sp>
      <p:sp>
        <p:nvSpPr>
          <p:cNvPr id="180" name="Content Placeholder 2"/>
          <p:cNvSpPr txBox="1">
            <a:spLocks noGrp="1"/>
          </p:cNvSpPr>
          <p:nvPr>
            <p:ph type="body" idx="1"/>
          </p:nvPr>
        </p:nvSpPr>
        <p:spPr>
          <a:xfrm>
            <a:off x="549275" y="1600197"/>
            <a:ext cx="8042276" cy="4343406"/>
          </a:xfrm>
          <a:prstGeom prst="rect">
            <a:avLst/>
          </a:prstGeom>
        </p:spPr>
        <p:txBody>
          <a:bodyPr/>
          <a:lstStyle/>
          <a:p>
            <a:r>
              <a:t>Speech sounds develop in steps there are easy and hard sounds. Children will </a:t>
            </a:r>
            <a:r>
              <a:rPr b="1"/>
              <a:t>still</a:t>
            </a:r>
            <a:r>
              <a:t> be learning to use some of the sounds at 4 years of age.</a:t>
            </a:r>
          </a:p>
          <a:p>
            <a:r>
              <a:t>If your child needs some help with their speech sounds, as many children do, they need all the other skills in place </a:t>
            </a:r>
            <a:r>
              <a:rPr b="1"/>
              <a:t>first</a:t>
            </a:r>
            <a:r>
              <a:t>. Your child’s phonic development is underpinned by these skills. </a:t>
            </a:r>
          </a:p>
          <a:p>
            <a:r>
              <a:t>https://speechandlanguage.org.uk/help-for-families/(Website in pack)</a:t>
            </a:r>
          </a:p>
        </p:txBody>
      </p:sp>
      <p:pic>
        <p:nvPicPr>
          <p:cNvPr id="181" name="Picture 3" descr="Picture 3"/>
          <p:cNvPicPr>
            <a:picLocks noChangeAspect="1"/>
          </p:cNvPicPr>
          <p:nvPr/>
        </p:nvPicPr>
        <p:blipFill>
          <a:blip r:embed="rId2"/>
          <a:stretch>
            <a:fillRect/>
          </a:stretch>
        </p:blipFill>
        <p:spPr>
          <a:xfrm>
            <a:off x="192928" y="6401101"/>
            <a:ext cx="2813539" cy="354334"/>
          </a:xfrm>
          <a:prstGeom prst="rect">
            <a:avLst/>
          </a:prstGeom>
          <a:ln w="12700">
            <a:miter lim="400000"/>
          </a:ln>
        </p:spPr>
      </p:pic>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Title 1"/>
          <p:cNvSpPr txBox="1">
            <a:spLocks noGrp="1"/>
          </p:cNvSpPr>
          <p:nvPr>
            <p:ph type="title"/>
          </p:nvPr>
        </p:nvSpPr>
        <p:spPr>
          <a:xfrm>
            <a:off x="549275" y="107576"/>
            <a:ext cx="8042276" cy="1336956"/>
          </a:xfrm>
          <a:prstGeom prst="rect">
            <a:avLst/>
          </a:prstGeom>
        </p:spPr>
        <p:txBody>
          <a:bodyPr/>
          <a:lstStyle>
            <a:lvl1pPr defTabSz="886968">
              <a:defRPr sz="4462"/>
            </a:lvl1pPr>
          </a:lstStyle>
          <a:p>
            <a:r>
              <a:t>Bumpy talking - should I worry?</a:t>
            </a:r>
          </a:p>
        </p:txBody>
      </p:sp>
      <p:sp>
        <p:nvSpPr>
          <p:cNvPr id="184" name="Content Placeholder 2"/>
          <p:cNvSpPr txBox="1">
            <a:spLocks noGrp="1"/>
          </p:cNvSpPr>
          <p:nvPr>
            <p:ph type="body" idx="1"/>
          </p:nvPr>
        </p:nvSpPr>
        <p:spPr>
          <a:xfrm>
            <a:off x="549275" y="1600197"/>
            <a:ext cx="8042276" cy="4343406"/>
          </a:xfrm>
          <a:prstGeom prst="rect">
            <a:avLst/>
          </a:prstGeom>
        </p:spPr>
        <p:txBody>
          <a:bodyPr/>
          <a:lstStyle/>
          <a:p>
            <a:r>
              <a:t>Lots of children repeat words and sounds as they start to chat. Come and ask more if you have any questions about your child repeating sounds or words. </a:t>
            </a:r>
          </a:p>
          <a:p>
            <a:r>
              <a:t>I am available to discuss any questions you may have following this introduction.</a:t>
            </a:r>
          </a:p>
          <a:p>
            <a:r>
              <a:t>Thank you for your time. I hope no matter which stage of development your child is at you feel confident you can approach staff and support your child’s next step.</a:t>
            </a:r>
          </a:p>
        </p:txBody>
      </p:sp>
      <p:pic>
        <p:nvPicPr>
          <p:cNvPr id="185" name="Picture 3" descr="Picture 3"/>
          <p:cNvPicPr>
            <a:picLocks noChangeAspect="1"/>
          </p:cNvPicPr>
          <p:nvPr/>
        </p:nvPicPr>
        <p:blipFill>
          <a:blip r:embed="rId2"/>
          <a:stretch>
            <a:fillRect/>
          </a:stretch>
        </p:blipFill>
        <p:spPr>
          <a:xfrm>
            <a:off x="192928" y="6401101"/>
            <a:ext cx="2813539" cy="354334"/>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itle 1"/>
          <p:cNvSpPr txBox="1">
            <a:spLocks noGrp="1"/>
          </p:cNvSpPr>
          <p:nvPr>
            <p:ph type="title"/>
          </p:nvPr>
        </p:nvSpPr>
        <p:spPr>
          <a:xfrm>
            <a:off x="549275" y="107576"/>
            <a:ext cx="8042276" cy="1336956"/>
          </a:xfrm>
          <a:prstGeom prst="rect">
            <a:avLst/>
          </a:prstGeom>
        </p:spPr>
        <p:txBody>
          <a:bodyPr/>
          <a:lstStyle/>
          <a:p>
            <a:r>
              <a:t>Welcome!</a:t>
            </a:r>
          </a:p>
        </p:txBody>
      </p:sp>
      <p:sp>
        <p:nvSpPr>
          <p:cNvPr id="109" name="Content Placeholder 2"/>
          <p:cNvSpPr txBox="1">
            <a:spLocks noGrp="1"/>
          </p:cNvSpPr>
          <p:nvPr>
            <p:ph type="body" idx="1"/>
          </p:nvPr>
        </p:nvSpPr>
        <p:spPr>
          <a:xfrm>
            <a:off x="549275" y="1600197"/>
            <a:ext cx="8042276" cy="4343406"/>
          </a:xfrm>
          <a:prstGeom prst="rect">
            <a:avLst/>
          </a:prstGeom>
        </p:spPr>
        <p:txBody>
          <a:bodyPr/>
          <a:lstStyle/>
          <a:p>
            <a:pPr marL="328295" indent="-328295" defTabSz="859536">
              <a:spcBef>
                <a:spcPts val="1800"/>
              </a:spcBef>
              <a:defRPr sz="2256" b="1"/>
            </a:pPr>
            <a:r>
              <a:t>What are we going to cover today</a:t>
            </a:r>
            <a:r>
              <a:rPr b="0"/>
              <a:t>?</a:t>
            </a:r>
          </a:p>
          <a:p>
            <a:pPr marL="328295" indent="-328295" defTabSz="859536">
              <a:spcBef>
                <a:spcPts val="1800"/>
              </a:spcBef>
              <a:defRPr sz="2256" b="1"/>
            </a:pPr>
            <a:r>
              <a:rPr b="0"/>
              <a:t>This is a gentle introduction to early speech.</a:t>
            </a:r>
          </a:p>
          <a:p>
            <a:pPr marL="328295" indent="-328295" defTabSz="859536">
              <a:spcBef>
                <a:spcPts val="1800"/>
              </a:spcBef>
              <a:defRPr sz="2256"/>
            </a:pPr>
            <a:r>
              <a:t>I hope to answer any questions you may have about your child’s early speech.</a:t>
            </a:r>
          </a:p>
          <a:p>
            <a:pPr marL="328295" indent="-328295" defTabSz="859536">
              <a:spcBef>
                <a:spcPts val="1800"/>
              </a:spcBef>
              <a:defRPr sz="2256"/>
            </a:pPr>
            <a:r>
              <a:t>How do we encourage children to chat more?</a:t>
            </a:r>
          </a:p>
          <a:p>
            <a:pPr marL="328295" indent="-328295" defTabSz="859536">
              <a:spcBef>
                <a:spcPts val="1800"/>
              </a:spcBef>
              <a:defRPr sz="2256"/>
            </a:pPr>
            <a:r>
              <a:t>Explain what is WellComm?</a:t>
            </a:r>
          </a:p>
          <a:p>
            <a:pPr marL="328295" indent="-328295" defTabSz="859536">
              <a:spcBef>
                <a:spcPts val="1800"/>
              </a:spcBef>
              <a:defRPr sz="2256"/>
            </a:pPr>
            <a:r>
              <a:t>I am going to share some information for about 30 minutes and then you can have a look at the activities on the  tables that are around the room if you are interested to see more.</a:t>
            </a:r>
          </a:p>
        </p:txBody>
      </p:sp>
      <p:pic>
        <p:nvPicPr>
          <p:cNvPr id="110" name="Picture 3" descr="Picture 3"/>
          <p:cNvPicPr>
            <a:picLocks noChangeAspect="1"/>
          </p:cNvPicPr>
          <p:nvPr/>
        </p:nvPicPr>
        <p:blipFill>
          <a:blip r:embed="rId3"/>
          <a:stretch>
            <a:fillRect/>
          </a:stretch>
        </p:blipFill>
        <p:spPr>
          <a:xfrm>
            <a:off x="192928" y="6401101"/>
            <a:ext cx="2813539" cy="354334"/>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Title 1"/>
          <p:cNvSpPr txBox="1">
            <a:spLocks noGrp="1"/>
          </p:cNvSpPr>
          <p:nvPr>
            <p:ph type="title"/>
          </p:nvPr>
        </p:nvSpPr>
        <p:spPr>
          <a:xfrm>
            <a:off x="549275" y="107576"/>
            <a:ext cx="8042276" cy="1336956"/>
          </a:xfrm>
          <a:prstGeom prst="rect">
            <a:avLst/>
          </a:prstGeom>
        </p:spPr>
        <p:txBody>
          <a:bodyPr/>
          <a:lstStyle/>
          <a:p>
            <a:r>
              <a:t>What is WellComm?</a:t>
            </a:r>
          </a:p>
        </p:txBody>
      </p:sp>
      <p:sp>
        <p:nvSpPr>
          <p:cNvPr id="115" name="Content Placeholder 2"/>
          <p:cNvSpPr txBox="1">
            <a:spLocks noGrp="1"/>
          </p:cNvSpPr>
          <p:nvPr>
            <p:ph type="body" idx="1"/>
          </p:nvPr>
        </p:nvSpPr>
        <p:spPr>
          <a:xfrm>
            <a:off x="549275" y="1600197"/>
            <a:ext cx="8042276" cy="4343406"/>
          </a:xfrm>
          <a:prstGeom prst="rect">
            <a:avLst/>
          </a:prstGeom>
        </p:spPr>
        <p:txBody>
          <a:bodyPr>
            <a:normAutofit lnSpcReduction="10000"/>
          </a:bodyPr>
          <a:lstStyle/>
          <a:p>
            <a:pPr>
              <a:lnSpc>
                <a:spcPct val="90000"/>
              </a:lnSpc>
            </a:pPr>
            <a:r>
              <a:rPr dirty="0"/>
              <a:t>All of the children starting at this school will be part of a short screen to look at their language skills.</a:t>
            </a:r>
          </a:p>
          <a:p>
            <a:pPr>
              <a:lnSpc>
                <a:spcPct val="90000"/>
              </a:lnSpc>
            </a:pPr>
            <a:r>
              <a:rPr dirty="0"/>
              <a:t>It will show any little gaps in their language that we can then all work together to support at school and home through fun activities.</a:t>
            </a:r>
          </a:p>
          <a:p>
            <a:pPr>
              <a:lnSpc>
                <a:spcPct val="90000"/>
              </a:lnSpc>
            </a:pPr>
            <a:r>
              <a:rPr dirty="0"/>
              <a:t>Children need to have these language skills to help them to learn well so it’s great to have this in your school to pick up where they can help as early as possible.</a:t>
            </a:r>
          </a:p>
          <a:p>
            <a:pPr>
              <a:lnSpc>
                <a:spcPct val="90000"/>
              </a:lnSpc>
            </a:pPr>
            <a:r>
              <a:rPr dirty="0"/>
              <a:t>Mrs </a:t>
            </a:r>
            <a:r>
              <a:rPr lang="en-GB" dirty="0"/>
              <a:t>Lenton and Mrs Walker</a:t>
            </a:r>
            <a:r>
              <a:rPr dirty="0"/>
              <a:t> ha</a:t>
            </a:r>
            <a:r>
              <a:rPr lang="en-GB" dirty="0" err="1"/>
              <a:t>ve</a:t>
            </a:r>
            <a:r>
              <a:rPr dirty="0"/>
              <a:t> this to show you later, go and take a look.</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xfrm>
            <a:off x="549275" y="107576"/>
            <a:ext cx="8042276" cy="1336956"/>
          </a:xfrm>
          <a:prstGeom prst="rect">
            <a:avLst/>
          </a:prstGeom>
        </p:spPr>
        <p:txBody>
          <a:bodyPr/>
          <a:lstStyle/>
          <a:p>
            <a:r>
              <a:t>Pyramid of development.</a:t>
            </a:r>
          </a:p>
        </p:txBody>
      </p:sp>
      <p:pic>
        <p:nvPicPr>
          <p:cNvPr id="118" name="Content Placeholder 4" descr="Content Placeholder 4"/>
          <p:cNvPicPr>
            <a:picLocks noChangeAspect="1"/>
          </p:cNvPicPr>
          <p:nvPr/>
        </p:nvPicPr>
        <p:blipFill>
          <a:blip r:embed="rId3"/>
          <a:stretch>
            <a:fillRect/>
          </a:stretch>
        </p:blipFill>
        <p:spPr>
          <a:xfrm>
            <a:off x="1541224" y="1820863"/>
            <a:ext cx="5320192" cy="4495804"/>
          </a:xfrm>
          <a:prstGeom prst="rect">
            <a:avLst/>
          </a:prstGeom>
          <a:ln w="12700">
            <a:miter lim="400000"/>
          </a:ln>
        </p:spPr>
      </p:pic>
      <p:pic>
        <p:nvPicPr>
          <p:cNvPr id="119" name="Picture 3" descr="Picture 3"/>
          <p:cNvPicPr>
            <a:picLocks noChangeAspect="1"/>
          </p:cNvPicPr>
          <p:nvPr/>
        </p:nvPicPr>
        <p:blipFill>
          <a:blip r:embed="rId4"/>
          <a:stretch>
            <a:fillRect/>
          </a:stretch>
        </p:blipFill>
        <p:spPr>
          <a:xfrm>
            <a:off x="192928" y="6401101"/>
            <a:ext cx="2813539" cy="354334"/>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Title 1"/>
          <p:cNvSpPr txBox="1">
            <a:spLocks noGrp="1"/>
          </p:cNvSpPr>
          <p:nvPr>
            <p:ph type="title"/>
          </p:nvPr>
        </p:nvSpPr>
        <p:spPr>
          <a:xfrm>
            <a:off x="549275" y="107576"/>
            <a:ext cx="8042276" cy="1336956"/>
          </a:xfrm>
          <a:prstGeom prst="rect">
            <a:avLst/>
          </a:prstGeom>
        </p:spPr>
        <p:txBody>
          <a:bodyPr/>
          <a:lstStyle/>
          <a:p>
            <a:r>
              <a:t>Listening?</a:t>
            </a:r>
          </a:p>
        </p:txBody>
      </p:sp>
      <p:pic>
        <p:nvPicPr>
          <p:cNvPr id="124" name="Content Placeholder 4" descr="Content Placeholder 4"/>
          <p:cNvPicPr>
            <a:picLocks noChangeAspect="1"/>
          </p:cNvPicPr>
          <p:nvPr/>
        </p:nvPicPr>
        <p:blipFill>
          <a:blip r:embed="rId3"/>
          <a:stretch>
            <a:fillRect/>
          </a:stretch>
        </p:blipFill>
        <p:spPr>
          <a:xfrm>
            <a:off x="1815388" y="1905000"/>
            <a:ext cx="5594187" cy="3722688"/>
          </a:xfrm>
          <a:prstGeom prst="rect">
            <a:avLst/>
          </a:prstGeom>
          <a:ln w="12700">
            <a:miter lim="400000"/>
          </a:ln>
        </p:spPr>
      </p:pic>
      <p:pic>
        <p:nvPicPr>
          <p:cNvPr id="125" name="Picture 5" descr="Picture 5"/>
          <p:cNvPicPr>
            <a:picLocks noChangeAspect="1"/>
          </p:cNvPicPr>
          <p:nvPr/>
        </p:nvPicPr>
        <p:blipFill>
          <a:blip r:embed="rId4"/>
          <a:stretch>
            <a:fillRect/>
          </a:stretch>
        </p:blipFill>
        <p:spPr>
          <a:xfrm>
            <a:off x="192928" y="6401101"/>
            <a:ext cx="2813539" cy="354334"/>
          </a:xfrm>
          <a:prstGeom prst="rect">
            <a:avLst/>
          </a:prstGeom>
          <a:ln w="12700">
            <a:miter lim="400000"/>
          </a:ln>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Title 1"/>
          <p:cNvSpPr txBox="1">
            <a:spLocks noGrp="1"/>
          </p:cNvSpPr>
          <p:nvPr>
            <p:ph type="title"/>
          </p:nvPr>
        </p:nvSpPr>
        <p:spPr>
          <a:xfrm>
            <a:off x="549275" y="107576"/>
            <a:ext cx="8042276" cy="1336956"/>
          </a:xfrm>
          <a:prstGeom prst="rect">
            <a:avLst/>
          </a:prstGeom>
        </p:spPr>
        <p:txBody>
          <a:bodyPr/>
          <a:lstStyle/>
          <a:p>
            <a:pPr defTabSz="813816">
              <a:defRPr sz="4000"/>
            </a:pPr>
            <a:r>
              <a:t>How can we help children </a:t>
            </a:r>
            <a:r>
              <a:rPr u="sng"/>
              <a:t>listen</a:t>
            </a:r>
            <a:r>
              <a:t> more effectively?</a:t>
            </a:r>
          </a:p>
        </p:txBody>
      </p:sp>
      <p:sp>
        <p:nvSpPr>
          <p:cNvPr id="130" name="Content Placeholder 2"/>
          <p:cNvSpPr txBox="1">
            <a:spLocks noGrp="1"/>
          </p:cNvSpPr>
          <p:nvPr>
            <p:ph type="body" idx="1"/>
          </p:nvPr>
        </p:nvSpPr>
        <p:spPr>
          <a:xfrm>
            <a:off x="549275" y="1600197"/>
            <a:ext cx="8042276" cy="4343406"/>
          </a:xfrm>
          <a:prstGeom prst="rect">
            <a:avLst/>
          </a:prstGeom>
        </p:spPr>
        <p:txBody>
          <a:bodyPr/>
          <a:lstStyle/>
          <a:p>
            <a:pPr marL="0" indent="0">
              <a:buSzTx/>
              <a:buNone/>
            </a:pPr>
            <a:endParaRPr/>
          </a:p>
          <a:p>
            <a:r>
              <a:t>No back ground noise, turn off music</a:t>
            </a:r>
          </a:p>
          <a:p>
            <a:r>
              <a:t>Reduce distractions ….. Move away phones so I can focus</a:t>
            </a:r>
          </a:p>
          <a:p>
            <a:r>
              <a:t>Use your child’s name </a:t>
            </a:r>
          </a:p>
          <a:p>
            <a:r>
              <a:t>Gently touch them on the shoulder before speaking</a:t>
            </a:r>
          </a:p>
        </p:txBody>
      </p:sp>
      <p:pic>
        <p:nvPicPr>
          <p:cNvPr id="131" name="Picture 3" descr="Picture 3"/>
          <p:cNvPicPr>
            <a:picLocks noChangeAspect="1"/>
          </p:cNvPicPr>
          <p:nvPr/>
        </p:nvPicPr>
        <p:blipFill>
          <a:blip r:embed="rId2"/>
          <a:stretch>
            <a:fillRect/>
          </a:stretch>
        </p:blipFill>
        <p:spPr>
          <a:xfrm>
            <a:off x="192928" y="6401101"/>
            <a:ext cx="2813539" cy="354334"/>
          </a:xfrm>
          <a:prstGeom prst="rect">
            <a:avLst/>
          </a:prstGeom>
          <a:ln w="12700">
            <a:miter lim="400000"/>
          </a:ln>
        </p:spPr>
      </p:pic>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Title 1"/>
          <p:cNvSpPr txBox="1">
            <a:spLocks noGrp="1"/>
          </p:cNvSpPr>
          <p:nvPr>
            <p:ph type="title"/>
          </p:nvPr>
        </p:nvSpPr>
        <p:spPr>
          <a:xfrm>
            <a:off x="549275" y="107576"/>
            <a:ext cx="8042276" cy="1336956"/>
          </a:xfrm>
          <a:prstGeom prst="rect">
            <a:avLst/>
          </a:prstGeom>
        </p:spPr>
        <p:txBody>
          <a:bodyPr/>
          <a:lstStyle/>
          <a:p>
            <a:r>
              <a:t>Pyramid of development.</a:t>
            </a:r>
          </a:p>
        </p:txBody>
      </p:sp>
      <p:pic>
        <p:nvPicPr>
          <p:cNvPr id="134" name="Content Placeholder 4" descr="Content Placeholder 4"/>
          <p:cNvPicPr>
            <a:picLocks noChangeAspect="1"/>
          </p:cNvPicPr>
          <p:nvPr/>
        </p:nvPicPr>
        <p:blipFill>
          <a:blip r:embed="rId3"/>
          <a:stretch>
            <a:fillRect/>
          </a:stretch>
        </p:blipFill>
        <p:spPr>
          <a:xfrm>
            <a:off x="1541224" y="1820863"/>
            <a:ext cx="5320192" cy="4495804"/>
          </a:xfrm>
          <a:prstGeom prst="rect">
            <a:avLst/>
          </a:prstGeom>
          <a:ln w="12700">
            <a:miter lim="400000"/>
          </a:ln>
        </p:spPr>
      </p:pic>
      <p:pic>
        <p:nvPicPr>
          <p:cNvPr id="135" name="Picture 3" descr="Picture 3"/>
          <p:cNvPicPr>
            <a:picLocks noChangeAspect="1"/>
          </p:cNvPicPr>
          <p:nvPr/>
        </p:nvPicPr>
        <p:blipFill>
          <a:blip r:embed="rId4"/>
          <a:stretch>
            <a:fillRect/>
          </a:stretch>
        </p:blipFill>
        <p:spPr>
          <a:xfrm>
            <a:off x="192928" y="6401101"/>
            <a:ext cx="2813539" cy="354334"/>
          </a:xfrm>
          <a:prstGeom prst="rect">
            <a:avLst/>
          </a:prstGeom>
          <a:ln w="12700">
            <a:miter lim="400000"/>
          </a:ln>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Title 1"/>
          <p:cNvSpPr txBox="1">
            <a:spLocks noGrp="1"/>
          </p:cNvSpPr>
          <p:nvPr>
            <p:ph type="title"/>
          </p:nvPr>
        </p:nvSpPr>
        <p:spPr>
          <a:xfrm>
            <a:off x="549275" y="107576"/>
            <a:ext cx="8042276" cy="1336956"/>
          </a:xfrm>
          <a:prstGeom prst="rect">
            <a:avLst/>
          </a:prstGeom>
        </p:spPr>
        <p:txBody>
          <a:bodyPr/>
          <a:lstStyle/>
          <a:p>
            <a:r>
              <a:t>Play</a:t>
            </a:r>
          </a:p>
        </p:txBody>
      </p:sp>
      <p:sp>
        <p:nvSpPr>
          <p:cNvPr id="140" name="Content Placeholder 2"/>
          <p:cNvSpPr txBox="1">
            <a:spLocks noGrp="1"/>
          </p:cNvSpPr>
          <p:nvPr>
            <p:ph type="body" idx="1"/>
          </p:nvPr>
        </p:nvSpPr>
        <p:spPr>
          <a:xfrm>
            <a:off x="549275" y="1600197"/>
            <a:ext cx="8042276" cy="4343406"/>
          </a:xfrm>
          <a:prstGeom prst="rect">
            <a:avLst/>
          </a:prstGeom>
        </p:spPr>
        <p:txBody>
          <a:bodyPr/>
          <a:lstStyle/>
          <a:p>
            <a:r>
              <a:t>My child is just playing?????</a:t>
            </a:r>
          </a:p>
          <a:p>
            <a:r>
              <a:t>Develops the skills that will then help them to use more words alongside social skills</a:t>
            </a:r>
          </a:p>
          <a:p>
            <a:r>
              <a:t>‘Play is really the work of childhood’. There’s no better time for your child to learn about communicating than when they're playing. It's during play that children learn about the objects in their world, as well as a lot about communication, including: how to take turns and have interactions’ (example home activities in pack).</a:t>
            </a:r>
          </a:p>
        </p:txBody>
      </p:sp>
      <p:pic>
        <p:nvPicPr>
          <p:cNvPr id="141" name="Picture 3" descr="Picture 3"/>
          <p:cNvPicPr>
            <a:picLocks noChangeAspect="1"/>
          </p:cNvPicPr>
          <p:nvPr/>
        </p:nvPicPr>
        <p:blipFill>
          <a:blip r:embed="rId2"/>
          <a:stretch>
            <a:fillRect/>
          </a:stretch>
        </p:blipFill>
        <p:spPr>
          <a:xfrm>
            <a:off x="192928" y="6401101"/>
            <a:ext cx="2813539" cy="354334"/>
          </a:xfrm>
          <a:prstGeom prst="rect">
            <a:avLst/>
          </a:prstGeom>
          <a:ln w="12700">
            <a:miter lim="400000"/>
          </a:ln>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Title 1"/>
          <p:cNvSpPr txBox="1">
            <a:spLocks noGrp="1"/>
          </p:cNvSpPr>
          <p:nvPr>
            <p:ph type="title"/>
          </p:nvPr>
        </p:nvSpPr>
        <p:spPr>
          <a:xfrm>
            <a:off x="549275" y="107576"/>
            <a:ext cx="8042276" cy="1336956"/>
          </a:xfrm>
          <a:prstGeom prst="rect">
            <a:avLst/>
          </a:prstGeom>
        </p:spPr>
        <p:txBody>
          <a:bodyPr/>
          <a:lstStyle/>
          <a:p>
            <a:r>
              <a:t>Pyramid of development.</a:t>
            </a:r>
          </a:p>
        </p:txBody>
      </p:sp>
      <p:pic>
        <p:nvPicPr>
          <p:cNvPr id="144" name="Content Placeholder 4" descr="Content Placeholder 4"/>
          <p:cNvPicPr>
            <a:picLocks noChangeAspect="1"/>
          </p:cNvPicPr>
          <p:nvPr/>
        </p:nvPicPr>
        <p:blipFill>
          <a:blip r:embed="rId3"/>
          <a:stretch>
            <a:fillRect/>
          </a:stretch>
        </p:blipFill>
        <p:spPr>
          <a:xfrm>
            <a:off x="1541224" y="1820863"/>
            <a:ext cx="5320192" cy="4495804"/>
          </a:xfrm>
          <a:prstGeom prst="rect">
            <a:avLst/>
          </a:prstGeom>
          <a:ln w="12700">
            <a:miter lim="400000"/>
          </a:ln>
        </p:spPr>
      </p:pic>
      <p:pic>
        <p:nvPicPr>
          <p:cNvPr id="145" name="Picture 3" descr="Picture 3"/>
          <p:cNvPicPr>
            <a:picLocks noChangeAspect="1"/>
          </p:cNvPicPr>
          <p:nvPr/>
        </p:nvPicPr>
        <p:blipFill>
          <a:blip r:embed="rId4"/>
          <a:stretch>
            <a:fillRect/>
          </a:stretch>
        </p:blipFill>
        <p:spPr>
          <a:xfrm>
            <a:off x="192928" y="6401101"/>
            <a:ext cx="2813539" cy="354334"/>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Breeze">
  <a:themeElements>
    <a:clrScheme name="Breeze">
      <a:dk1>
        <a:srgbClr val="000000"/>
      </a:dk1>
      <a:lt1>
        <a:srgbClr val="FFFFFF"/>
      </a:lt1>
      <a:dk2>
        <a:srgbClr val="A7A7A7"/>
      </a:dk2>
      <a:lt2>
        <a:srgbClr val="535353"/>
      </a:lt2>
      <a:accent1>
        <a:srgbClr val="2C7C9F"/>
      </a:accent1>
      <a:accent2>
        <a:srgbClr val="244A58"/>
      </a:accent2>
      <a:accent3>
        <a:srgbClr val="E2751D"/>
      </a:accent3>
      <a:accent4>
        <a:srgbClr val="FFB400"/>
      </a:accent4>
      <a:accent5>
        <a:srgbClr val="7EB606"/>
      </a:accent5>
      <a:accent6>
        <a:srgbClr val="C00000"/>
      </a:accent6>
      <a:hlink>
        <a:srgbClr val="0000FF"/>
      </a:hlink>
      <a:folHlink>
        <a:srgbClr val="FF00FF"/>
      </a:folHlink>
    </a:clrScheme>
    <a:fontScheme name="Breeze">
      <a:majorFont>
        <a:latin typeface="Helvetica"/>
        <a:ea typeface="Helvetica"/>
        <a:cs typeface="Helvetica"/>
      </a:majorFont>
      <a:minorFont>
        <a:latin typeface="Calibri"/>
        <a:ea typeface="Calibri"/>
        <a:cs typeface="Calibri"/>
      </a:minorFont>
    </a:fontScheme>
    <a:fmtScheme name="Breez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0000"/>
              </a:srgbClr>
            </a:outerShdw>
          </a:effectLst>
        </a:effectStyle>
        <a:effectStyle>
          <a:effectLst>
            <a:outerShdw blurRad="63500" dist="25400" dir="5400000" rotWithShape="0">
              <a:srgbClr val="000000">
                <a:alpha val="40000"/>
              </a:srgbClr>
            </a:outerShdw>
          </a:effectLst>
        </a:effectStyle>
        <a:effectStyle>
          <a:effectLst>
            <a:outerShdw blurRad="63500" dist="25400" dir="5400000" rotWithShape="0">
              <a:srgbClr val="000000">
                <a:alpha val="4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63500" dist="25400" dir="5400000" rotWithShape="0">
            <a:srgbClr val="000000">
              <a:alpha val="40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63500" dist="25400" dir="5400000" rotWithShape="0">
            <a:srgbClr val="000000">
              <a:alpha val="40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Breeze">
  <a:themeElements>
    <a:clrScheme name="Breeze">
      <a:dk1>
        <a:srgbClr val="000000"/>
      </a:dk1>
      <a:lt1>
        <a:srgbClr val="FFFFFF"/>
      </a:lt1>
      <a:dk2>
        <a:srgbClr val="A7A7A7"/>
      </a:dk2>
      <a:lt2>
        <a:srgbClr val="535353"/>
      </a:lt2>
      <a:accent1>
        <a:srgbClr val="2C7C9F"/>
      </a:accent1>
      <a:accent2>
        <a:srgbClr val="244A58"/>
      </a:accent2>
      <a:accent3>
        <a:srgbClr val="E2751D"/>
      </a:accent3>
      <a:accent4>
        <a:srgbClr val="FFB400"/>
      </a:accent4>
      <a:accent5>
        <a:srgbClr val="7EB606"/>
      </a:accent5>
      <a:accent6>
        <a:srgbClr val="C00000"/>
      </a:accent6>
      <a:hlink>
        <a:srgbClr val="0000FF"/>
      </a:hlink>
      <a:folHlink>
        <a:srgbClr val="FF00FF"/>
      </a:folHlink>
    </a:clrScheme>
    <a:fontScheme name="Breeze">
      <a:majorFont>
        <a:latin typeface="Helvetica"/>
        <a:ea typeface="Helvetica"/>
        <a:cs typeface="Helvetica"/>
      </a:majorFont>
      <a:minorFont>
        <a:latin typeface="Calibri"/>
        <a:ea typeface="Calibri"/>
        <a:cs typeface="Calibri"/>
      </a:minorFont>
    </a:fontScheme>
    <a:fmtScheme name="Breez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0000"/>
              </a:srgbClr>
            </a:outerShdw>
          </a:effectLst>
        </a:effectStyle>
        <a:effectStyle>
          <a:effectLst>
            <a:outerShdw blurRad="63500" dist="25400" dir="5400000" rotWithShape="0">
              <a:srgbClr val="000000">
                <a:alpha val="40000"/>
              </a:srgbClr>
            </a:outerShdw>
          </a:effectLst>
        </a:effectStyle>
        <a:effectStyle>
          <a:effectLst>
            <a:outerShdw blurRad="63500" dist="25400" dir="5400000" rotWithShape="0">
              <a:srgbClr val="000000">
                <a:alpha val="4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63500" dist="25400" dir="5400000" rotWithShape="0">
            <a:srgbClr val="000000">
              <a:alpha val="40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63500" dist="25400" dir="5400000" rotWithShape="0">
            <a:srgbClr val="000000">
              <a:alpha val="40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TotalTime>
  <Words>948</Words>
  <Application>Microsoft Office PowerPoint</Application>
  <PresentationFormat>On-screen Show (4:3)</PresentationFormat>
  <Paragraphs>71</Paragraphs>
  <Slides>17</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Calibri</vt:lpstr>
      <vt:lpstr>News Gothic MT</vt:lpstr>
      <vt:lpstr>Breeze</vt:lpstr>
      <vt:lpstr>How do I encourage my child’s language development?</vt:lpstr>
      <vt:lpstr>Welcome!</vt:lpstr>
      <vt:lpstr>What is WellComm?</vt:lpstr>
      <vt:lpstr>Pyramid of development.</vt:lpstr>
      <vt:lpstr>Listening?</vt:lpstr>
      <vt:lpstr>How can we help children listen more effectively?</vt:lpstr>
      <vt:lpstr>Pyramid of development.</vt:lpstr>
      <vt:lpstr>Play</vt:lpstr>
      <vt:lpstr>Pyramid of development.</vt:lpstr>
      <vt:lpstr>Understanding?</vt:lpstr>
      <vt:lpstr>Pyramid of development.</vt:lpstr>
      <vt:lpstr>Talking</vt:lpstr>
      <vt:lpstr>PowerPoint Presentation</vt:lpstr>
      <vt:lpstr>What words do you hear?</vt:lpstr>
      <vt:lpstr>Pyramid of development.</vt:lpstr>
      <vt:lpstr>Speech sounds</vt:lpstr>
      <vt:lpstr>Bumpy talking - should I worry?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I encourage my child’s language development?</dc:title>
  <dc:creator>Kimberly Rowland</dc:creator>
  <cp:lastModifiedBy>Kimberley Rowland</cp:lastModifiedBy>
  <cp:revision>2</cp:revision>
  <dcterms:modified xsi:type="dcterms:W3CDTF">2025-09-08T07:37:32Z</dcterms:modified>
</cp:coreProperties>
</file>