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8"/>
  </p:handout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C139C-66DE-480C-BF06-501A2200B252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281AC-A1A2-4CD9-B38C-80D76456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385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6EA00E-CDEF-40D8-8F0B-6B807F67712D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620688"/>
            <a:ext cx="6172200" cy="1894362"/>
          </a:xfrm>
        </p:spPr>
        <p:txBody>
          <a:bodyPr/>
          <a:lstStyle/>
          <a:p>
            <a:r>
              <a:rPr lang="en-GB" dirty="0"/>
              <a:t>SAFEGUARDING-</a:t>
            </a:r>
            <a:br>
              <a:rPr lang="en-GB" dirty="0"/>
            </a:br>
            <a:r>
              <a:rPr lang="en-GB" dirty="0"/>
              <a:t>SCHOOL</a:t>
            </a:r>
            <a:br>
              <a:rPr lang="en-GB" dirty="0"/>
            </a:br>
            <a:r>
              <a:rPr lang="en-GB" dirty="0"/>
              <a:t>COUNCIL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By Ben, Harry, Angelica, Leo and Lucy.</a:t>
            </a:r>
          </a:p>
        </p:txBody>
      </p:sp>
    </p:spTree>
    <p:extLst>
      <p:ext uri="{BB962C8B-B14F-4D97-AF65-F5344CB8AC3E}">
        <p14:creationId xmlns:p14="http://schemas.microsoft.com/office/powerpoint/2010/main" val="387241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When the School Council meet, they talk about how we can make sure children are safe in school.</a:t>
            </a:r>
          </a:p>
          <a:p>
            <a:r>
              <a:rPr lang="en-GB" dirty="0"/>
              <a:t>We look at the following areas-</a:t>
            </a:r>
          </a:p>
          <a:p>
            <a:pPr lvl="1"/>
            <a:r>
              <a:rPr lang="en-GB" dirty="0"/>
              <a:t>Internet Safety</a:t>
            </a:r>
          </a:p>
          <a:p>
            <a:pPr lvl="1"/>
            <a:r>
              <a:rPr lang="en-GB" dirty="0"/>
              <a:t>Site safety</a:t>
            </a:r>
          </a:p>
          <a:p>
            <a:pPr lvl="1"/>
            <a:r>
              <a:rPr lang="en-GB" dirty="0"/>
              <a:t>Anti- bullying (including cyber bullying)</a:t>
            </a:r>
          </a:p>
          <a:p>
            <a:pPr lvl="1"/>
            <a:r>
              <a:rPr lang="en-GB" dirty="0"/>
              <a:t>Keeping children safe outside and inside of school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8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INTERNET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We checked school to make sure all classrooms have posters to help children be safe online.</a:t>
            </a:r>
          </a:p>
          <a:p>
            <a:r>
              <a:rPr lang="en-GB" dirty="0"/>
              <a:t>We know all children have learned the S.M.A.R.T. method of staying stay.</a:t>
            </a:r>
          </a:p>
          <a:p>
            <a:r>
              <a:rPr lang="en-GB" dirty="0"/>
              <a:t>S- Safe</a:t>
            </a:r>
          </a:p>
          <a:p>
            <a:r>
              <a:rPr lang="en-GB" dirty="0"/>
              <a:t>M- Meet</a:t>
            </a:r>
          </a:p>
          <a:p>
            <a:r>
              <a:rPr lang="en-GB" dirty="0"/>
              <a:t>A- Accepting</a:t>
            </a:r>
          </a:p>
          <a:p>
            <a:r>
              <a:rPr lang="en-GB" dirty="0"/>
              <a:t>R- Reliable</a:t>
            </a:r>
          </a:p>
          <a:p>
            <a:r>
              <a:rPr lang="en-GB" dirty="0"/>
              <a:t>T- Tell</a:t>
            </a:r>
          </a:p>
          <a:p>
            <a:r>
              <a:rPr lang="en-GB" dirty="0"/>
              <a:t>We have asked for all pupils to have their own passwords in school.</a:t>
            </a:r>
          </a:p>
          <a:p>
            <a:r>
              <a:rPr lang="en-GB" dirty="0"/>
              <a:t>We know not to share any images online that we wouldn’t be happy for everyone to see.</a:t>
            </a:r>
          </a:p>
          <a:p>
            <a:r>
              <a:rPr lang="en-GB" dirty="0"/>
              <a:t>When children make mistakes about online safety, we REFLECT and LEARN from our mistakes.</a:t>
            </a:r>
          </a:p>
        </p:txBody>
      </p:sp>
    </p:spTree>
    <p:extLst>
      <p:ext uri="{BB962C8B-B14F-4D97-AF65-F5344CB8AC3E}">
        <p14:creationId xmlns:p14="http://schemas.microsoft.com/office/powerpoint/2010/main" val="257263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SITE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We did a learning walk and we noticed all these things about our school site that keep us all safe.</a:t>
            </a:r>
          </a:p>
          <a:p>
            <a:r>
              <a:rPr lang="en-GB" dirty="0"/>
              <a:t>Thumb prints and codes for the door that only adults who work in school know.</a:t>
            </a:r>
          </a:p>
          <a:p>
            <a:r>
              <a:rPr lang="en-GB" dirty="0"/>
              <a:t>Visitors who come to our school always sign in.</a:t>
            </a:r>
          </a:p>
          <a:p>
            <a:r>
              <a:rPr lang="en-GB" dirty="0"/>
              <a:t>Children know to not speak to anyone not wearing a visitor badge and to report them to a trusted adult.</a:t>
            </a:r>
          </a:p>
          <a:p>
            <a:r>
              <a:rPr lang="en-GB" dirty="0"/>
              <a:t>We have fire doors, fire posters and registers </a:t>
            </a:r>
            <a:r>
              <a:rPr lang="en-GB" dirty="0" err="1"/>
              <a:t>andex</a:t>
            </a:r>
            <a:r>
              <a:rPr lang="en-GB" dirty="0"/>
              <a:t> it signs.</a:t>
            </a:r>
          </a:p>
          <a:p>
            <a:r>
              <a:rPr lang="en-GB" dirty="0"/>
              <a:t>We do regular fire drills.</a:t>
            </a:r>
          </a:p>
          <a:p>
            <a:r>
              <a:rPr lang="en-GB" dirty="0"/>
              <a:t>We have fences all around our school and in the day the gates are locked.</a:t>
            </a:r>
          </a:p>
          <a:p>
            <a:r>
              <a:rPr lang="en-GB" dirty="0"/>
              <a:t>We report any issues to our Health and Safety Officers, who will let Mr </a:t>
            </a:r>
            <a:r>
              <a:rPr lang="en-GB" dirty="0" err="1"/>
              <a:t>Morrall</a:t>
            </a:r>
            <a:r>
              <a:rPr lang="en-GB" dirty="0"/>
              <a:t> know so they can be resolved.</a:t>
            </a:r>
          </a:p>
        </p:txBody>
      </p:sp>
    </p:spTree>
    <p:extLst>
      <p:ext uri="{BB962C8B-B14F-4D97-AF65-F5344CB8AC3E}">
        <p14:creationId xmlns:p14="http://schemas.microsoft.com/office/powerpoint/2010/main" val="389820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ANTI-BULLYING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Being kind is included in all class rules/class contract.</a:t>
            </a:r>
          </a:p>
          <a:p>
            <a:r>
              <a:rPr lang="en-GB" dirty="0"/>
              <a:t>We are a No-Outsiders school- we celebrate diversity.</a:t>
            </a:r>
          </a:p>
          <a:p>
            <a:r>
              <a:rPr lang="en-GB" dirty="0"/>
              <a:t>We have assemblies on anti-bullying- sometimes school and sometimes PCSOs.</a:t>
            </a:r>
          </a:p>
          <a:p>
            <a:r>
              <a:rPr lang="en-GB" dirty="0"/>
              <a:t>We learn about cyber bullying as well as other types.</a:t>
            </a:r>
          </a:p>
          <a:p>
            <a:r>
              <a:rPr lang="en-GB" dirty="0"/>
              <a:t>Children are very good at looking after each other by reporting any problems to adults.</a:t>
            </a:r>
          </a:p>
          <a:p>
            <a:r>
              <a:rPr lang="en-GB" dirty="0"/>
              <a:t>If there are problems, we always try to talk them over, REFLECT and try to make AMENDS and MOVE FORWARDS.</a:t>
            </a:r>
          </a:p>
        </p:txBody>
      </p:sp>
    </p:spTree>
    <p:extLst>
      <p:ext uri="{BB962C8B-B14F-4D97-AF65-F5344CB8AC3E}">
        <p14:creationId xmlns:p14="http://schemas.microsoft.com/office/powerpoint/2010/main" val="267182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KEEPING CHILDREN SAFE OUTSIDE OF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Safety posters tells children who to speak to about any safety worries they have.</a:t>
            </a:r>
          </a:p>
          <a:p>
            <a:r>
              <a:rPr lang="en-GB" dirty="0"/>
              <a:t>Our SAFEGUARDING LEAD is Mrs Walker.</a:t>
            </a:r>
          </a:p>
          <a:p>
            <a:r>
              <a:rPr lang="en-GB" dirty="0"/>
              <a:t>Our DEPUTY SAFEGUARDING LEAD is Mrs Watson.</a:t>
            </a:r>
          </a:p>
          <a:p>
            <a:r>
              <a:rPr lang="en-GB" dirty="0"/>
              <a:t>Any member of our school staff will help you solve problems.</a:t>
            </a:r>
          </a:p>
          <a:p>
            <a:r>
              <a:rPr lang="en-GB" dirty="0"/>
              <a:t>We learn about looking after our bodies and consent.</a:t>
            </a:r>
          </a:p>
          <a:p>
            <a:r>
              <a:rPr lang="en-GB" dirty="0"/>
              <a:t>Parents have meeting to learn about </a:t>
            </a:r>
            <a:r>
              <a:rPr lang="en-GB" dirty="0" err="1"/>
              <a:t>Esafety</a:t>
            </a:r>
            <a:r>
              <a:rPr lang="en-GB" dirty="0"/>
              <a:t>.</a:t>
            </a:r>
          </a:p>
          <a:p>
            <a:r>
              <a:rPr lang="en-GB" dirty="0"/>
              <a:t>PSCOs do assemblies about- </a:t>
            </a:r>
          </a:p>
          <a:p>
            <a:pPr lvl="1"/>
            <a:r>
              <a:rPr lang="en-GB" dirty="0"/>
              <a:t>Fire safety (Bonfire night)</a:t>
            </a:r>
          </a:p>
          <a:p>
            <a:pPr lvl="1"/>
            <a:r>
              <a:rPr lang="en-GB" dirty="0"/>
              <a:t>Anti-social behaviour</a:t>
            </a:r>
          </a:p>
          <a:p>
            <a:pPr lvl="1"/>
            <a:r>
              <a:rPr lang="en-GB" dirty="0"/>
              <a:t>Water safety</a:t>
            </a:r>
          </a:p>
          <a:p>
            <a:pPr lvl="1"/>
            <a:r>
              <a:rPr lang="en-GB" dirty="0"/>
              <a:t>E-Safety</a:t>
            </a:r>
          </a:p>
          <a:p>
            <a:pPr lvl="1"/>
            <a:r>
              <a:rPr lang="en-GB" dirty="0"/>
              <a:t>We have Road Safety Officers in school</a:t>
            </a:r>
          </a:p>
        </p:txBody>
      </p:sp>
    </p:spTree>
    <p:extLst>
      <p:ext uri="{BB962C8B-B14F-4D97-AF65-F5344CB8AC3E}">
        <p14:creationId xmlns:p14="http://schemas.microsoft.com/office/powerpoint/2010/main" val="2678584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30187</TotalTime>
  <Words>453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Schoolbook</vt:lpstr>
      <vt:lpstr>Wingdings</vt:lpstr>
      <vt:lpstr>Wingdings 2</vt:lpstr>
      <vt:lpstr>Oriel</vt:lpstr>
      <vt:lpstr>SAFEGUARDING- SCHOOL COUNCIL</vt:lpstr>
      <vt:lpstr>WHAT WE DO?</vt:lpstr>
      <vt:lpstr>INTERNET SAFETY</vt:lpstr>
      <vt:lpstr>SITE SAFETY</vt:lpstr>
      <vt:lpstr>ANTI-BULLYING</vt:lpstr>
      <vt:lpstr>KEEPING CHILDREN SAFE OUTSIDE OF 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SCHOOL COUNCIL</dc:title>
  <dc:creator>coreilly</dc:creator>
  <cp:lastModifiedBy>sch8753516</cp:lastModifiedBy>
  <cp:revision>7</cp:revision>
  <cp:lastPrinted>2022-04-26T07:10:21Z</cp:lastPrinted>
  <dcterms:created xsi:type="dcterms:W3CDTF">2016-05-17T13:38:52Z</dcterms:created>
  <dcterms:modified xsi:type="dcterms:W3CDTF">2022-05-19T08:28:20Z</dcterms:modified>
</cp:coreProperties>
</file>