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theme/theme3.xml" ContentType="application/vnd.openxmlformats-officedocument.theme+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5.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5" r:id="rId5"/>
    <p:sldMasterId id="2147483677" r:id="rId6"/>
    <p:sldMasterId id="2147483679" r:id="rId7"/>
    <p:sldMasterId id="2147483682" r:id="rId8"/>
    <p:sldMasterId id="2147483699" r:id="rId9"/>
  </p:sldMasterIdLst>
  <p:notesMasterIdLst>
    <p:notesMasterId r:id="rId21"/>
  </p:notesMasterIdLst>
  <p:sldIdLst>
    <p:sldId id="364" r:id="rId10"/>
    <p:sldId id="257" r:id="rId11"/>
    <p:sldId id="403" r:id="rId12"/>
    <p:sldId id="375" r:id="rId13"/>
    <p:sldId id="409" r:id="rId14"/>
    <p:sldId id="410" r:id="rId15"/>
    <p:sldId id="404" r:id="rId16"/>
    <p:sldId id="411" r:id="rId17"/>
    <p:sldId id="412" r:id="rId18"/>
    <p:sldId id="413" r:id="rId19"/>
    <p:sldId id="414" r:id="rId20"/>
  </p:sldIdLst>
  <p:sldSz cx="9906000" cy="6858000" type="A4"/>
  <p:notesSz cx="6794500" cy="9931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120" userDrawn="1">
          <p15:clr>
            <a:srgbClr val="A4A3A4"/>
          </p15:clr>
        </p15:guide>
        <p15:guide id="2"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E63"/>
    <a:srgbClr val="ECF0F8"/>
    <a:srgbClr val="7C91CB"/>
    <a:srgbClr val="FE5270"/>
    <a:srgbClr val="FF536F"/>
    <a:srgbClr val="B379B5"/>
    <a:srgbClr val="F9931B"/>
    <a:srgbClr val="4FB8E7"/>
    <a:srgbClr val="B0D333"/>
    <a:srgbClr val="ED69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611B81-DE20-1165-270A-4E97C1793949}" v="73" dt="2025-04-23T14:33:26.3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76" autoAdjust="0"/>
    <p:restoredTop sz="94660"/>
  </p:normalViewPr>
  <p:slideViewPr>
    <p:cSldViewPr snapToGrid="0" showGuides="1">
      <p:cViewPr varScale="1">
        <p:scale>
          <a:sx n="87" d="100"/>
          <a:sy n="87" d="100"/>
        </p:scale>
        <p:origin x="1094" y="58"/>
      </p:cViewPr>
      <p:guideLst>
        <p:guide pos="3120"/>
        <p:guide orient="horz" pos="216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otte Cooper-Smith" userId="a485cd04-300f-4d74-bc87-860b6b137f07" providerId="ADAL" clId="{CF892293-2C5E-4127-A647-07DAF1020B68}"/>
    <pc:docChg chg="undo custSel addSld delSld modSld sldOrd">
      <pc:chgData name="Charlotte Cooper-Smith" userId="a485cd04-300f-4d74-bc87-860b6b137f07" providerId="ADAL" clId="{CF892293-2C5E-4127-A647-07DAF1020B68}" dt="2025-04-16T12:17:55.997" v="877" actId="33524"/>
      <pc:docMkLst>
        <pc:docMk/>
      </pc:docMkLst>
      <pc:sldChg chg="addSp delSp modSp mod">
        <pc:chgData name="Charlotte Cooper-Smith" userId="a485cd04-300f-4d74-bc87-860b6b137f07" providerId="ADAL" clId="{CF892293-2C5E-4127-A647-07DAF1020B68}" dt="2025-04-16T12:17:55.997" v="877" actId="33524"/>
        <pc:sldMkLst>
          <pc:docMk/>
          <pc:sldMk cId="3450003790" sldId="257"/>
        </pc:sldMkLst>
        <pc:spChg chg="mod">
          <ac:chgData name="Charlotte Cooper-Smith" userId="a485cd04-300f-4d74-bc87-860b6b137f07" providerId="ADAL" clId="{CF892293-2C5E-4127-A647-07DAF1020B68}" dt="2025-04-16T12:16:31.238" v="858" actId="21"/>
          <ac:spMkLst>
            <pc:docMk/>
            <pc:sldMk cId="3450003790" sldId="257"/>
            <ac:spMk id="11" creationId="{F347D80E-F8A9-4A54-8669-4A51B8140C34}"/>
          </ac:spMkLst>
        </pc:spChg>
        <pc:spChg chg="mod">
          <ac:chgData name="Charlotte Cooper-Smith" userId="a485cd04-300f-4d74-bc87-860b6b137f07" providerId="ADAL" clId="{CF892293-2C5E-4127-A647-07DAF1020B68}" dt="2025-04-16T12:17:55.997" v="877" actId="33524"/>
          <ac:spMkLst>
            <pc:docMk/>
            <pc:sldMk cId="3450003790" sldId="257"/>
            <ac:spMk id="31" creationId="{B13C294C-ADED-4F55-B2DD-8FF6D05657BE}"/>
          </ac:spMkLst>
        </pc:spChg>
        <pc:picChg chg="mod">
          <ac:chgData name="Charlotte Cooper-Smith" userId="a485cd04-300f-4d74-bc87-860b6b137f07" providerId="ADAL" clId="{CF892293-2C5E-4127-A647-07DAF1020B68}" dt="2025-04-16T12:16:46.150" v="863" actId="1076"/>
          <ac:picMkLst>
            <pc:docMk/>
            <pc:sldMk cId="3450003790" sldId="257"/>
            <ac:picMk id="3" creationId="{95BA68EC-11BF-EC86-61C9-952E51037E78}"/>
          </ac:picMkLst>
        </pc:picChg>
        <pc:picChg chg="add mod">
          <ac:chgData name="Charlotte Cooper-Smith" userId="a485cd04-300f-4d74-bc87-860b6b137f07" providerId="ADAL" clId="{CF892293-2C5E-4127-A647-07DAF1020B68}" dt="2025-04-16T12:17:51.502" v="876" actId="1076"/>
          <ac:picMkLst>
            <pc:docMk/>
            <pc:sldMk cId="3450003790" sldId="257"/>
            <ac:picMk id="4" creationId="{FB6C2448-BB0A-BE9D-E5F3-E6ECA9D35CDA}"/>
          </ac:picMkLst>
        </pc:picChg>
        <pc:picChg chg="del mod">
          <ac:chgData name="Charlotte Cooper-Smith" userId="a485cd04-300f-4d74-bc87-860b6b137f07" providerId="ADAL" clId="{CF892293-2C5E-4127-A647-07DAF1020B68}" dt="2025-04-16T12:09:45.463" v="840" actId="478"/>
          <ac:picMkLst>
            <pc:docMk/>
            <pc:sldMk cId="3450003790" sldId="257"/>
            <ac:picMk id="6" creationId="{6E23FAD4-53C4-4ADD-AF76-EB0B6FEBE2F7}"/>
          </ac:picMkLst>
        </pc:picChg>
      </pc:sldChg>
      <pc:sldChg chg="addSp modSp mod">
        <pc:chgData name="Charlotte Cooper-Smith" userId="a485cd04-300f-4d74-bc87-860b6b137f07" providerId="ADAL" clId="{CF892293-2C5E-4127-A647-07DAF1020B68}" dt="2025-04-16T12:07:48.866" v="831" actId="164"/>
        <pc:sldMkLst>
          <pc:docMk/>
          <pc:sldMk cId="311702707" sldId="364"/>
        </pc:sldMkLst>
        <pc:spChg chg="add mod">
          <ac:chgData name="Charlotte Cooper-Smith" userId="a485cd04-300f-4d74-bc87-860b6b137f07" providerId="ADAL" clId="{CF892293-2C5E-4127-A647-07DAF1020B68}" dt="2025-04-16T12:07:48.866" v="831" actId="164"/>
          <ac:spMkLst>
            <pc:docMk/>
            <pc:sldMk cId="311702707" sldId="364"/>
            <ac:spMk id="2" creationId="{9CF6F047-6F12-2D30-62EF-21AD495F9A14}"/>
          </ac:spMkLst>
        </pc:spChg>
        <pc:spChg chg="add mod">
          <ac:chgData name="Charlotte Cooper-Smith" userId="a485cd04-300f-4d74-bc87-860b6b137f07" providerId="ADAL" clId="{CF892293-2C5E-4127-A647-07DAF1020B68}" dt="2025-04-16T12:07:48.866" v="831" actId="164"/>
          <ac:spMkLst>
            <pc:docMk/>
            <pc:sldMk cId="311702707" sldId="364"/>
            <ac:spMk id="3" creationId="{83269B6E-0007-700B-F179-565D154ED466}"/>
          </ac:spMkLst>
        </pc:spChg>
        <pc:grpChg chg="add mod">
          <ac:chgData name="Charlotte Cooper-Smith" userId="a485cd04-300f-4d74-bc87-860b6b137f07" providerId="ADAL" clId="{CF892293-2C5E-4127-A647-07DAF1020B68}" dt="2025-04-16T12:07:48.866" v="831" actId="164"/>
          <ac:grpSpMkLst>
            <pc:docMk/>
            <pc:sldMk cId="311702707" sldId="364"/>
            <ac:grpSpMk id="5" creationId="{604FE24D-0A43-7609-118C-D50D090DDCFA}"/>
          </ac:grpSpMkLst>
        </pc:grpChg>
        <pc:picChg chg="mod">
          <ac:chgData name="Charlotte Cooper-Smith" userId="a485cd04-300f-4d74-bc87-860b6b137f07" providerId="ADAL" clId="{CF892293-2C5E-4127-A647-07DAF1020B68}" dt="2025-04-16T12:07:48.866" v="831" actId="164"/>
          <ac:picMkLst>
            <pc:docMk/>
            <pc:sldMk cId="311702707" sldId="364"/>
            <ac:picMk id="4" creationId="{249E0D13-8375-9C5E-6E60-056570094E2B}"/>
          </ac:picMkLst>
        </pc:picChg>
      </pc:sldChg>
      <pc:sldChg chg="modSp mod">
        <pc:chgData name="Charlotte Cooper-Smith" userId="a485cd04-300f-4d74-bc87-860b6b137f07" providerId="ADAL" clId="{CF892293-2C5E-4127-A647-07DAF1020B68}" dt="2025-04-16T12:09:04.585" v="834" actId="27107"/>
        <pc:sldMkLst>
          <pc:docMk/>
          <pc:sldMk cId="1314636214" sldId="375"/>
        </pc:sldMkLst>
        <pc:graphicFrameChg chg="mod modGraphic">
          <ac:chgData name="Charlotte Cooper-Smith" userId="a485cd04-300f-4d74-bc87-860b6b137f07" providerId="ADAL" clId="{CF892293-2C5E-4127-A647-07DAF1020B68}" dt="2025-04-16T12:09:04.585" v="834" actId="27107"/>
          <ac:graphicFrameMkLst>
            <pc:docMk/>
            <pc:sldMk cId="1314636214" sldId="375"/>
            <ac:graphicFrameMk id="3" creationId="{8709E990-4A86-4ED0-99DB-7EAF28E8DCC9}"/>
          </ac:graphicFrameMkLst>
        </pc:graphicFrameChg>
      </pc:sldChg>
      <pc:sldChg chg="del">
        <pc:chgData name="Charlotte Cooper-Smith" userId="a485cd04-300f-4d74-bc87-860b6b137f07" providerId="ADAL" clId="{CF892293-2C5E-4127-A647-07DAF1020B68}" dt="2025-04-16T09:50:52.439" v="26" actId="47"/>
        <pc:sldMkLst>
          <pc:docMk/>
          <pc:sldMk cId="1386640091" sldId="400"/>
        </pc:sldMkLst>
      </pc:sldChg>
      <pc:sldChg chg="del">
        <pc:chgData name="Charlotte Cooper-Smith" userId="a485cd04-300f-4d74-bc87-860b6b137f07" providerId="ADAL" clId="{CF892293-2C5E-4127-A647-07DAF1020B68}" dt="2025-04-16T09:50:53.013" v="27" actId="47"/>
        <pc:sldMkLst>
          <pc:docMk/>
          <pc:sldMk cId="2148041142" sldId="401"/>
        </pc:sldMkLst>
      </pc:sldChg>
      <pc:sldChg chg="del">
        <pc:chgData name="Charlotte Cooper-Smith" userId="a485cd04-300f-4d74-bc87-860b6b137f07" providerId="ADAL" clId="{CF892293-2C5E-4127-A647-07DAF1020B68}" dt="2025-04-16T09:50:53.614" v="28" actId="47"/>
        <pc:sldMkLst>
          <pc:docMk/>
          <pc:sldMk cId="2451443271" sldId="402"/>
        </pc:sldMkLst>
      </pc:sldChg>
      <pc:sldChg chg="del">
        <pc:chgData name="Charlotte Cooper-Smith" userId="a485cd04-300f-4d74-bc87-860b6b137f07" providerId="ADAL" clId="{CF892293-2C5E-4127-A647-07DAF1020B68}" dt="2025-04-16T10:08:01.676" v="153" actId="47"/>
        <pc:sldMkLst>
          <pc:docMk/>
          <pc:sldMk cId="3596709285" sldId="405"/>
        </pc:sldMkLst>
      </pc:sldChg>
      <pc:sldChg chg="del">
        <pc:chgData name="Charlotte Cooper-Smith" userId="a485cd04-300f-4d74-bc87-860b6b137f07" providerId="ADAL" clId="{CF892293-2C5E-4127-A647-07DAF1020B68}" dt="2025-04-16T10:08:01.676" v="153" actId="47"/>
        <pc:sldMkLst>
          <pc:docMk/>
          <pc:sldMk cId="3530031515" sldId="406"/>
        </pc:sldMkLst>
      </pc:sldChg>
      <pc:sldChg chg="del">
        <pc:chgData name="Charlotte Cooper-Smith" userId="a485cd04-300f-4d74-bc87-860b6b137f07" providerId="ADAL" clId="{CF892293-2C5E-4127-A647-07DAF1020B68}" dt="2025-04-16T10:08:01.676" v="153" actId="47"/>
        <pc:sldMkLst>
          <pc:docMk/>
          <pc:sldMk cId="4035247609" sldId="407"/>
        </pc:sldMkLst>
      </pc:sldChg>
      <pc:sldChg chg="del">
        <pc:chgData name="Charlotte Cooper-Smith" userId="a485cd04-300f-4d74-bc87-860b6b137f07" providerId="ADAL" clId="{CF892293-2C5E-4127-A647-07DAF1020B68}" dt="2025-04-16T10:08:01.676" v="153" actId="47"/>
        <pc:sldMkLst>
          <pc:docMk/>
          <pc:sldMk cId="2821663953" sldId="408"/>
        </pc:sldMkLst>
      </pc:sldChg>
      <pc:sldChg chg="modSp add mod">
        <pc:chgData name="Charlotte Cooper-Smith" userId="a485cd04-300f-4d74-bc87-860b6b137f07" providerId="ADAL" clId="{CF892293-2C5E-4127-A647-07DAF1020B68}" dt="2025-04-16T10:52:37.203" v="728" actId="20577"/>
        <pc:sldMkLst>
          <pc:docMk/>
          <pc:sldMk cId="4115499000" sldId="409"/>
        </pc:sldMkLst>
        <pc:spChg chg="mod">
          <ac:chgData name="Charlotte Cooper-Smith" userId="a485cd04-300f-4d74-bc87-860b6b137f07" providerId="ADAL" clId="{CF892293-2C5E-4127-A647-07DAF1020B68}" dt="2025-04-16T09:55:56.021" v="69" actId="20577"/>
          <ac:spMkLst>
            <pc:docMk/>
            <pc:sldMk cId="4115499000" sldId="409"/>
            <ac:spMk id="5" creationId="{60C62EFF-8B3B-EA20-E35E-D18172FA9C77}"/>
          </ac:spMkLst>
        </pc:spChg>
        <pc:graphicFrameChg chg="mod modGraphic">
          <ac:chgData name="Charlotte Cooper-Smith" userId="a485cd04-300f-4d74-bc87-860b6b137f07" providerId="ADAL" clId="{CF892293-2C5E-4127-A647-07DAF1020B68}" dt="2025-04-16T10:52:37.203" v="728" actId="20577"/>
          <ac:graphicFrameMkLst>
            <pc:docMk/>
            <pc:sldMk cId="4115499000" sldId="409"/>
            <ac:graphicFrameMk id="3" creationId="{6D5F271E-E1E7-A5FF-9B91-866BC088FF54}"/>
          </ac:graphicFrameMkLst>
        </pc:graphicFrameChg>
      </pc:sldChg>
      <pc:sldChg chg="modSp add mod">
        <pc:chgData name="Charlotte Cooper-Smith" userId="a485cd04-300f-4d74-bc87-860b6b137f07" providerId="ADAL" clId="{CF892293-2C5E-4127-A647-07DAF1020B68}" dt="2025-04-16T11:54:45.263" v="731" actId="13926"/>
        <pc:sldMkLst>
          <pc:docMk/>
          <pc:sldMk cId="2539668470" sldId="410"/>
        </pc:sldMkLst>
        <pc:spChg chg="mod">
          <ac:chgData name="Charlotte Cooper-Smith" userId="a485cd04-300f-4d74-bc87-860b6b137f07" providerId="ADAL" clId="{CF892293-2C5E-4127-A647-07DAF1020B68}" dt="2025-04-16T10:04:46.635" v="95" actId="20577"/>
          <ac:spMkLst>
            <pc:docMk/>
            <pc:sldMk cId="2539668470" sldId="410"/>
            <ac:spMk id="5" creationId="{00FDB0E5-08A0-2DEE-6920-433B69555765}"/>
          </ac:spMkLst>
        </pc:spChg>
        <pc:graphicFrameChg chg="mod modGraphic">
          <ac:chgData name="Charlotte Cooper-Smith" userId="a485cd04-300f-4d74-bc87-860b6b137f07" providerId="ADAL" clId="{CF892293-2C5E-4127-A647-07DAF1020B68}" dt="2025-04-16T11:54:45.263" v="731" actId="13926"/>
          <ac:graphicFrameMkLst>
            <pc:docMk/>
            <pc:sldMk cId="2539668470" sldId="410"/>
            <ac:graphicFrameMk id="3" creationId="{00BAD1D1-4EA8-FE3E-A4D7-0FEE9FD7744B}"/>
          </ac:graphicFrameMkLst>
        </pc:graphicFrameChg>
      </pc:sldChg>
      <pc:sldChg chg="modSp add mod ord">
        <pc:chgData name="Charlotte Cooper-Smith" userId="a485cd04-300f-4d74-bc87-860b6b137f07" providerId="ADAL" clId="{CF892293-2C5E-4127-A647-07DAF1020B68}" dt="2025-04-16T12:04:25.804" v="746"/>
        <pc:sldMkLst>
          <pc:docMk/>
          <pc:sldMk cId="4063852350" sldId="411"/>
        </pc:sldMkLst>
        <pc:spChg chg="mod">
          <ac:chgData name="Charlotte Cooper-Smith" userId="a485cd04-300f-4d74-bc87-860b6b137f07" providerId="ADAL" clId="{CF892293-2C5E-4127-A647-07DAF1020B68}" dt="2025-04-16T10:07:52.830" v="152" actId="20577"/>
          <ac:spMkLst>
            <pc:docMk/>
            <pc:sldMk cId="4063852350" sldId="411"/>
            <ac:spMk id="5" creationId="{DB51702C-0091-9053-403B-620C261826E2}"/>
          </ac:spMkLst>
        </pc:spChg>
        <pc:graphicFrameChg chg="mod modGraphic">
          <ac:chgData name="Charlotte Cooper-Smith" userId="a485cd04-300f-4d74-bc87-860b6b137f07" providerId="ADAL" clId="{CF892293-2C5E-4127-A647-07DAF1020B68}" dt="2025-04-16T12:04:25.804" v="746"/>
          <ac:graphicFrameMkLst>
            <pc:docMk/>
            <pc:sldMk cId="4063852350" sldId="411"/>
            <ac:graphicFrameMk id="3" creationId="{71583653-6EFB-77ED-B804-4D9B1E897A3C}"/>
          </ac:graphicFrameMkLst>
        </pc:graphicFrameChg>
      </pc:sldChg>
      <pc:sldChg chg="addSp delSp modSp add mod">
        <pc:chgData name="Charlotte Cooper-Smith" userId="a485cd04-300f-4d74-bc87-860b6b137f07" providerId="ADAL" clId="{CF892293-2C5E-4127-A647-07DAF1020B68}" dt="2025-04-16T11:56:13.346" v="743" actId="13926"/>
        <pc:sldMkLst>
          <pc:docMk/>
          <pc:sldMk cId="1479890201" sldId="412"/>
        </pc:sldMkLst>
        <pc:spChg chg="mod">
          <ac:chgData name="Charlotte Cooper-Smith" userId="a485cd04-300f-4d74-bc87-860b6b137f07" providerId="ADAL" clId="{CF892293-2C5E-4127-A647-07DAF1020B68}" dt="2025-04-16T10:19:07.623" v="207" actId="20577"/>
          <ac:spMkLst>
            <pc:docMk/>
            <pc:sldMk cId="1479890201" sldId="412"/>
            <ac:spMk id="5" creationId="{BB723854-9E18-FE50-FC6C-5CD613D86989}"/>
          </ac:spMkLst>
        </pc:spChg>
        <pc:graphicFrameChg chg="add del mod">
          <ac:chgData name="Charlotte Cooper-Smith" userId="a485cd04-300f-4d74-bc87-860b6b137f07" providerId="ADAL" clId="{CF892293-2C5E-4127-A647-07DAF1020B68}" dt="2025-04-16T10:17:43.723" v="183" actId="478"/>
          <ac:graphicFrameMkLst>
            <pc:docMk/>
            <pc:sldMk cId="1479890201" sldId="412"/>
            <ac:graphicFrameMk id="2" creationId="{95A48C24-6486-E463-5E57-6F0969032D58}"/>
          </ac:graphicFrameMkLst>
        </pc:graphicFrameChg>
        <pc:graphicFrameChg chg="mod modGraphic">
          <ac:chgData name="Charlotte Cooper-Smith" userId="a485cd04-300f-4d74-bc87-860b6b137f07" providerId="ADAL" clId="{CF892293-2C5E-4127-A647-07DAF1020B68}" dt="2025-04-16T11:56:13.346" v="743" actId="13926"/>
          <ac:graphicFrameMkLst>
            <pc:docMk/>
            <pc:sldMk cId="1479890201" sldId="412"/>
            <ac:graphicFrameMk id="3" creationId="{61CDB168-BFAC-11A0-2645-8B90A88E7865}"/>
          </ac:graphicFrameMkLst>
        </pc:graphicFrameChg>
      </pc:sldChg>
      <pc:sldChg chg="modSp add mod">
        <pc:chgData name="Charlotte Cooper-Smith" userId="a485cd04-300f-4d74-bc87-860b6b137f07" providerId="ADAL" clId="{CF892293-2C5E-4127-A647-07DAF1020B68}" dt="2025-04-16T10:52:04.881" v="719" actId="20577"/>
        <pc:sldMkLst>
          <pc:docMk/>
          <pc:sldMk cId="3009889801" sldId="413"/>
        </pc:sldMkLst>
        <pc:spChg chg="mod">
          <ac:chgData name="Charlotte Cooper-Smith" userId="a485cd04-300f-4d74-bc87-860b6b137f07" providerId="ADAL" clId="{CF892293-2C5E-4127-A647-07DAF1020B68}" dt="2025-04-16T10:28:01.577" v="351" actId="20577"/>
          <ac:spMkLst>
            <pc:docMk/>
            <pc:sldMk cId="3009889801" sldId="413"/>
            <ac:spMk id="5" creationId="{0EAA6CB9-7127-A8FA-7DCC-CAD0141B28E2}"/>
          </ac:spMkLst>
        </pc:spChg>
        <pc:graphicFrameChg chg="mod modGraphic">
          <ac:chgData name="Charlotte Cooper-Smith" userId="a485cd04-300f-4d74-bc87-860b6b137f07" providerId="ADAL" clId="{CF892293-2C5E-4127-A647-07DAF1020B68}" dt="2025-04-16T10:52:04.881" v="719" actId="20577"/>
          <ac:graphicFrameMkLst>
            <pc:docMk/>
            <pc:sldMk cId="3009889801" sldId="413"/>
            <ac:graphicFrameMk id="3" creationId="{931AA31D-40C8-B399-7661-2B324BE610F7}"/>
          </ac:graphicFrameMkLst>
        </pc:graphicFrameChg>
      </pc:sldChg>
      <pc:sldChg chg="modSp add mod ord">
        <pc:chgData name="Charlotte Cooper-Smith" userId="a485cd04-300f-4d74-bc87-860b6b137f07" providerId="ADAL" clId="{CF892293-2C5E-4127-A647-07DAF1020B68}" dt="2025-04-16T10:30:29.132" v="353"/>
        <pc:sldMkLst>
          <pc:docMk/>
          <pc:sldMk cId="4129958442" sldId="414"/>
        </pc:sldMkLst>
        <pc:spChg chg="mod">
          <ac:chgData name="Charlotte Cooper-Smith" userId="a485cd04-300f-4d74-bc87-860b6b137f07" providerId="ADAL" clId="{CF892293-2C5E-4127-A647-07DAF1020B68}" dt="2025-04-16T10:27:43.527" v="341" actId="20577"/>
          <ac:spMkLst>
            <pc:docMk/>
            <pc:sldMk cId="4129958442" sldId="414"/>
            <ac:spMk id="5" creationId="{CB69870F-DB77-D1BB-9D5F-7A283D4BF21F}"/>
          </ac:spMkLst>
        </pc:spChg>
        <pc:graphicFrameChg chg="mod modGraphic">
          <ac:chgData name="Charlotte Cooper-Smith" userId="a485cd04-300f-4d74-bc87-860b6b137f07" providerId="ADAL" clId="{CF892293-2C5E-4127-A647-07DAF1020B68}" dt="2025-04-16T10:22:27.849" v="328" actId="20577"/>
          <ac:graphicFrameMkLst>
            <pc:docMk/>
            <pc:sldMk cId="4129958442" sldId="414"/>
            <ac:graphicFrameMk id="3" creationId="{82F54EE3-C066-4139-448B-1DF025BB4A4C}"/>
          </ac:graphicFrameMkLst>
        </pc:graphicFrameChg>
      </pc:sldChg>
    </pc:docChg>
  </pc:docChgLst>
  <pc:docChgLst>
    <pc:chgData name="Kat Ellis" userId="S::kellis@whiterosemaths.com::ab9fc95d-cea4-40ef-8732-32295c6b72c1" providerId="AD" clId="Web-{34611B81-DE20-1165-270A-4E97C1793949}"/>
    <pc:docChg chg="modSld">
      <pc:chgData name="Kat Ellis" userId="S::kellis@whiterosemaths.com::ab9fc95d-cea4-40ef-8732-32295c6b72c1" providerId="AD" clId="Web-{34611B81-DE20-1165-270A-4E97C1793949}" dt="2025-04-23T14:28:19.664" v="57"/>
      <pc:docMkLst>
        <pc:docMk/>
      </pc:docMkLst>
      <pc:sldChg chg="modSp">
        <pc:chgData name="Kat Ellis" userId="S::kellis@whiterosemaths.com::ab9fc95d-cea4-40ef-8732-32295c6b72c1" providerId="AD" clId="Web-{34611B81-DE20-1165-270A-4E97C1793949}" dt="2025-04-23T14:10:36.678" v="19"/>
        <pc:sldMkLst>
          <pc:docMk/>
          <pc:sldMk cId="1479890201" sldId="412"/>
        </pc:sldMkLst>
        <pc:graphicFrameChg chg="mod modGraphic">
          <ac:chgData name="Kat Ellis" userId="S::kellis@whiterosemaths.com::ab9fc95d-cea4-40ef-8732-32295c6b72c1" providerId="AD" clId="Web-{34611B81-DE20-1165-270A-4E97C1793949}" dt="2025-04-23T14:10:36.678" v="19"/>
          <ac:graphicFrameMkLst>
            <pc:docMk/>
            <pc:sldMk cId="1479890201" sldId="412"/>
            <ac:graphicFrameMk id="3" creationId="{61CDB168-BFAC-11A0-2645-8B90A88E7865}"/>
          </ac:graphicFrameMkLst>
        </pc:graphicFrameChg>
      </pc:sldChg>
      <pc:sldChg chg="modSp">
        <pc:chgData name="Kat Ellis" userId="S::kellis@whiterosemaths.com::ab9fc95d-cea4-40ef-8732-32295c6b72c1" providerId="AD" clId="Web-{34611B81-DE20-1165-270A-4E97C1793949}" dt="2025-04-23T14:19:39.718" v="29"/>
        <pc:sldMkLst>
          <pc:docMk/>
          <pc:sldMk cId="3009889801" sldId="413"/>
        </pc:sldMkLst>
        <pc:graphicFrameChg chg="mod modGraphic">
          <ac:chgData name="Kat Ellis" userId="S::kellis@whiterosemaths.com::ab9fc95d-cea4-40ef-8732-32295c6b72c1" providerId="AD" clId="Web-{34611B81-DE20-1165-270A-4E97C1793949}" dt="2025-04-23T14:19:39.718" v="29"/>
          <ac:graphicFrameMkLst>
            <pc:docMk/>
            <pc:sldMk cId="3009889801" sldId="413"/>
            <ac:graphicFrameMk id="3" creationId="{931AA31D-40C8-B399-7661-2B324BE610F7}"/>
          </ac:graphicFrameMkLst>
        </pc:graphicFrameChg>
      </pc:sldChg>
      <pc:sldChg chg="modSp">
        <pc:chgData name="Kat Ellis" userId="S::kellis@whiterosemaths.com::ab9fc95d-cea4-40ef-8732-32295c6b72c1" providerId="AD" clId="Web-{34611B81-DE20-1165-270A-4E97C1793949}" dt="2025-04-23T14:28:19.664" v="57"/>
        <pc:sldMkLst>
          <pc:docMk/>
          <pc:sldMk cId="4129958442" sldId="414"/>
        </pc:sldMkLst>
        <pc:graphicFrameChg chg="mod modGraphic">
          <ac:chgData name="Kat Ellis" userId="S::kellis@whiterosemaths.com::ab9fc95d-cea4-40ef-8732-32295c6b72c1" providerId="AD" clId="Web-{34611B81-DE20-1165-270A-4E97C1793949}" dt="2025-04-23T14:28:19.664" v="57"/>
          <ac:graphicFrameMkLst>
            <pc:docMk/>
            <pc:sldMk cId="4129958442" sldId="414"/>
            <ac:graphicFrameMk id="3" creationId="{82F54EE3-C066-4139-448B-1DF025BB4A4C}"/>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8295"/>
          </a:xfrm>
          <a:prstGeom prst="rect">
            <a:avLst/>
          </a:prstGeom>
        </p:spPr>
        <p:txBody>
          <a:bodyPr vert="horz" lIns="91010" tIns="45505" rIns="91010" bIns="45505" rtlCol="0"/>
          <a:lstStyle>
            <a:lvl1pPr algn="l">
              <a:defRPr sz="1200"/>
            </a:lvl1pPr>
          </a:lstStyle>
          <a:p>
            <a:endParaRPr lang="en-GB" dirty="0"/>
          </a:p>
        </p:txBody>
      </p:sp>
      <p:sp>
        <p:nvSpPr>
          <p:cNvPr id="3" name="Date Placeholder 2"/>
          <p:cNvSpPr>
            <a:spLocks noGrp="1"/>
          </p:cNvSpPr>
          <p:nvPr>
            <p:ph type="dt" idx="1"/>
          </p:nvPr>
        </p:nvSpPr>
        <p:spPr>
          <a:xfrm>
            <a:off x="3848645" y="0"/>
            <a:ext cx="2944283" cy="498295"/>
          </a:xfrm>
          <a:prstGeom prst="rect">
            <a:avLst/>
          </a:prstGeom>
        </p:spPr>
        <p:txBody>
          <a:bodyPr vert="horz" lIns="91010" tIns="45505" rIns="91010" bIns="45505" rtlCol="0"/>
          <a:lstStyle>
            <a:lvl1pPr algn="r">
              <a:defRPr sz="1200"/>
            </a:lvl1pPr>
          </a:lstStyle>
          <a:p>
            <a:fld id="{2F869A5D-517E-4617-AA79-23D9231C5450}" type="datetimeFigureOut">
              <a:rPr lang="en-GB" smtClean="0"/>
              <a:t>12/05/2026</a:t>
            </a:fld>
            <a:endParaRPr lang="en-GB" dirty="0"/>
          </a:p>
        </p:txBody>
      </p:sp>
      <p:sp>
        <p:nvSpPr>
          <p:cNvPr id="4" name="Slide Image Placeholder 3"/>
          <p:cNvSpPr>
            <a:spLocks noGrp="1" noRot="1" noChangeAspect="1"/>
          </p:cNvSpPr>
          <p:nvPr>
            <p:ph type="sldImg" idx="2"/>
          </p:nvPr>
        </p:nvSpPr>
        <p:spPr>
          <a:xfrm>
            <a:off x="976313" y="1241425"/>
            <a:ext cx="4841875" cy="3352800"/>
          </a:xfrm>
          <a:prstGeom prst="rect">
            <a:avLst/>
          </a:prstGeom>
          <a:noFill/>
          <a:ln w="12700">
            <a:solidFill>
              <a:prstClr val="black"/>
            </a:solidFill>
          </a:ln>
        </p:spPr>
        <p:txBody>
          <a:bodyPr vert="horz" lIns="91010" tIns="45505" rIns="91010" bIns="45505" rtlCol="0" anchor="ctr"/>
          <a:lstStyle/>
          <a:p>
            <a:endParaRPr lang="en-GB" dirty="0"/>
          </a:p>
        </p:txBody>
      </p:sp>
      <p:sp>
        <p:nvSpPr>
          <p:cNvPr id="5" name="Notes Placeholder 4"/>
          <p:cNvSpPr>
            <a:spLocks noGrp="1"/>
          </p:cNvSpPr>
          <p:nvPr>
            <p:ph type="body" sz="quarter" idx="3"/>
          </p:nvPr>
        </p:nvSpPr>
        <p:spPr>
          <a:xfrm>
            <a:off x="679450" y="4779486"/>
            <a:ext cx="5435600" cy="3910489"/>
          </a:xfrm>
          <a:prstGeom prst="rect">
            <a:avLst/>
          </a:prstGeom>
        </p:spPr>
        <p:txBody>
          <a:bodyPr vert="horz" lIns="91010" tIns="45505" rIns="91010" bIns="4550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33107"/>
            <a:ext cx="2944283" cy="498294"/>
          </a:xfrm>
          <a:prstGeom prst="rect">
            <a:avLst/>
          </a:prstGeom>
        </p:spPr>
        <p:txBody>
          <a:bodyPr vert="horz" lIns="91010" tIns="45505" rIns="91010" bIns="45505"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48645" y="9433107"/>
            <a:ext cx="2944283" cy="498294"/>
          </a:xfrm>
          <a:prstGeom prst="rect">
            <a:avLst/>
          </a:prstGeom>
        </p:spPr>
        <p:txBody>
          <a:bodyPr vert="horz" lIns="91010" tIns="45505" rIns="91010" bIns="45505" rtlCol="0" anchor="b"/>
          <a:lstStyle>
            <a:lvl1pPr algn="r">
              <a:defRPr sz="1200"/>
            </a:lvl1pPr>
          </a:lstStyle>
          <a:p>
            <a:fld id="{97D473BE-704F-46FB-B91C-8E1C583F8B89}" type="slidenum">
              <a:rPr lang="en-GB" smtClean="0"/>
              <a:t>‹#›</a:t>
            </a:fld>
            <a:endParaRPr lang="en-GB" dirty="0"/>
          </a:p>
        </p:txBody>
      </p:sp>
    </p:spTree>
    <p:extLst>
      <p:ext uri="{BB962C8B-B14F-4D97-AF65-F5344CB8AC3E}">
        <p14:creationId xmlns:p14="http://schemas.microsoft.com/office/powerpoint/2010/main" val="2320249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Slide Number Placeholder 4"/>
          <p:cNvSpPr>
            <a:spLocks noGrp="1"/>
          </p:cNvSpPr>
          <p:nvPr>
            <p:ph type="sldNum" sz="quarter" idx="4"/>
          </p:nvPr>
        </p:nvSpPr>
        <p:spPr>
          <a:xfrm>
            <a:off x="477672" y="6506478"/>
            <a:ext cx="8933028" cy="365125"/>
          </a:xfrm>
          <a:prstGeom prst="rect">
            <a:avLst/>
          </a:prstGeom>
        </p:spPr>
        <p:txBody>
          <a:bodyPr vert="horz" lIns="91440" tIns="45720" rIns="91440" bIns="45720" rtlCol="0" anchor="ctr"/>
          <a:lstStyle>
            <a:lvl1pPr algn="ctr">
              <a:defRPr sz="1200">
                <a:solidFill>
                  <a:schemeClr val="tx1">
                    <a:tint val="75000"/>
                  </a:schemeClr>
                </a:solidFill>
                <a:latin typeface="Bariol Regular" pitchFamily="2" charset="0"/>
              </a:defRPr>
            </a:lvl1pPr>
          </a:lstStyle>
          <a:p>
            <a:fld id="{CA673E91-6147-4250-B7B6-8ABE17D28880}" type="slidenum">
              <a:rPr lang="en-GB" smtClean="0"/>
              <a:pPr/>
              <a:t>‹#›</a:t>
            </a:fld>
            <a:endParaRPr lang="en-GB" dirty="0"/>
          </a:p>
        </p:txBody>
      </p:sp>
    </p:spTree>
    <p:extLst>
      <p:ext uri="{BB962C8B-B14F-4D97-AF65-F5344CB8AC3E}">
        <p14:creationId xmlns:p14="http://schemas.microsoft.com/office/powerpoint/2010/main" val="1970458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4211638" y="987425"/>
            <a:ext cx="5014912"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82625" y="2057400"/>
            <a:ext cx="3194050"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6" name="Footer Placeholder 5"/>
          <p:cNvSpPr>
            <a:spLocks noGrp="1"/>
          </p:cNvSpPr>
          <p:nvPr>
            <p:ph type="ftr" sz="quarter" idx="11"/>
          </p:nvPr>
        </p:nvSpPr>
        <p:spPr>
          <a:xfrm>
            <a:off x="3281363" y="6356350"/>
            <a:ext cx="3343275"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496868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81038" y="1825625"/>
            <a:ext cx="8543925"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489330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9775" y="365125"/>
            <a:ext cx="2135188"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81038" y="365125"/>
            <a:ext cx="6256337"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5784684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a:xfrm>
            <a:off x="518616" y="6520126"/>
            <a:ext cx="8933028" cy="365125"/>
          </a:xfrm>
          <a:prstGeom prst="rect">
            <a:avLst/>
          </a:prstGeom>
        </p:spPr>
        <p:txBody>
          <a:bodyPr vert="horz" lIns="91440" tIns="45720" rIns="91440" bIns="45720" rtlCol="0" anchor="ctr"/>
          <a:lstStyle>
            <a:lvl1pPr algn="ctr">
              <a:defRPr sz="1400">
                <a:solidFill>
                  <a:schemeClr val="tx1">
                    <a:tint val="75000"/>
                  </a:schemeClr>
                </a:solidFill>
                <a:latin typeface="Bariol Regular" pitchFamily="2" charset="0"/>
              </a:defRPr>
            </a:lvl1pPr>
          </a:lstStyle>
          <a:p>
            <a:fld id="{67387865-A279-45B1-8C7E-0B4D1AFB2F04}" type="slidenum">
              <a:rPr lang="en-GB" smtClean="0"/>
              <a:pPr/>
              <a:t>‹#›</a:t>
            </a:fld>
            <a:endParaRPr lang="en-GB" dirty="0"/>
          </a:p>
        </p:txBody>
      </p:sp>
    </p:spTree>
    <p:extLst>
      <p:ext uri="{BB962C8B-B14F-4D97-AF65-F5344CB8AC3E}">
        <p14:creationId xmlns:p14="http://schemas.microsoft.com/office/powerpoint/2010/main" val="3904811890"/>
      </p:ext>
    </p:extLst>
  </p:cSld>
  <p:clrMapOvr>
    <a:masterClrMapping/>
  </p:clrMapOvr>
  <p:extLst>
    <p:ext uri="{DCECCB84-F9BA-43D5-87BE-67443E8EF086}">
      <p15:sldGuideLst xmlns:p15="http://schemas.microsoft.com/office/powerpoint/2012/main">
        <p15:guide id="1" pos="31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477672" y="6506478"/>
            <a:ext cx="8933028" cy="365125"/>
          </a:xfrm>
        </p:spPr>
        <p:txBody>
          <a:bodyPr/>
          <a:lstStyle>
            <a:lvl1pPr>
              <a:defRPr sz="1400"/>
            </a:lvl1pPr>
          </a:lstStyle>
          <a:p>
            <a:fld id="{CA673E91-6147-4250-B7B6-8ABE17D28880}" type="slidenum">
              <a:rPr lang="en-GB" smtClean="0"/>
              <a:pPr/>
              <a:t>‹#›</a:t>
            </a:fld>
            <a:endParaRPr lang="en-GB" dirty="0"/>
          </a:p>
        </p:txBody>
      </p:sp>
    </p:spTree>
    <p:extLst>
      <p:ext uri="{BB962C8B-B14F-4D97-AF65-F5344CB8AC3E}">
        <p14:creationId xmlns:p14="http://schemas.microsoft.com/office/powerpoint/2010/main" val="125358177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4732042" y="6520171"/>
            <a:ext cx="469212" cy="365125"/>
          </a:xfrm>
          <a:prstGeom prst="rect">
            <a:avLst/>
          </a:prstGeom>
        </p:spPr>
        <p:txBody>
          <a:bodyPr/>
          <a:lstStyle>
            <a:lvl1pPr algn="ctr">
              <a:defRPr sz="1400">
                <a:solidFill>
                  <a:schemeClr val="bg2">
                    <a:lumMod val="75000"/>
                  </a:schemeClr>
                </a:solidFill>
                <a:latin typeface="Bariol Regular" panose="02000506040000020003" pitchFamily="2" charset="0"/>
              </a:defRPr>
            </a:lvl1pPr>
          </a:lstStyle>
          <a:p>
            <a:fld id="{48BAC8EC-B437-49E7-9790-CFA1DD0E61BE}" type="slidenum">
              <a:rPr lang="en-GB" smtClean="0"/>
              <a:pPr/>
              <a:t>‹#›</a:t>
            </a:fld>
            <a:endParaRPr lang="en-GB" dirty="0"/>
          </a:p>
        </p:txBody>
      </p:sp>
    </p:spTree>
    <p:extLst>
      <p:ext uri="{BB962C8B-B14F-4D97-AF65-F5344CB8AC3E}">
        <p14:creationId xmlns:p14="http://schemas.microsoft.com/office/powerpoint/2010/main" val="3783398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Slide Number Placeholder 5"/>
          <p:cNvSpPr>
            <a:spLocks noGrp="1"/>
          </p:cNvSpPr>
          <p:nvPr>
            <p:ph type="sldNum" sz="quarter" idx="12"/>
          </p:nvPr>
        </p:nvSpPr>
        <p:spPr>
          <a:xfrm>
            <a:off x="4732042" y="6520171"/>
            <a:ext cx="469212" cy="365125"/>
          </a:xfrm>
          <a:prstGeom prst="rect">
            <a:avLst/>
          </a:prstGeom>
        </p:spPr>
        <p:txBody>
          <a:bodyPr/>
          <a:lstStyle>
            <a:lvl1pPr algn="ctr">
              <a:defRPr sz="1400">
                <a:solidFill>
                  <a:schemeClr val="bg2">
                    <a:lumMod val="75000"/>
                  </a:schemeClr>
                </a:solidFill>
                <a:latin typeface="Bariol Regular" panose="02000506040000020003" pitchFamily="2" charset="0"/>
              </a:defRPr>
            </a:lvl1pPr>
          </a:lstStyle>
          <a:p>
            <a:fld id="{48BAC8EC-B437-49E7-9790-CFA1DD0E61BE}" type="slidenum">
              <a:rPr lang="en-GB" smtClean="0"/>
              <a:pPr/>
              <a:t>‹#›</a:t>
            </a:fld>
            <a:endParaRPr lang="en-GB" dirty="0"/>
          </a:p>
        </p:txBody>
      </p:sp>
    </p:spTree>
    <p:extLst>
      <p:ext uri="{BB962C8B-B14F-4D97-AF65-F5344CB8AC3E}">
        <p14:creationId xmlns:p14="http://schemas.microsoft.com/office/powerpoint/2010/main" val="810046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258057918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4999265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83F041E-57E1-42F7-9D19-CFD98D9B9849}"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3477073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2363"/>
            <a:ext cx="74295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238250" y="3602038"/>
            <a:ext cx="74295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3459579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83F041E-57E1-42F7-9D19-CFD98D9B9849}" type="datetimeFigureOut">
              <a:rPr lang="en-GB" smtClean="0"/>
              <a:t>12/05/2026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1079159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83F041E-57E1-42F7-9D19-CFD98D9B9849}" type="datetimeFigureOut">
              <a:rPr lang="en-GB" smtClean="0"/>
              <a:t>12/05/2026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15396589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83F041E-57E1-42F7-9D19-CFD98D9B9849}" type="datetimeFigureOut">
              <a:rPr lang="en-GB" smtClean="0"/>
              <a:t>12/05/2026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28559469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3F041E-57E1-42F7-9D19-CFD98D9B9849}" type="datetimeFigureOut">
              <a:rPr lang="en-GB" smtClean="0"/>
              <a:t>12/05/2026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66127329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83F041E-57E1-42F7-9D19-CFD98D9B9849}" type="datetimeFigureOut">
              <a:rPr lang="en-GB" smtClean="0"/>
              <a:t>12/05/2026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15280304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83F041E-57E1-42F7-9D19-CFD98D9B9849}" type="datetimeFigureOut">
              <a:rPr lang="en-GB" smtClean="0"/>
              <a:t>12/05/2026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40603180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30650073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83F041E-57E1-42F7-9D19-CFD98D9B9849}" type="datetimeFigureOut">
              <a:rPr lang="en-GB" smtClean="0"/>
              <a:t>12/05/2026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13501F9-7DBA-45ED-AF96-2D1A8722AC8E}" type="slidenum">
              <a:rPr lang="en-GB" smtClean="0"/>
              <a:t>‹#›</a:t>
            </a:fld>
            <a:endParaRPr lang="en-GB"/>
          </a:p>
        </p:txBody>
      </p:sp>
    </p:spTree>
    <p:extLst>
      <p:ext uri="{BB962C8B-B14F-4D97-AF65-F5344CB8AC3E}">
        <p14:creationId xmlns:p14="http://schemas.microsoft.com/office/powerpoint/2010/main" val="22552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681038" y="1825625"/>
            <a:ext cx="8543925"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10271588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6275" y="1709738"/>
            <a:ext cx="8543925"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76275" y="4589463"/>
            <a:ext cx="8543925"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5" name="Footer Placeholder 4"/>
          <p:cNvSpPr>
            <a:spLocks noGrp="1"/>
          </p:cNvSpPr>
          <p:nvPr>
            <p:ph type="ftr" sz="quarter" idx="11"/>
          </p:nvPr>
        </p:nvSpPr>
        <p:spPr>
          <a:xfrm>
            <a:off x="3281363" y="6356350"/>
            <a:ext cx="3343275"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62454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81038" y="1825625"/>
            <a:ext cx="4195762"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29200" y="1825625"/>
            <a:ext cx="4195763"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6" name="Footer Placeholder 5"/>
          <p:cNvSpPr>
            <a:spLocks noGrp="1"/>
          </p:cNvSpPr>
          <p:nvPr>
            <p:ph type="ftr" sz="quarter" idx="11"/>
          </p:nvPr>
        </p:nvSpPr>
        <p:spPr>
          <a:xfrm>
            <a:off x="3281363" y="6356350"/>
            <a:ext cx="3343275"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36764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625" y="365125"/>
            <a:ext cx="8543925"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82625" y="1681163"/>
            <a:ext cx="419100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625" y="2505075"/>
            <a:ext cx="4191000"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14913" y="1681163"/>
            <a:ext cx="421163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63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8" name="Footer Placeholder 7"/>
          <p:cNvSpPr>
            <a:spLocks noGrp="1"/>
          </p:cNvSpPr>
          <p:nvPr>
            <p:ph type="ftr" sz="quarter" idx="11"/>
          </p:nvPr>
        </p:nvSpPr>
        <p:spPr>
          <a:xfrm>
            <a:off x="3281363" y="6356350"/>
            <a:ext cx="3343275"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233220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1038" y="365125"/>
            <a:ext cx="8543925"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4" name="Footer Placeholder 3"/>
          <p:cNvSpPr>
            <a:spLocks noGrp="1"/>
          </p:cNvSpPr>
          <p:nvPr>
            <p:ph type="ftr" sz="quarter" idx="11"/>
          </p:nvPr>
        </p:nvSpPr>
        <p:spPr>
          <a:xfrm>
            <a:off x="3281363" y="6356350"/>
            <a:ext cx="3343275"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9883294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3" name="Footer Placeholder 2"/>
          <p:cNvSpPr>
            <a:spLocks noGrp="1"/>
          </p:cNvSpPr>
          <p:nvPr>
            <p:ph type="ftr" sz="quarter" idx="11"/>
          </p:nvPr>
        </p:nvSpPr>
        <p:spPr>
          <a:xfrm>
            <a:off x="3281363" y="6356350"/>
            <a:ext cx="3343275"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3742035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625" y="457200"/>
            <a:ext cx="3194050"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4211638" y="987425"/>
            <a:ext cx="5014912"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82625" y="2057400"/>
            <a:ext cx="3194050"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681038" y="6356350"/>
            <a:ext cx="2228850" cy="365125"/>
          </a:xfrm>
          <a:prstGeom prst="rect">
            <a:avLst/>
          </a:prstGeom>
        </p:spPr>
        <p:txBody>
          <a:bodyPr/>
          <a:lstStyle/>
          <a:p>
            <a:fld id="{766D045A-2C41-4968-B502-AB1CE68A9980}" type="datetimeFigureOut">
              <a:rPr lang="en-GB" smtClean="0"/>
              <a:t>12/05/2026</a:t>
            </a:fld>
            <a:endParaRPr lang="en-GB"/>
          </a:p>
        </p:txBody>
      </p:sp>
      <p:sp>
        <p:nvSpPr>
          <p:cNvPr id="6" name="Footer Placeholder 5"/>
          <p:cNvSpPr>
            <a:spLocks noGrp="1"/>
          </p:cNvSpPr>
          <p:nvPr>
            <p:ph type="ftr" sz="quarter" idx="11"/>
          </p:nvPr>
        </p:nvSpPr>
        <p:spPr>
          <a:xfrm>
            <a:off x="3281363" y="6356350"/>
            <a:ext cx="3343275"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996113" y="6356350"/>
            <a:ext cx="2228850" cy="365125"/>
          </a:xfrm>
          <a:prstGeom prst="rect">
            <a:avLst/>
          </a:prstGeom>
        </p:spPr>
        <p:txBody>
          <a:bodyPr/>
          <a:lstStyle/>
          <a:p>
            <a:fld id="{2B2EC6A2-9A94-4092-9FF8-52FF1B38C202}" type="slidenum">
              <a:rPr lang="en-GB" smtClean="0"/>
              <a:t>‹#›</a:t>
            </a:fld>
            <a:endParaRPr lang="en-GB"/>
          </a:p>
        </p:txBody>
      </p:sp>
    </p:spTree>
    <p:extLst>
      <p:ext uri="{BB962C8B-B14F-4D97-AF65-F5344CB8AC3E}">
        <p14:creationId xmlns:p14="http://schemas.microsoft.com/office/powerpoint/2010/main" val="218075282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6.xml"/><Relationship Id="rId1" Type="http://schemas.openxmlformats.org/officeDocument/2006/relationships/slideLayout" Target="../slideLayouts/slideLayout1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6.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4"/>
          <p:cNvSpPr>
            <a:spLocks noGrp="1"/>
          </p:cNvSpPr>
          <p:nvPr>
            <p:ph type="sldNum" sz="quarter" idx="4"/>
          </p:nvPr>
        </p:nvSpPr>
        <p:spPr>
          <a:xfrm>
            <a:off x="477672" y="6506478"/>
            <a:ext cx="8933028" cy="365125"/>
          </a:xfrm>
          <a:prstGeom prst="rect">
            <a:avLst/>
          </a:prstGeom>
        </p:spPr>
        <p:txBody>
          <a:bodyPr vert="horz" lIns="91440" tIns="45720" rIns="91440" bIns="45720" rtlCol="0" anchor="ctr"/>
          <a:lstStyle>
            <a:lvl1pPr algn="ctr">
              <a:defRPr sz="1200">
                <a:solidFill>
                  <a:schemeClr val="tx1">
                    <a:tint val="75000"/>
                  </a:schemeClr>
                </a:solidFill>
                <a:latin typeface="Bariol Regular" pitchFamily="2" charset="0"/>
              </a:defRPr>
            </a:lvl1pPr>
          </a:lstStyle>
          <a:p>
            <a:fld id="{CA673E91-6147-4250-B7B6-8ABE17D28880}" type="slidenum">
              <a:rPr lang="en-GB" smtClean="0"/>
              <a:pPr/>
              <a:t>‹#›</a:t>
            </a:fld>
            <a:endParaRPr lang="en-GB" dirty="0"/>
          </a:p>
        </p:txBody>
      </p:sp>
      <p:sp>
        <p:nvSpPr>
          <p:cNvPr id="3" name="TextBox 2"/>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1272304832"/>
      </p:ext>
    </p:extLst>
  </p:cSld>
  <p:clrMap bg1="lt1" tx1="dk1" bg2="lt2" tx2="dk2" accent1="accent1" accent2="accent2" accent3="accent3" accent4="accent4" accent5="accent5" accent6="accent6" hlink="hlink" folHlink="folHlink"/>
  <p:sldLayoutIdLst>
    <p:sldLayoutId id="2147483673"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1249995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7" name="Rectangle 26"/>
          <p:cNvSpPr/>
          <p:nvPr userDrawn="1"/>
        </p:nvSpPr>
        <p:spPr>
          <a:xfrm>
            <a:off x="-1" y="0"/>
            <a:ext cx="9906001" cy="1695450"/>
          </a:xfrm>
          <a:prstGeom prst="rect">
            <a:avLst/>
          </a:prstGeom>
          <a:solidFill>
            <a:srgbClr val="00929F">
              <a:alpha val="1294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8" name="Freeform: Shape 24"/>
          <p:cNvSpPr/>
          <p:nvPr userDrawn="1"/>
        </p:nvSpPr>
        <p:spPr>
          <a:xfrm>
            <a:off x="-495301" y="1163488"/>
            <a:ext cx="10896600" cy="695325"/>
          </a:xfrm>
          <a:custGeom>
            <a:avLst/>
            <a:gdLst>
              <a:gd name="connsiteX0" fmla="*/ 0 w 10536072"/>
              <a:gd name="connsiteY0" fmla="*/ 122830 h 648269"/>
              <a:gd name="connsiteX1" fmla="*/ 10536072 w 10536072"/>
              <a:gd name="connsiteY1" fmla="*/ 0 h 648269"/>
              <a:gd name="connsiteX2" fmla="*/ 10522424 w 10536072"/>
              <a:gd name="connsiteY2" fmla="*/ 580030 h 648269"/>
              <a:gd name="connsiteX3" fmla="*/ 6824 w 10536072"/>
              <a:gd name="connsiteY3" fmla="*/ 648269 h 648269"/>
              <a:gd name="connsiteX4" fmla="*/ 0 w 10536072"/>
              <a:gd name="connsiteY4" fmla="*/ 122830 h 648269"/>
              <a:gd name="connsiteX0" fmla="*/ 88752 w 10529289"/>
              <a:gd name="connsiteY0" fmla="*/ 107912 h 648269"/>
              <a:gd name="connsiteX1" fmla="*/ 10529289 w 10529289"/>
              <a:gd name="connsiteY1" fmla="*/ 0 h 648269"/>
              <a:gd name="connsiteX2" fmla="*/ 10515641 w 10529289"/>
              <a:gd name="connsiteY2" fmla="*/ 580030 h 648269"/>
              <a:gd name="connsiteX3" fmla="*/ 41 w 10529289"/>
              <a:gd name="connsiteY3" fmla="*/ 648269 h 648269"/>
              <a:gd name="connsiteX4" fmla="*/ 88752 w 10529289"/>
              <a:gd name="connsiteY4" fmla="*/ 107912 h 648269"/>
              <a:gd name="connsiteX0" fmla="*/ 88752 w 10529289"/>
              <a:gd name="connsiteY0" fmla="*/ 70619 h 648269"/>
              <a:gd name="connsiteX1" fmla="*/ 10529289 w 10529289"/>
              <a:gd name="connsiteY1" fmla="*/ 0 h 648269"/>
              <a:gd name="connsiteX2" fmla="*/ 10515641 w 10529289"/>
              <a:gd name="connsiteY2" fmla="*/ 580030 h 648269"/>
              <a:gd name="connsiteX3" fmla="*/ 41 w 10529289"/>
              <a:gd name="connsiteY3" fmla="*/ 648269 h 648269"/>
              <a:gd name="connsiteX4" fmla="*/ 88752 w 10529289"/>
              <a:gd name="connsiteY4" fmla="*/ 70619 h 6482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29289" h="648269">
                <a:moveTo>
                  <a:pt x="88752" y="70619"/>
                </a:moveTo>
                <a:lnTo>
                  <a:pt x="10529289" y="0"/>
                </a:lnTo>
                <a:lnTo>
                  <a:pt x="10515641" y="580030"/>
                </a:lnTo>
                <a:lnTo>
                  <a:pt x="41" y="648269"/>
                </a:lnTo>
                <a:cubicBezTo>
                  <a:pt x="-2234" y="473123"/>
                  <a:pt x="91027" y="245765"/>
                  <a:pt x="88752" y="70619"/>
                </a:cubicBezTo>
                <a:close/>
              </a:path>
            </a:pathLst>
          </a:custGeom>
          <a:solidFill>
            <a:srgbClr val="1D3A6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sp>
        <p:nvSpPr>
          <p:cNvPr id="29" name="Freeform: Shape 23"/>
          <p:cNvSpPr/>
          <p:nvPr userDrawn="1"/>
        </p:nvSpPr>
        <p:spPr>
          <a:xfrm>
            <a:off x="-495301" y="642767"/>
            <a:ext cx="5587365" cy="722630"/>
          </a:xfrm>
          <a:custGeom>
            <a:avLst/>
            <a:gdLst>
              <a:gd name="connsiteX0" fmla="*/ 27296 w 4189863"/>
              <a:gd name="connsiteY0" fmla="*/ 47767 h 689212"/>
              <a:gd name="connsiteX1" fmla="*/ 4060209 w 4189863"/>
              <a:gd name="connsiteY1" fmla="*/ 0 h 689212"/>
              <a:gd name="connsiteX2" fmla="*/ 4189863 w 4189863"/>
              <a:gd name="connsiteY2" fmla="*/ 689212 h 689212"/>
              <a:gd name="connsiteX3" fmla="*/ 0 w 4189863"/>
              <a:gd name="connsiteY3" fmla="*/ 627797 h 689212"/>
              <a:gd name="connsiteX4" fmla="*/ 27296 w 4189863"/>
              <a:gd name="connsiteY4" fmla="*/ 47767 h 689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189863" h="689212">
                <a:moveTo>
                  <a:pt x="27296" y="47767"/>
                </a:moveTo>
                <a:lnTo>
                  <a:pt x="4060209" y="0"/>
                </a:lnTo>
                <a:lnTo>
                  <a:pt x="4189863" y="689212"/>
                </a:lnTo>
                <a:lnTo>
                  <a:pt x="0" y="627797"/>
                </a:lnTo>
                <a:lnTo>
                  <a:pt x="27296" y="47767"/>
                </a:lnTo>
                <a:close/>
              </a:path>
            </a:pathLst>
          </a:custGeom>
          <a:solidFill>
            <a:srgbClr val="00929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dirty="0"/>
          </a:p>
        </p:txBody>
      </p:sp>
      <p:graphicFrame>
        <p:nvGraphicFramePr>
          <p:cNvPr id="3" name="Table 2"/>
          <p:cNvGraphicFramePr>
            <a:graphicFrameLocks noGrp="1"/>
          </p:cNvGraphicFramePr>
          <p:nvPr userDrawn="1"/>
        </p:nvGraphicFramePr>
        <p:xfrm>
          <a:off x="234324" y="1967040"/>
          <a:ext cx="4621012" cy="4589410"/>
        </p:xfrm>
        <a:graphic>
          <a:graphicData uri="http://schemas.openxmlformats.org/drawingml/2006/table">
            <a:tbl>
              <a:tblPr firstRow="1" bandRow="1">
                <a:tableStyleId>{5940675A-B579-460E-94D1-54222C63F5DA}</a:tableStyleId>
              </a:tblPr>
              <a:tblGrid>
                <a:gridCol w="3101304">
                  <a:extLst>
                    <a:ext uri="{9D8B030D-6E8A-4147-A177-3AD203B41FA5}">
                      <a16:colId xmlns:a16="http://schemas.microsoft.com/office/drawing/2014/main" val="989632053"/>
                    </a:ext>
                  </a:extLst>
                </a:gridCol>
                <a:gridCol w="1519708">
                  <a:extLst>
                    <a:ext uri="{9D8B030D-6E8A-4147-A177-3AD203B41FA5}">
                      <a16:colId xmlns:a16="http://schemas.microsoft.com/office/drawing/2014/main" val="1592275581"/>
                    </a:ext>
                  </a:extLst>
                </a:gridCol>
              </a:tblGrid>
              <a:tr h="458941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929F">
                        <a:alpha val="7843"/>
                      </a:srgbClr>
                    </a:solidFill>
                  </a:tcPr>
                </a:tc>
                <a:extLst>
                  <a:ext uri="{0D108BD9-81ED-4DB2-BD59-A6C34878D82A}">
                    <a16:rowId xmlns:a16="http://schemas.microsoft.com/office/drawing/2014/main" val="1230467227"/>
                  </a:ext>
                </a:extLst>
              </a:tr>
            </a:tbl>
          </a:graphicData>
        </a:graphic>
      </p:graphicFrame>
      <p:sp>
        <p:nvSpPr>
          <p:cNvPr id="4" name="Rectangle 3"/>
          <p:cNvSpPr/>
          <p:nvPr userDrawn="1"/>
        </p:nvSpPr>
        <p:spPr>
          <a:xfrm>
            <a:off x="169929" y="1311240"/>
            <a:ext cx="4065793" cy="490006"/>
          </a:xfrm>
          <a:prstGeom prst="rect">
            <a:avLst/>
          </a:prstGeom>
        </p:spPr>
        <p:txBody>
          <a:bodyPr wrap="none">
            <a:spAutoFit/>
          </a:bodyPr>
          <a:lstStyle/>
          <a:p>
            <a:pPr>
              <a:lnSpc>
                <a:spcPct val="115000"/>
              </a:lnSpc>
              <a:spcAft>
                <a:spcPts val="1000"/>
              </a:spcAft>
            </a:pPr>
            <a:r>
              <a:rPr lang="en-GB" sz="2400" dirty="0">
                <a:solidFill>
                  <a:srgbClr val="FFFFFF"/>
                </a:solidFill>
                <a:effectLst/>
                <a:latin typeface="Bariol Bold" panose="02000506040000020003" pitchFamily="50" charset="0"/>
                <a:ea typeface="Calibri" panose="020F0502020204030204" pitchFamily="34" charset="0"/>
                <a:cs typeface="Times New Roman" panose="02020603050405020304" pitchFamily="18" charset="0"/>
              </a:rPr>
              <a:t>Reasoning and Problem Solving</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2" name="Table 11"/>
          <p:cNvGraphicFramePr>
            <a:graphicFrameLocks noGrp="1"/>
          </p:cNvGraphicFramePr>
          <p:nvPr userDrawn="1"/>
        </p:nvGraphicFramePr>
        <p:xfrm>
          <a:off x="5092064" y="1967040"/>
          <a:ext cx="4621012" cy="4589410"/>
        </p:xfrm>
        <a:graphic>
          <a:graphicData uri="http://schemas.openxmlformats.org/drawingml/2006/table">
            <a:tbl>
              <a:tblPr firstRow="1" bandRow="1">
                <a:tableStyleId>{5940675A-B579-460E-94D1-54222C63F5DA}</a:tableStyleId>
              </a:tblPr>
              <a:tblGrid>
                <a:gridCol w="3101304">
                  <a:extLst>
                    <a:ext uri="{9D8B030D-6E8A-4147-A177-3AD203B41FA5}">
                      <a16:colId xmlns:a16="http://schemas.microsoft.com/office/drawing/2014/main" val="989632053"/>
                    </a:ext>
                  </a:extLst>
                </a:gridCol>
                <a:gridCol w="1519708">
                  <a:extLst>
                    <a:ext uri="{9D8B030D-6E8A-4147-A177-3AD203B41FA5}">
                      <a16:colId xmlns:a16="http://schemas.microsoft.com/office/drawing/2014/main" val="1592275581"/>
                    </a:ext>
                  </a:extLst>
                </a:gridCol>
              </a:tblGrid>
              <a:tr h="458941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929F">
                        <a:alpha val="7843"/>
                      </a:srgbClr>
                    </a:solidFill>
                  </a:tcPr>
                </a:tc>
                <a:extLst>
                  <a:ext uri="{0D108BD9-81ED-4DB2-BD59-A6C34878D82A}">
                    <a16:rowId xmlns:a16="http://schemas.microsoft.com/office/drawing/2014/main" val="1230467227"/>
                  </a:ext>
                </a:extLst>
              </a:tr>
            </a:tbl>
          </a:graphicData>
        </a:graphic>
      </p:graphicFrame>
      <p:sp>
        <p:nvSpPr>
          <p:cNvPr id="8" name="Slide Number Placeholder 1"/>
          <p:cNvSpPr>
            <a:spLocks noGrp="1"/>
          </p:cNvSpPr>
          <p:nvPr>
            <p:ph type="sldNum" sz="quarter" idx="4"/>
          </p:nvPr>
        </p:nvSpPr>
        <p:spPr>
          <a:xfrm>
            <a:off x="518616" y="6520126"/>
            <a:ext cx="8933028" cy="365125"/>
          </a:xfrm>
          <a:prstGeom prst="rect">
            <a:avLst/>
          </a:prstGeom>
        </p:spPr>
        <p:txBody>
          <a:bodyPr vert="horz" lIns="91440" tIns="45720" rIns="91440" bIns="45720" rtlCol="0" anchor="ctr"/>
          <a:lstStyle>
            <a:lvl1pPr algn="ctr">
              <a:defRPr sz="1400">
                <a:solidFill>
                  <a:schemeClr val="tx1">
                    <a:tint val="75000"/>
                  </a:schemeClr>
                </a:solidFill>
                <a:latin typeface="Bariol Regular" pitchFamily="2" charset="0"/>
              </a:defRPr>
            </a:lvl1pPr>
          </a:lstStyle>
          <a:p>
            <a:fld id="{67387865-A279-45B1-8C7E-0B4D1AFB2F04}" type="slidenum">
              <a:rPr lang="en-GB" smtClean="0"/>
              <a:pPr/>
              <a:t>‹#›</a:t>
            </a:fld>
            <a:endParaRPr lang="en-GB" dirty="0"/>
          </a:p>
        </p:txBody>
      </p:sp>
      <p:sp>
        <p:nvSpPr>
          <p:cNvPr id="9" name="TextBox 8"/>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3509363968"/>
      </p:ext>
    </p:extLst>
  </p:cSld>
  <p:clrMap bg1="lt1" tx1="dk1" bg2="lt2" tx2="dk2" accent1="accent1" accent2="accent2" accent3="accent3" accent4="accent4" accent5="accent5" accent6="accent6" hlink="hlink" folHlink="folHlink"/>
  <p:sldLayoutIdLst>
    <p:sldLayoutId id="2147483678"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4"/>
          </p:nvPr>
        </p:nvSpPr>
        <p:spPr>
          <a:xfrm>
            <a:off x="477672" y="6506478"/>
            <a:ext cx="8933028" cy="365125"/>
          </a:xfrm>
          <a:prstGeom prst="rect">
            <a:avLst/>
          </a:prstGeom>
        </p:spPr>
        <p:txBody>
          <a:bodyPr vert="horz" lIns="91440" tIns="45720" rIns="91440" bIns="45720" rtlCol="0" anchor="ctr"/>
          <a:lstStyle>
            <a:lvl1pPr algn="ctr">
              <a:defRPr sz="1400">
                <a:solidFill>
                  <a:schemeClr val="tx1">
                    <a:tint val="75000"/>
                  </a:schemeClr>
                </a:solidFill>
                <a:latin typeface="Bariol Regular" pitchFamily="2" charset="0"/>
              </a:defRPr>
            </a:lvl1pPr>
          </a:lstStyle>
          <a:p>
            <a:fld id="{CA673E91-6147-4250-B7B6-8ABE17D28880}" type="slidenum">
              <a:rPr lang="en-GB" smtClean="0"/>
              <a:pPr/>
              <a:t>‹#›</a:t>
            </a:fld>
            <a:endParaRPr lang="en-GB" dirty="0"/>
          </a:p>
        </p:txBody>
      </p:sp>
      <p:sp>
        <p:nvSpPr>
          <p:cNvPr id="3" name="TextBox 2"/>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1638036800"/>
      </p:ext>
    </p:extLst>
  </p:cSld>
  <p:clrMap bg1="lt1" tx1="dk1" bg2="lt2" tx2="dk2" accent1="accent1" accent2="accent2" accent3="accent3" accent4="accent4" accent5="accent5" accent6="accent6" hlink="hlink" folHlink="folHlink"/>
  <p:sldLayoutIdLst>
    <p:sldLayoutId id="214748368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lide Number Placeholder 5"/>
          <p:cNvSpPr>
            <a:spLocks noGrp="1"/>
          </p:cNvSpPr>
          <p:nvPr>
            <p:ph type="sldNum" sz="quarter" idx="4"/>
          </p:nvPr>
        </p:nvSpPr>
        <p:spPr>
          <a:xfrm>
            <a:off x="4732042" y="6520171"/>
            <a:ext cx="469212" cy="365125"/>
          </a:xfrm>
          <a:prstGeom prst="rect">
            <a:avLst/>
          </a:prstGeom>
        </p:spPr>
        <p:txBody>
          <a:bodyPr/>
          <a:lstStyle>
            <a:lvl1pPr algn="ctr">
              <a:defRPr sz="1400">
                <a:solidFill>
                  <a:schemeClr val="bg2">
                    <a:lumMod val="75000"/>
                  </a:schemeClr>
                </a:solidFill>
                <a:latin typeface="Bariol Regular" panose="02000506040000020003" pitchFamily="2" charset="0"/>
              </a:defRPr>
            </a:lvl1pPr>
          </a:lstStyle>
          <a:p>
            <a:fld id="{48BAC8EC-B437-49E7-9790-CFA1DD0E61BE}" type="slidenum">
              <a:rPr lang="en-GB" smtClean="0"/>
              <a:pPr/>
              <a:t>‹#›</a:t>
            </a:fld>
            <a:endParaRPr lang="en-GB" dirty="0"/>
          </a:p>
        </p:txBody>
      </p:sp>
      <p:sp>
        <p:nvSpPr>
          <p:cNvPr id="3" name="TextBox 2"/>
          <p:cNvSpPr txBox="1"/>
          <p:nvPr userDrawn="1"/>
        </p:nvSpPr>
        <p:spPr>
          <a:xfrm>
            <a:off x="8046053" y="6520171"/>
            <a:ext cx="2475133" cy="276999"/>
          </a:xfrm>
          <a:prstGeom prst="rect">
            <a:avLst/>
          </a:prstGeom>
          <a:noFill/>
        </p:spPr>
        <p:txBody>
          <a:bodyPr wrap="square" rtlCol="0">
            <a:spAutoFit/>
          </a:bodyPr>
          <a:lstStyle/>
          <a:p>
            <a:r>
              <a:rPr lang="en-GB" sz="1200" dirty="0"/>
              <a:t>© White</a:t>
            </a:r>
            <a:r>
              <a:rPr lang="en-GB" sz="1200" baseline="0" dirty="0"/>
              <a:t> Rose Maths 2019</a:t>
            </a:r>
            <a:endParaRPr lang="en-GB" sz="1200" dirty="0"/>
          </a:p>
        </p:txBody>
      </p:sp>
    </p:spTree>
    <p:extLst>
      <p:ext uri="{BB962C8B-B14F-4D97-AF65-F5344CB8AC3E}">
        <p14:creationId xmlns:p14="http://schemas.microsoft.com/office/powerpoint/2010/main" val="1760564177"/>
      </p:ext>
    </p:extLst>
  </p:cSld>
  <p:clrMap bg1="lt1" tx1="dk1" bg2="lt2" tx2="dk2" accent1="accent1" accent2="accent2" accent3="accent3" accent4="accent4" accent5="accent5" accent6="accent6" hlink="hlink" folHlink="folHlink"/>
  <p:sldLayoutIdLst>
    <p:sldLayoutId id="2147483683" r:id="rId1"/>
    <p:sldLayoutId id="2147483684"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3F041E-57E1-42F7-9D19-CFD98D9B9849}" type="datetimeFigureOut">
              <a:rPr lang="en-GB" smtClean="0"/>
              <a:t>12/05/2026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3501F9-7DBA-45ED-AF96-2D1A8722AC8E}" type="slidenum">
              <a:rPr lang="en-GB" smtClean="0"/>
              <a:t>‹#›</a:t>
            </a:fld>
            <a:endParaRPr lang="en-GB"/>
          </a:p>
        </p:txBody>
      </p:sp>
    </p:spTree>
    <p:extLst>
      <p:ext uri="{BB962C8B-B14F-4D97-AF65-F5344CB8AC3E}">
        <p14:creationId xmlns:p14="http://schemas.microsoft.com/office/powerpoint/2010/main" val="366663448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7.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04FE24D-0A43-7609-118C-D50D090DDCFA}"/>
              </a:ext>
            </a:extLst>
          </p:cNvPr>
          <p:cNvGrpSpPr/>
          <p:nvPr/>
        </p:nvGrpSpPr>
        <p:grpSpPr>
          <a:xfrm>
            <a:off x="0" y="0"/>
            <a:ext cx="9906458" cy="6858000"/>
            <a:chOff x="0" y="0"/>
            <a:chExt cx="9906458" cy="6858000"/>
          </a:xfrm>
        </p:grpSpPr>
        <p:pic>
          <p:nvPicPr>
            <p:cNvPr id="4" name="Picture 3" descr="A picture containing text, screenshot, font, logo&#10;&#10;Description automatically generated">
              <a:extLst>
                <a:ext uri="{FF2B5EF4-FFF2-40B4-BE49-F238E27FC236}">
                  <a16:creationId xmlns:a16="http://schemas.microsoft.com/office/drawing/2014/main" id="{249E0D13-8375-9C5E-6E60-056570094E2B}"/>
                </a:ext>
              </a:extLst>
            </p:cNvPr>
            <p:cNvPicPr>
              <a:picLocks noChangeAspect="1"/>
            </p:cNvPicPr>
            <p:nvPr/>
          </p:nvPicPr>
          <p:blipFill rotWithShape="1">
            <a:blip r:embed="rId2">
              <a:extLst>
                <a:ext uri="{28A0092B-C50C-407E-A947-70E740481C1C}">
                  <a14:useLocalDpi xmlns:a14="http://schemas.microsoft.com/office/drawing/2010/main" val="0"/>
                </a:ext>
              </a:extLst>
            </a:blip>
            <a:srcRect t="2034"/>
            <a:stretch/>
          </p:blipFill>
          <p:spPr>
            <a:xfrm>
              <a:off x="0" y="0"/>
              <a:ext cx="9906458" cy="6858000"/>
            </a:xfrm>
            <a:prstGeom prst="rect">
              <a:avLst/>
            </a:prstGeom>
          </p:spPr>
        </p:pic>
        <p:sp>
          <p:nvSpPr>
            <p:cNvPr id="2" name="Rectangle 1">
              <a:extLst>
                <a:ext uri="{FF2B5EF4-FFF2-40B4-BE49-F238E27FC236}">
                  <a16:creationId xmlns:a16="http://schemas.microsoft.com/office/drawing/2014/main" id="{9CF6F047-6F12-2D30-62EF-21AD495F9A14}"/>
                </a:ext>
              </a:extLst>
            </p:cNvPr>
            <p:cNvSpPr/>
            <p:nvPr/>
          </p:nvSpPr>
          <p:spPr>
            <a:xfrm>
              <a:off x="920750" y="1612900"/>
              <a:ext cx="4464050" cy="1562100"/>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3600" b="1" dirty="0">
                  <a:solidFill>
                    <a:srgbClr val="002E63"/>
                  </a:solidFill>
                  <a:latin typeface="White_Rose_Noto" panose="020B0802040504020204" pitchFamily="34" charset="0"/>
                  <a:ea typeface="White_Rose_Noto" panose="020B0802040504020204" pitchFamily="34" charset="0"/>
                  <a:cs typeface="White_Rose_Noto" panose="020B0802040504020204" pitchFamily="34" charset="0"/>
                </a:rPr>
                <a:t>Nursery schemes of learning</a:t>
              </a:r>
            </a:p>
          </p:txBody>
        </p:sp>
        <p:sp>
          <p:nvSpPr>
            <p:cNvPr id="3" name="Rectangle 2">
              <a:extLst>
                <a:ext uri="{FF2B5EF4-FFF2-40B4-BE49-F238E27FC236}">
                  <a16:creationId xmlns:a16="http://schemas.microsoft.com/office/drawing/2014/main" id="{83269B6E-0007-700B-F179-565D154ED466}"/>
                </a:ext>
              </a:extLst>
            </p:cNvPr>
            <p:cNvSpPr/>
            <p:nvPr/>
          </p:nvSpPr>
          <p:spPr>
            <a:xfrm>
              <a:off x="1006475" y="3689351"/>
              <a:ext cx="2146300" cy="419100"/>
            </a:xfrm>
            <a:prstGeom prst="rect">
              <a:avLst/>
            </a:prstGeom>
            <a:solidFill>
              <a:srgbClr val="002E6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latin typeface="White_Rose_Noto " panose="020B0502040504020204" pitchFamily="34" charset="0"/>
                  <a:ea typeface="White_Rose_Noto " panose="020B0502040504020204" pitchFamily="34" charset="0"/>
                  <a:cs typeface="White_Rose_Noto " panose="020B0502040504020204" pitchFamily="34" charset="0"/>
                </a:rPr>
                <a:t>April 2025</a:t>
              </a:r>
            </a:p>
          </p:txBody>
        </p:sp>
      </p:grpSp>
    </p:spTree>
    <p:extLst>
      <p:ext uri="{BB962C8B-B14F-4D97-AF65-F5344CB8AC3E}">
        <p14:creationId xmlns:p14="http://schemas.microsoft.com/office/powerpoint/2010/main" val="3117027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1D744D-87AE-3E42-9B58-16F46A2855AF}"/>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81F47CB6-9E0B-3D45-6FCB-C82E3A916FA9}"/>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0EAA6CB9-7127-A8FA-7DCC-CAD0141B28E2}"/>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Pattern</a:t>
            </a:r>
          </a:p>
        </p:txBody>
      </p:sp>
      <p:graphicFrame>
        <p:nvGraphicFramePr>
          <p:cNvPr id="3" name="Table 2">
            <a:extLst>
              <a:ext uri="{FF2B5EF4-FFF2-40B4-BE49-F238E27FC236}">
                <a16:creationId xmlns:a16="http://schemas.microsoft.com/office/drawing/2014/main" id="{931AA31D-40C8-B399-7661-2B324BE610F7}"/>
              </a:ext>
            </a:extLst>
          </p:cNvPr>
          <p:cNvGraphicFramePr>
            <a:graphicFrameLocks noGrp="1"/>
          </p:cNvGraphicFramePr>
          <p:nvPr>
            <p:extLst>
              <p:ext uri="{D42A27DB-BD31-4B8C-83A1-F6EECF244321}">
                <p14:modId xmlns:p14="http://schemas.microsoft.com/office/powerpoint/2010/main" val="2067403978"/>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Notices patterns and arrange things in patterns.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Talk about and identify the patterns around them. For example: stripes on clothes, designs on rugs and wallpaper. Use informal language like ‘pointy’, ‘spotty’, ‘blobs’, etc.</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Extend and create ABAB patterns – stick, leaf, stick, leaf.</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Notice and correct an error in a repeating pattern.</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 to describe a sequence of events, real or fictional, using words such as ‘first’, ‘then…’</a:t>
                      </a:r>
                    </a:p>
                  </a:txBody>
                  <a:tcPr>
                    <a:solidFill>
                      <a:schemeClr val="bg1"/>
                    </a:solidFill>
                  </a:tcPr>
                </a:tc>
                <a:tc>
                  <a:txBody>
                    <a:bodyPr/>
                    <a:lstStyle/>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Becoming familiar with patterns in daily routines</a:t>
                      </a:r>
                    </a:p>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Joins in with and predicts what comes next in a story or rhyme </a:t>
                      </a:r>
                    </a:p>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arrange items in their own patterns, e.g. lining up toys</a:t>
                      </a:r>
                    </a:p>
                  </a:txBody>
                  <a:tcPr>
                    <a:solidFill>
                      <a:schemeClr val="bg1"/>
                    </a:solidFill>
                  </a:tcPr>
                </a:tc>
                <a:tc>
                  <a:txBody>
                    <a:bodyPr/>
                    <a:lstStyle/>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Joins in and anticipates repeated sound and action patterns</a:t>
                      </a:r>
                    </a:p>
                    <a:p>
                      <a:pPr marL="28575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Is interested in what happens next using the  pattern of everyday routines</a:t>
                      </a:r>
                    </a:p>
                  </a:txBody>
                  <a:tcPr>
                    <a:solidFill>
                      <a:schemeClr val="bg1"/>
                    </a:solidFill>
                  </a:tcPr>
                </a:tc>
                <a:tc>
                  <a:txBody>
                    <a:bodyPr/>
                    <a:lstStyle/>
                    <a:p>
                      <a:pPr marL="285750" lvl="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Creates their own spatial patterns showing some organisation or regularity</a:t>
                      </a:r>
                    </a:p>
                    <a:p>
                      <a:pPr marL="285750" lvl="0" indent="-285750" algn="l" defTabSz="914400" rtl="0" eaLnBrk="1" latinLnBrk="0" hangingPunct="1">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and adds to simple linear patterns of two or three repeating items, e.g. stick, leaf (AB) or stick, leaf, stone (ABC)</a:t>
                      </a:r>
                    </a:p>
                    <a:p>
                      <a:pPr marL="285750" lvl="0" indent="-285750" algn="l" defTabSz="914400" rtl="0" eaLnBrk="1" latinLnBrk="0" hangingPunct="1">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lvl="0" indent="0" algn="l" defTabSz="914400" rtl="0" eaLnBrk="1" latinLnBrk="0" hangingPunct="1">
                        <a:buFont typeface="Arial" panose="020B0604020202020204" pitchFamily="34" charset="0"/>
                        <a:buNone/>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lv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Other statements covered in Reception</a:t>
                      </a:r>
                    </a:p>
                  </a:txBody>
                  <a:tcPr>
                    <a:solidFill>
                      <a:schemeClr val="bg1"/>
                    </a:solidFill>
                  </a:tcPr>
                </a:tc>
                <a:extLst>
                  <a:ext uri="{0D108BD9-81ED-4DB2-BD59-A6C34878D82A}">
                    <a16:rowId xmlns:a16="http://schemas.microsoft.com/office/drawing/2014/main" val="13018248"/>
                  </a:ext>
                </a:extLst>
              </a:tr>
              <a:tr h="900000">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3, Block 7</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12, Block 17, Block 19, Block 22</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3, Block 12, Block 17</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7, Block 17</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Block 19</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30098898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5035EF-E1F1-3C9E-A0BE-46A7456E675D}"/>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58043E3B-BF08-FE8B-0314-25BE38030878}"/>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CB69870F-DB77-D1BB-9D5F-7A283D4BF21F}"/>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Measures</a:t>
            </a:r>
          </a:p>
        </p:txBody>
      </p:sp>
      <p:graphicFrame>
        <p:nvGraphicFramePr>
          <p:cNvPr id="3" name="Table 2">
            <a:extLst>
              <a:ext uri="{FF2B5EF4-FFF2-40B4-BE49-F238E27FC236}">
                <a16:creationId xmlns:a16="http://schemas.microsoft.com/office/drawing/2014/main" id="{82F54EE3-C066-4139-448B-1DF025BB4A4C}"/>
              </a:ext>
            </a:extLst>
          </p:cNvPr>
          <p:cNvGraphicFramePr>
            <a:graphicFrameLocks noGrp="1"/>
          </p:cNvGraphicFramePr>
          <p:nvPr>
            <p:extLst>
              <p:ext uri="{D42A27DB-BD31-4B8C-83A1-F6EECF244321}">
                <p14:modId xmlns:p14="http://schemas.microsoft.com/office/powerpoint/2010/main" val="3234734227"/>
              </p:ext>
            </p:extLst>
          </p:nvPr>
        </p:nvGraphicFramePr>
        <p:xfrm>
          <a:off x="228436" y="741943"/>
          <a:ext cx="9453600" cy="5912086"/>
        </p:xfrm>
        <a:graphic>
          <a:graphicData uri="http://schemas.openxmlformats.org/drawingml/2006/table">
            <a:tbl>
              <a:tblPr firstRow="1" bandRow="1">
                <a:tableStyleId>{5940675A-B579-460E-94D1-54222C63F5DA}</a:tableStyleId>
              </a:tblPr>
              <a:tblGrid>
                <a:gridCol w="2363400">
                  <a:extLst>
                    <a:ext uri="{9D8B030D-6E8A-4147-A177-3AD203B41FA5}">
                      <a16:colId xmlns:a16="http://schemas.microsoft.com/office/drawing/2014/main" val="4226094370"/>
                    </a:ext>
                  </a:extLst>
                </a:gridCol>
                <a:gridCol w="2363400">
                  <a:extLst>
                    <a:ext uri="{9D8B030D-6E8A-4147-A177-3AD203B41FA5}">
                      <a16:colId xmlns:a16="http://schemas.microsoft.com/office/drawing/2014/main" val="1337614776"/>
                    </a:ext>
                  </a:extLst>
                </a:gridCol>
                <a:gridCol w="2363400">
                  <a:extLst>
                    <a:ext uri="{9D8B030D-6E8A-4147-A177-3AD203B41FA5}">
                      <a16:colId xmlns:a16="http://schemas.microsoft.com/office/drawing/2014/main" val="3327827960"/>
                    </a:ext>
                  </a:extLst>
                </a:gridCol>
                <a:gridCol w="2363400">
                  <a:extLst>
                    <a:ext uri="{9D8B030D-6E8A-4147-A177-3AD203B41FA5}">
                      <a16:colId xmlns:a16="http://schemas.microsoft.com/office/drawing/2014/main" val="3901450153"/>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Compare sizes, weights etc. using gesture and language – ‘bigger/little/smaller’, ‘high/low’, ‘tall’, ‘heavy’.</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Make comparisons between objects relating to size, length, weight and capacity.*</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Shows an interest in size and weight</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capacity by selecting, filling and emptying containers, e.g. fitting toys in a pram</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understand that things might happen now or at another time, in routines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differences in size, length, weight and capacity*</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understand some talk about immediate past and future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anticipate times of the day such as mealtimes or home time</a:t>
                      </a:r>
                    </a:p>
                  </a:txBody>
                  <a:tcPr>
                    <a:solidFill>
                      <a:schemeClr val="bg1"/>
                    </a:solidFill>
                  </a:tcPr>
                </a:tc>
                <a:extLst>
                  <a:ext uri="{0D108BD9-81ED-4DB2-BD59-A6C34878D82A}">
                    <a16:rowId xmlns:a16="http://schemas.microsoft.com/office/drawing/2014/main" val="13018248"/>
                  </a:ext>
                </a:extLst>
              </a:tr>
              <a:tr h="900000">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8</a:t>
                      </a:r>
                    </a:p>
                  </a:txBody>
                  <a:tcPr>
                    <a:solidFill>
                      <a:schemeClr val="bg1"/>
                    </a:solidFill>
                  </a:tcPr>
                </a:tc>
                <a:tc>
                  <a:txBody>
                    <a:bodyPr/>
                    <a:lstStyle/>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 Introduced in Reception Maths scheme of learning Block 2 </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 Block 7, Block 16</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22</a:t>
                      </a: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marR="0" lvl="0" indent="0" algn="l" rtl="0" eaLnBrk="1" fontAlgn="auto" latinLnBrk="0" hangingPunct="1">
                        <a:lnSpc>
                          <a:spcPct val="100000"/>
                        </a:lnSpc>
                        <a:spcBef>
                          <a:spcPts val="0"/>
                        </a:spcBef>
                        <a:spcAft>
                          <a:spcPts val="0"/>
                        </a:spcAft>
                        <a:buClrTx/>
                        <a:buSzTx/>
                        <a:buFontTx/>
                        <a:buNone/>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 Introduced in Reception Maths scheme of learning Block 2 </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4129958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screenshot, text, rectangle, font&#10;&#10;Description automatically generated">
            <a:extLst>
              <a:ext uri="{FF2B5EF4-FFF2-40B4-BE49-F238E27FC236}">
                <a16:creationId xmlns:a16="http://schemas.microsoft.com/office/drawing/2014/main" id="{76D7C7A7-F277-107D-0CF3-65D9E4C01A70}"/>
              </a:ext>
            </a:extLst>
          </p:cNvPr>
          <p:cNvPicPr>
            <a:picLocks noChangeAspect="1"/>
          </p:cNvPicPr>
          <p:nvPr/>
        </p:nvPicPr>
        <p:blipFill rotWithShape="1">
          <a:blip r:embed="rId2">
            <a:extLst>
              <a:ext uri="{28A0092B-C50C-407E-A947-70E740481C1C}">
                <a14:useLocalDpi xmlns:a14="http://schemas.microsoft.com/office/drawing/2010/main" val="0"/>
              </a:ext>
            </a:extLst>
          </a:blip>
          <a:srcRect t="2117"/>
          <a:stretch/>
        </p:blipFill>
        <p:spPr>
          <a:xfrm>
            <a:off x="6035" y="0"/>
            <a:ext cx="9899965" cy="6858000"/>
          </a:xfrm>
          <a:prstGeom prst="rect">
            <a:avLst/>
          </a:prstGeom>
        </p:spPr>
      </p:pic>
      <p:sp>
        <p:nvSpPr>
          <p:cNvPr id="9" name="TextBox 8">
            <a:extLst>
              <a:ext uri="{FF2B5EF4-FFF2-40B4-BE49-F238E27FC236}">
                <a16:creationId xmlns:a16="http://schemas.microsoft.com/office/drawing/2014/main" id="{CBB32882-CA29-40D8-A0DD-7D684069179D}"/>
              </a:ext>
            </a:extLst>
          </p:cNvPr>
          <p:cNvSpPr txBox="1"/>
          <p:nvPr/>
        </p:nvSpPr>
        <p:spPr>
          <a:xfrm>
            <a:off x="400007" y="362678"/>
            <a:ext cx="4745736"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32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Introduction</a:t>
            </a:r>
          </a:p>
        </p:txBody>
      </p:sp>
      <p:sp>
        <p:nvSpPr>
          <p:cNvPr id="11" name="TextBox 10">
            <a:extLst>
              <a:ext uri="{FF2B5EF4-FFF2-40B4-BE49-F238E27FC236}">
                <a16:creationId xmlns:a16="http://schemas.microsoft.com/office/drawing/2014/main" id="{F347D80E-F8A9-4A54-8669-4A51B8140C34}"/>
              </a:ext>
            </a:extLst>
          </p:cNvPr>
          <p:cNvSpPr txBox="1"/>
          <p:nvPr/>
        </p:nvSpPr>
        <p:spPr>
          <a:xfrm>
            <a:off x="677724" y="1324676"/>
            <a:ext cx="4190299" cy="4647426"/>
          </a:xfrm>
          <a:prstGeom prst="rect">
            <a:avLst/>
          </a:prstGeom>
          <a:noFill/>
        </p:spPr>
        <p:txBody>
          <a:bodyPr wrap="square" rtlCol="0">
            <a:spAutoFit/>
          </a:bodyPr>
          <a:lstStyle/>
          <a:p>
            <a: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t>The aim of this document is to give an at a glance guide to how the White Rose Maths Nursery schemes of learning link to the two forms of non-statutory curriculum guidance for the EYFS, Development Matters (DfE, 2021) and Birth to 5 Matters (Early Education, 2021) These statements are taken from documents that explicitly say they are suggestions of what "children will be learning to do” and "what children might be doing". They are not to be used or intended to be focused on as a tick list.</a:t>
            </a: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p:txBody>
      </p:sp>
      <p:sp>
        <p:nvSpPr>
          <p:cNvPr id="31" name="TextBox 30">
            <a:extLst>
              <a:ext uri="{FF2B5EF4-FFF2-40B4-BE49-F238E27FC236}">
                <a16:creationId xmlns:a16="http://schemas.microsoft.com/office/drawing/2014/main" id="{B13C294C-ADED-4F55-B2DD-8FF6D05657BE}"/>
              </a:ext>
            </a:extLst>
          </p:cNvPr>
          <p:cNvSpPr txBox="1"/>
          <p:nvPr/>
        </p:nvSpPr>
        <p:spPr>
          <a:xfrm>
            <a:off x="5037979" y="1328552"/>
            <a:ext cx="4190299" cy="4708981"/>
          </a:xfrm>
          <a:prstGeom prst="rect">
            <a:avLst/>
          </a:prstGeom>
          <a:noFill/>
        </p:spPr>
        <p:txBody>
          <a:bodyPr wrap="square" rtlCol="0">
            <a:spAutoFit/>
          </a:bodyPr>
          <a:lstStyle/>
          <a:p>
            <a: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t>Within each block we reference the relevant links to the curriculum, from both Development Matters and Birth to 5 matters, so teachers can see this direct link as you teach each block.</a:t>
            </a:r>
          </a:p>
          <a:p>
            <a:endPar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200" kern="1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200" kern="1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GB" sz="1200" kern="100" dirty="0">
              <a:latin typeface="Aptos" panose="020B0004020202020204" pitchFamily="34" charset="0"/>
              <a:ea typeface="Aptos" panose="020B0004020202020204" pitchFamily="34" charset="0"/>
              <a:cs typeface="Times New Roman" panose="02020603050405020304" pitchFamily="18" charset="0"/>
            </a:endParaRPr>
          </a:p>
          <a:p>
            <a:r>
              <a:rPr lang="en-GB" sz="1200" kern="100" dirty="0">
                <a:effectLst/>
                <a:latin typeface="Aptos" panose="020B0004020202020204" pitchFamily="34" charset="0"/>
                <a:ea typeface="Aptos" panose="020B0004020202020204" pitchFamily="34" charset="0"/>
                <a:cs typeface="Times New Roman" panose="02020603050405020304" pitchFamily="18" charset="0"/>
              </a:rPr>
              <a:t/>
            </a:r>
            <a:br>
              <a:rPr lang="en-GB" sz="1200" kern="100" dirty="0">
                <a:effectLst/>
                <a:latin typeface="Aptos" panose="020B0004020202020204" pitchFamily="34" charset="0"/>
                <a:ea typeface="Aptos" panose="020B0004020202020204" pitchFamily="34" charset="0"/>
                <a:cs typeface="Times New Roman" panose="02020603050405020304" pitchFamily="18" charset="0"/>
              </a:rPr>
            </a:br>
            <a:endParaRPr lang="en-GB" sz="1200" dirty="0">
              <a:solidFill>
                <a:srgbClr val="000000"/>
              </a:solidFill>
              <a:effectLst/>
              <a:latin typeface="White_Rose_Noto " panose="020B0502040504020204" pitchFamily="34" charset="0"/>
              <a:ea typeface="White_Rose_Noto " panose="020B0502040504020204" pitchFamily="34" charset="0"/>
              <a:cs typeface="White_Rose_Noto " panose="020B0502040504020204" pitchFamily="34" charset="0"/>
            </a:endParaRPr>
          </a:p>
          <a:p>
            <a: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t>Many settings require practitioners to show coverage, and this document is designed to support you with this. Each of the major topic areas have been broken down into key mathematical concepts so you can then see which statements from both documents are covered together with the term and block of the White Rose Maths Reception scheme. This document gives teachers confidence of the wide coverage given in the White Rose Maths Nursery scheme of learning.</a:t>
            </a:r>
            <a:br>
              <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rPr>
            </a:br>
            <a:endParaRPr lang="en-GB" sz="1200" dirty="0">
              <a:solidFill>
                <a:srgbClr val="000000"/>
              </a:solidFill>
              <a:latin typeface="White_Rose_Noto " panose="020B0502040504020204" pitchFamily="34" charset="0"/>
              <a:ea typeface="White_Rose_Noto " panose="020B0502040504020204" pitchFamily="34" charset="0"/>
              <a:cs typeface="White_Rose_Noto " panose="020B0502040504020204" pitchFamily="34" charset="0"/>
            </a:endParaRPr>
          </a:p>
        </p:txBody>
      </p:sp>
      <p:pic>
        <p:nvPicPr>
          <p:cNvPr id="3" name="Picture 2">
            <a:extLst>
              <a:ext uri="{FF2B5EF4-FFF2-40B4-BE49-F238E27FC236}">
                <a16:creationId xmlns:a16="http://schemas.microsoft.com/office/drawing/2014/main" id="{95BA68EC-11BF-EC86-61C9-952E51037E78}"/>
              </a:ext>
            </a:extLst>
          </p:cNvPr>
          <p:cNvPicPr>
            <a:picLocks/>
          </p:cNvPicPr>
          <p:nvPr/>
        </p:nvPicPr>
        <p:blipFill>
          <a:blip r:embed="rId3" cstate="print">
            <a:extLst>
              <a:ext uri="{28A0092B-C50C-407E-A947-70E740481C1C}">
                <a14:useLocalDpi xmlns:a14="http://schemas.microsoft.com/office/drawing/2010/main" val="0"/>
              </a:ext>
            </a:extLst>
          </a:blip>
          <a:srcRect/>
          <a:stretch/>
        </p:blipFill>
        <p:spPr>
          <a:xfrm>
            <a:off x="1051552" y="3475825"/>
            <a:ext cx="3442641" cy="2430224"/>
          </a:xfrm>
          <a:prstGeom prst="rect">
            <a:avLst/>
          </a:prstGeom>
          <a:ln w="19050">
            <a:solidFill>
              <a:srgbClr val="002E63"/>
            </a:solidFill>
          </a:ln>
          <a:effectLst/>
        </p:spPr>
      </p:pic>
      <p:pic>
        <p:nvPicPr>
          <p:cNvPr id="4" name="Picture 3">
            <a:extLst>
              <a:ext uri="{FF2B5EF4-FFF2-40B4-BE49-F238E27FC236}">
                <a16:creationId xmlns:a16="http://schemas.microsoft.com/office/drawing/2014/main" id="{FB6C2448-BB0A-BE9D-E5F3-E6ECA9D35CDA}"/>
              </a:ext>
            </a:extLst>
          </p:cNvPr>
          <p:cNvPicPr>
            <a:picLocks noChangeAspect="1"/>
          </p:cNvPicPr>
          <p:nvPr/>
        </p:nvPicPr>
        <p:blipFill>
          <a:blip r:embed="rId4"/>
          <a:stretch>
            <a:fillRect/>
          </a:stretch>
        </p:blipFill>
        <p:spPr>
          <a:xfrm>
            <a:off x="5201198" y="2467392"/>
            <a:ext cx="3863859" cy="1304518"/>
          </a:xfrm>
          <a:prstGeom prst="rect">
            <a:avLst/>
          </a:prstGeom>
          <a:ln>
            <a:solidFill>
              <a:srgbClr val="002E63"/>
            </a:solidFill>
          </a:ln>
        </p:spPr>
      </p:pic>
    </p:spTree>
    <p:extLst>
      <p:ext uri="{BB962C8B-B14F-4D97-AF65-F5344CB8AC3E}">
        <p14:creationId xmlns:p14="http://schemas.microsoft.com/office/powerpoint/2010/main" val="3450003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 screenshot, font, graphics&#10;&#10;Description automatically generated">
            <a:extLst>
              <a:ext uri="{FF2B5EF4-FFF2-40B4-BE49-F238E27FC236}">
                <a16:creationId xmlns:a16="http://schemas.microsoft.com/office/drawing/2014/main" id="{AD7F0F23-60F0-20F7-804D-1FE93E21CB4A}"/>
              </a:ext>
            </a:extLst>
          </p:cNvPr>
          <p:cNvPicPr>
            <a:picLocks noChangeAspect="1"/>
          </p:cNvPicPr>
          <p:nvPr/>
        </p:nvPicPr>
        <p:blipFill rotWithShape="1">
          <a:blip r:embed="rId2">
            <a:extLst>
              <a:ext uri="{28A0092B-C50C-407E-A947-70E740481C1C}">
                <a14:useLocalDpi xmlns:a14="http://schemas.microsoft.com/office/drawing/2010/main" val="0"/>
              </a:ext>
            </a:extLst>
          </a:blip>
          <a:srcRect t="1035" b="1035"/>
          <a:stretch/>
        </p:blipFill>
        <p:spPr>
          <a:xfrm>
            <a:off x="0" y="-1"/>
            <a:ext cx="9910079" cy="6858001"/>
          </a:xfrm>
          <a:prstGeom prst="rect">
            <a:avLst/>
          </a:prstGeom>
        </p:spPr>
      </p:pic>
    </p:spTree>
    <p:extLst>
      <p:ext uri="{BB962C8B-B14F-4D97-AF65-F5344CB8AC3E}">
        <p14:creationId xmlns:p14="http://schemas.microsoft.com/office/powerpoint/2010/main" val="834115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80B4D197-246B-3363-73CF-660D1048F841}"/>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5E3BFD55-83E2-0BF9-0682-F3ADF61CE7AC}"/>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Comparison</a:t>
            </a:r>
          </a:p>
        </p:txBody>
      </p:sp>
      <p:graphicFrame>
        <p:nvGraphicFramePr>
          <p:cNvPr id="3" name="Table 2">
            <a:extLst>
              <a:ext uri="{FF2B5EF4-FFF2-40B4-BE49-F238E27FC236}">
                <a16:creationId xmlns:a16="http://schemas.microsoft.com/office/drawing/2014/main" id="{8709E990-4A86-4ED0-99DB-7EAF28E8DCC9}"/>
              </a:ext>
            </a:extLst>
          </p:cNvPr>
          <p:cNvGraphicFramePr>
            <a:graphicFrameLocks noGrp="1"/>
          </p:cNvGraphicFramePr>
          <p:nvPr>
            <p:extLst>
              <p:ext uri="{D42A27DB-BD31-4B8C-83A1-F6EECF244321}">
                <p14:modId xmlns:p14="http://schemas.microsoft.com/office/powerpoint/2010/main" val="2901587016"/>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Compares amounts, saying ‘lots’, ‘more’ or ‘same’.</a:t>
                      </a:r>
                    </a:p>
                    <a:p>
                      <a:pPr marL="171450" indent="-1714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tc>
                  <a:txBody>
                    <a:bodyPr/>
                    <a:lstStyle/>
                    <a:p>
                      <a:pPr marL="171450" indent="-1714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Compare quantities using language: ‘more than’, ‘fewer than’.</a:t>
                      </a:r>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Responds to words like lots or more</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compare and recognise changes in numbers of things, using words like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more, lots or ‘same’</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Compares two small groups of up to five objects, saying when there are the same number of objects in each group, e.g.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You’ve got two, I've got two. Same!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extLst>
                  <a:ext uri="{0D108BD9-81ED-4DB2-BD59-A6C34878D82A}">
                    <a16:rowId xmlns:a16="http://schemas.microsoft.com/office/drawing/2014/main" val="13018248"/>
                  </a:ext>
                </a:extLst>
              </a:tr>
              <a:tr h="900000">
                <a:tc>
                  <a:txBody>
                    <a:bodyPr/>
                    <a:lstStyle/>
                    <a:p>
                      <a:pPr algn="ctr" rtl="0" fontAlgn="base"/>
                      <a:endParaRPr lang="en-GB" sz="900" b="0" i="0" dirty="0">
                        <a:solidFill>
                          <a:srgbClr val="002D62"/>
                        </a:solidFill>
                        <a:effectLst/>
                        <a:latin typeface="White_Rose_Noto " panose="020B0502040504020204" pitchFamily="34" charset="0"/>
                        <a:ea typeface="White_Rose_Noto " panose="020B0502040504020204" pitchFamily="34" charset="0"/>
                        <a:cs typeface="White_Rose_Noto " panose="020B0502040504020204" pitchFamily="34" charset="0"/>
                      </a:endParaRPr>
                    </a:p>
                  </a:txBody>
                  <a:tcPr anchor="ct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 Block 16, Block 24</a:t>
                      </a:r>
                    </a:p>
                  </a:txBody>
                  <a:tcPr>
                    <a:solidFill>
                      <a:schemeClr val="bg1"/>
                    </a:solidFill>
                  </a:tcPr>
                </a:tc>
                <a:tc>
                  <a:txBody>
                    <a:bodyPr/>
                    <a:lstStyle/>
                    <a:p>
                      <a:pPr marL="0" algn="l" defTabSz="914400" rtl="0" eaLnBrk="1" latinLnBrk="0" hangingPunct="1"/>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a:t>
                      </a:r>
                    </a:p>
                  </a:txBody>
                  <a:tcPr>
                    <a:solidFill>
                      <a:schemeClr val="bg1"/>
                    </a:solidFill>
                  </a:tcPr>
                </a:tc>
                <a:tc>
                  <a:txBody>
                    <a:bodyPr/>
                    <a:lstStyle/>
                    <a:p>
                      <a:pPr marL="0" algn="l" defTabSz="914400" rtl="0" eaLnBrk="1" latinLnBrk="0" hangingPunct="1"/>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 Block 16, Block 24</a:t>
                      </a:r>
                    </a:p>
                  </a:txBody>
                  <a:tcPr>
                    <a:solidFill>
                      <a:schemeClr val="bg1"/>
                    </a:solidFill>
                  </a:tcPr>
                </a:tc>
                <a:tc>
                  <a:txBody>
                    <a:bodyPr/>
                    <a:lstStyle/>
                    <a:p>
                      <a:pPr marL="0" algn="l" defTabSz="914400" rtl="0" eaLnBrk="1" latinLnBrk="0" hangingPunct="1"/>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24</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1314636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B582A7-BA16-843D-8078-A3E38757AB9C}"/>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910BC608-19D9-0AE9-1E19-54903FD4892C}"/>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60C62EFF-8B3B-EA20-E35E-D18172FA9C77}"/>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Counting</a:t>
            </a:r>
          </a:p>
        </p:txBody>
      </p:sp>
      <p:graphicFrame>
        <p:nvGraphicFramePr>
          <p:cNvPr id="3" name="Table 2">
            <a:extLst>
              <a:ext uri="{FF2B5EF4-FFF2-40B4-BE49-F238E27FC236}">
                <a16:creationId xmlns:a16="http://schemas.microsoft.com/office/drawing/2014/main" id="{6D5F271E-E1E7-A5FF-9B91-866BC088FF54}"/>
              </a:ext>
            </a:extLst>
          </p:cNvPr>
          <p:cNvGraphicFramePr>
            <a:graphicFrameLocks noGrp="1"/>
          </p:cNvGraphicFramePr>
          <p:nvPr>
            <p:extLst>
              <p:ext uri="{D42A27DB-BD31-4B8C-83A1-F6EECF244321}">
                <p14:modId xmlns:p14="http://schemas.microsoft.com/office/powerpoint/2010/main" val="756876950"/>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Take part in finger rhymes with numbers.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Develop counting-like behaviour, such as making sounds, pointing or saying some numbers in sequence.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Count in everyday contexts, sometimes skipping numbers – ‘1-2-3-5’.</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Recite numbers past 5.</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Say one number for each item in order: 1,2,3,4,5.</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Show ‘finger numbers’ up to 5.</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Link numerals and amounts: for example, showing the right number of objects to match the numeral, up to 5.</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Says some counting words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May engage in counting-like behaviour, making sounds and pointing or saying some numbers in sequence</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Begins to say numbers in order, some of which are in the right order (ordinality)</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Points or touches (tags) each item, saying one number for each item, using the stable order of 1, 2, 3, 4, 5.</a:t>
                      </a: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Other statements covered in Reception</a:t>
                      </a:r>
                    </a:p>
                  </a:txBody>
                  <a:tcPr>
                    <a:solidFill>
                      <a:schemeClr val="bg1"/>
                    </a:solidFill>
                  </a:tcPr>
                </a:tc>
                <a:extLst>
                  <a:ext uri="{0D108BD9-81ED-4DB2-BD59-A6C34878D82A}">
                    <a16:rowId xmlns:a16="http://schemas.microsoft.com/office/drawing/2014/main" val="13018248"/>
                  </a:ext>
                </a:extLst>
              </a:tr>
              <a:tr h="900000">
                <a:tc>
                  <a:txBody>
                    <a:bodyPr/>
                    <a:lstStyle/>
                    <a:p>
                      <a:pPr algn="ctr" rtl="0" fontAlgn="base"/>
                      <a:endParaRPr lang="en-GB" sz="900" b="0" i="0" dirty="0">
                        <a:solidFill>
                          <a:srgbClr val="002D62"/>
                        </a:solidFill>
                        <a:effectLst/>
                        <a:latin typeface="White_Rose_Noto " panose="020B0502040504020204" pitchFamily="34" charset="0"/>
                        <a:ea typeface="White_Rose_Noto " panose="020B0502040504020204" pitchFamily="34" charset="0"/>
                        <a:cs typeface="White_Rose_Noto " panose="020B0502040504020204" pitchFamily="34" charset="0"/>
                      </a:endParaRPr>
                    </a:p>
                  </a:txBody>
                  <a:tcPr anchor="ct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4, Block 5, Block 9, Block 10, Block 13, Block 20, Block 21, Block 23</a:t>
                      </a:r>
                      <a:endParaRPr lang="en-US"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4</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4, Block 5, Block 10, Block 13</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21</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4115499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F9257-93C2-33FF-5BC7-73FEF1EF7B5F}"/>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A5178A79-9317-49C1-39A7-7256CF4C5A1B}"/>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00FDB0E5-08A0-2DEE-6920-433B69555765}"/>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rPr>
              <a:t>Cardinality</a:t>
            </a:r>
          </a:p>
        </p:txBody>
      </p:sp>
      <p:graphicFrame>
        <p:nvGraphicFramePr>
          <p:cNvPr id="3" name="Table 2">
            <a:extLst>
              <a:ext uri="{FF2B5EF4-FFF2-40B4-BE49-F238E27FC236}">
                <a16:creationId xmlns:a16="http://schemas.microsoft.com/office/drawing/2014/main" id="{00BAD1D1-4EA8-FE3E-A4D7-0FEE9FD7744B}"/>
              </a:ext>
            </a:extLst>
          </p:cNvPr>
          <p:cNvGraphicFramePr>
            <a:graphicFrameLocks noGrp="1"/>
          </p:cNvGraphicFramePr>
          <p:nvPr>
            <p:extLst>
              <p:ext uri="{D42A27DB-BD31-4B8C-83A1-F6EECF244321}">
                <p14:modId xmlns:p14="http://schemas.microsoft.com/office/powerpoint/2010/main" val="3286811241"/>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95604588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React to changes of amount in a group of up to three items.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Develop fast recognition of up to 3 objects, without having to count them individually (‘subitising’).</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Know that the last number reached when counting a small set of objects tells you how many there are in total (‘cardinal principle’).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Experiment with their own symbols and marks as well as numerals.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Solve real world mathematical problems with numbers up to 5.</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Uses number words, like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one</a:t>
                      </a: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 or </a:t>
                      </a:r>
                      <a:r>
                        <a:rPr lang="en-GB" sz="1000" b="0" i="1"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two</a:t>
                      </a: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 and sometimes responds accurately when asked to give one or two</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In everyday situations, take or give two or three objects from a group</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notice numerals (number symbols)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count on their fingers.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Subitises one, two and three objects (without counting)</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Counts up to five items, recognising that the last number said represents the total counted so far (cardinal principle) </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Links numerals with amounts up to 5 and maybe beyond </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using a range of their own marks and signs to which they ascribe mathematical meanings </a:t>
                      </a: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extLst>
                  <a:ext uri="{0D108BD9-81ED-4DB2-BD59-A6C34878D82A}">
                    <a16:rowId xmlns:a16="http://schemas.microsoft.com/office/drawing/2014/main" val="13018248"/>
                  </a:ext>
                </a:extLst>
              </a:tr>
              <a:tr h="900000">
                <a:tc>
                  <a:txBody>
                    <a:bodyPr/>
                    <a:lstStyle/>
                    <a:p>
                      <a:pPr algn="ctr" rtl="0" fontAlgn="base"/>
                      <a:endParaRPr lang="en-GB" sz="900" b="0" i="0" dirty="0">
                        <a:solidFill>
                          <a:srgbClr val="002D62"/>
                        </a:solidFill>
                        <a:effectLst/>
                        <a:latin typeface="White_Rose_Noto " panose="020B0502040504020204" pitchFamily="34" charset="0"/>
                        <a:ea typeface="White_Rose_Noto " panose="020B0502040504020204" pitchFamily="34" charset="0"/>
                        <a:cs typeface="White_Rose_Noto " panose="020B0502040504020204" pitchFamily="34" charset="0"/>
                      </a:endParaRPr>
                    </a:p>
                  </a:txBody>
                  <a:tcPr anchor="ct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6, Block 9, Block 13, Block 15, Block 20, Block 21, Block 23</a:t>
                      </a:r>
                    </a:p>
                  </a:txBody>
                  <a:tcPr>
                    <a:solidFill>
                      <a:schemeClr val="bg1"/>
                    </a:solidFill>
                  </a:tcPr>
                </a:tc>
                <a:tc>
                  <a:txBody>
                    <a:bodyPr/>
                    <a:lstStyle/>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5, Block 10, Block 13, Block 21</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6, Block 9, Block 15,Block 20, Block 23</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25396684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screenshot, font, graphics&#10;&#10;Description automatically generated">
            <a:extLst>
              <a:ext uri="{FF2B5EF4-FFF2-40B4-BE49-F238E27FC236}">
                <a16:creationId xmlns:a16="http://schemas.microsoft.com/office/drawing/2014/main" id="{6E32AB82-A883-3AE6-1179-C0113E2B7540}"/>
              </a:ext>
            </a:extLst>
          </p:cNvPr>
          <p:cNvPicPr>
            <a:picLocks noChangeAspect="1"/>
          </p:cNvPicPr>
          <p:nvPr/>
        </p:nvPicPr>
        <p:blipFill rotWithShape="1">
          <a:blip r:embed="rId2">
            <a:extLst>
              <a:ext uri="{28A0092B-C50C-407E-A947-70E740481C1C}">
                <a14:useLocalDpi xmlns:a14="http://schemas.microsoft.com/office/drawing/2010/main" val="0"/>
              </a:ext>
            </a:extLst>
          </a:blip>
          <a:srcRect t="1035" b="1035"/>
          <a:stretch/>
        </p:blipFill>
        <p:spPr>
          <a:xfrm>
            <a:off x="0" y="-1"/>
            <a:ext cx="9910079" cy="6858001"/>
          </a:xfrm>
          <a:prstGeom prst="rect">
            <a:avLst/>
          </a:prstGeom>
        </p:spPr>
      </p:pic>
    </p:spTree>
    <p:extLst>
      <p:ext uri="{BB962C8B-B14F-4D97-AF65-F5344CB8AC3E}">
        <p14:creationId xmlns:p14="http://schemas.microsoft.com/office/powerpoint/2010/main" val="1257852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1C0B4-59C7-E646-D30F-350346273580}"/>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15D88D88-8F6A-4292-4841-D2B9E1BC6452}"/>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DB51702C-0091-9053-403B-620C261826E2}"/>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800" b="1" dirty="0">
                <a:solidFill>
                  <a:schemeClr val="bg1"/>
                </a:solidFill>
                <a:latin typeface="White_Rose_Noto" panose="020B0502040504020204" pitchFamily="34" charset="0"/>
                <a:ea typeface="White_Rose_Noto" panose="020B0502040504020204" pitchFamily="34" charset="0"/>
                <a:cs typeface="White_Rose_Noto" panose="020B0502040504020204" pitchFamily="34" charset="0"/>
              </a:rPr>
              <a:t>Spatial awareness</a:t>
            </a:r>
            <a:endPar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endParaRPr>
          </a:p>
        </p:txBody>
      </p:sp>
      <p:graphicFrame>
        <p:nvGraphicFramePr>
          <p:cNvPr id="3" name="Table 2">
            <a:extLst>
              <a:ext uri="{FF2B5EF4-FFF2-40B4-BE49-F238E27FC236}">
                <a16:creationId xmlns:a16="http://schemas.microsoft.com/office/drawing/2014/main" id="{71583653-6EFB-77ED-B804-4D9B1E897A3C}"/>
              </a:ext>
            </a:extLst>
          </p:cNvPr>
          <p:cNvGraphicFramePr>
            <a:graphicFrameLocks noGrp="1"/>
          </p:cNvGraphicFramePr>
          <p:nvPr>
            <p:extLst>
              <p:ext uri="{D42A27DB-BD31-4B8C-83A1-F6EECF244321}">
                <p14:modId xmlns:p14="http://schemas.microsoft.com/office/powerpoint/2010/main" val="2818864531"/>
              </p:ext>
            </p:extLst>
          </p:nvPr>
        </p:nvGraphicFramePr>
        <p:xfrm>
          <a:off x="228438" y="741943"/>
          <a:ext cx="9453600" cy="5912086"/>
        </p:xfrm>
        <a:graphic>
          <a:graphicData uri="http://schemas.openxmlformats.org/drawingml/2006/table">
            <a:tbl>
              <a:tblPr firstRow="1" bandRow="1">
                <a:tableStyleId>{5940675A-B579-460E-94D1-54222C63F5DA}</a:tableStyleId>
              </a:tblPr>
              <a:tblGrid>
                <a:gridCol w="2363400">
                  <a:extLst>
                    <a:ext uri="{9D8B030D-6E8A-4147-A177-3AD203B41FA5}">
                      <a16:colId xmlns:a16="http://schemas.microsoft.com/office/drawing/2014/main" val="4226094370"/>
                    </a:ext>
                  </a:extLst>
                </a:gridCol>
                <a:gridCol w="2363400">
                  <a:extLst>
                    <a:ext uri="{9D8B030D-6E8A-4147-A177-3AD203B41FA5}">
                      <a16:colId xmlns:a16="http://schemas.microsoft.com/office/drawing/2014/main" val="1337614776"/>
                    </a:ext>
                  </a:extLst>
                </a:gridCol>
                <a:gridCol w="2363400">
                  <a:extLst>
                    <a:ext uri="{9D8B030D-6E8A-4147-A177-3AD203B41FA5}">
                      <a16:colId xmlns:a16="http://schemas.microsoft.com/office/drawing/2014/main" val="3327827960"/>
                    </a:ext>
                  </a:extLst>
                </a:gridCol>
                <a:gridCol w="2363400">
                  <a:extLst>
                    <a:ext uri="{9D8B030D-6E8A-4147-A177-3AD203B41FA5}">
                      <a16:colId xmlns:a16="http://schemas.microsoft.com/office/drawing/2014/main" val="3901450153"/>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Climb and squeeze themselves into different types or spaces.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Understand position through words alone – for example, “The bag is under the table,” – with no pointing.</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Describe a familiar route.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Discuss routes and locations, using words like ‘in front of’ and ‘behind’.</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Enjoys filling and emptying containers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Investigates fitting themselves inside and moving through spaces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Moves their bodies and toys around objects and explores fitting into spaces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Begins to remember their way around familiar environments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Responds to spatial and positional language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Explores how things look from different viewpoints including things that are near or far away</a:t>
                      </a:r>
                    </a:p>
                  </a:txBody>
                  <a:tcPr>
                    <a:solidFill>
                      <a:schemeClr val="bg1"/>
                    </a:solidFill>
                  </a:tcPr>
                </a:tc>
                <a:extLst>
                  <a:ext uri="{0D108BD9-81ED-4DB2-BD59-A6C34878D82A}">
                    <a16:rowId xmlns:a16="http://schemas.microsoft.com/office/drawing/2014/main" val="13018248"/>
                  </a:ext>
                </a:extLst>
              </a:tr>
              <a:tr h="900000">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11</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8, Block 11, Block 14, Block 18</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11</a:t>
                      </a:r>
                    </a:p>
                  </a:txBody>
                  <a:tcPr>
                    <a:solidFill>
                      <a:schemeClr val="bg1"/>
                    </a:solidFill>
                  </a:tcPr>
                </a:tc>
                <a:tc>
                  <a:txBody>
                    <a:bodyPr/>
                    <a:lstStyle/>
                    <a:p>
                      <a:pPr marL="0" indent="0" algn="l" defTabSz="914400" rtl="0" eaLnBrk="1" latinLnBrk="0" hangingPunct="1">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8, Block 11, Block 14, Block 18</a:t>
                      </a: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4063852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129BF-1808-7816-5CBA-08169CF78EDF}"/>
            </a:ext>
          </a:extLst>
        </p:cNvPr>
        <p:cNvGrpSpPr/>
        <p:nvPr/>
      </p:nvGrpSpPr>
      <p:grpSpPr>
        <a:xfrm>
          <a:off x="0" y="0"/>
          <a:ext cx="0" cy="0"/>
          <a:chOff x="0" y="0"/>
          <a:chExt cx="0" cy="0"/>
        </a:xfrm>
      </p:grpSpPr>
      <p:pic>
        <p:nvPicPr>
          <p:cNvPr id="4" name="Picture 3" descr="A picture containing screenshot, rectangle&#10;&#10;Description automatically generated">
            <a:extLst>
              <a:ext uri="{FF2B5EF4-FFF2-40B4-BE49-F238E27FC236}">
                <a16:creationId xmlns:a16="http://schemas.microsoft.com/office/drawing/2014/main" id="{C6C5F795-9764-D40E-3166-8F1146AD1C3B}"/>
              </a:ext>
            </a:extLst>
          </p:cNvPr>
          <p:cNvPicPr>
            <a:picLocks noChangeAspect="1"/>
          </p:cNvPicPr>
          <p:nvPr/>
        </p:nvPicPr>
        <p:blipFill rotWithShape="1">
          <a:blip r:embed="rId2">
            <a:extLst>
              <a:ext uri="{28A0092B-C50C-407E-A947-70E740481C1C}">
                <a14:useLocalDpi xmlns:a14="http://schemas.microsoft.com/office/drawing/2010/main" val="0"/>
              </a:ext>
            </a:extLst>
          </a:blip>
          <a:srcRect b="2126"/>
          <a:stretch/>
        </p:blipFill>
        <p:spPr>
          <a:xfrm>
            <a:off x="0" y="0"/>
            <a:ext cx="9906000" cy="6857999"/>
          </a:xfrm>
          <a:prstGeom prst="rect">
            <a:avLst/>
          </a:prstGeom>
        </p:spPr>
      </p:pic>
      <p:sp>
        <p:nvSpPr>
          <p:cNvPr id="5" name="TextBox 4">
            <a:extLst>
              <a:ext uri="{FF2B5EF4-FFF2-40B4-BE49-F238E27FC236}">
                <a16:creationId xmlns:a16="http://schemas.microsoft.com/office/drawing/2014/main" id="{BB723854-9E18-FE50-FC6C-5CD613D86989}"/>
              </a:ext>
            </a:extLst>
          </p:cNvPr>
          <p:cNvSpPr txBox="1"/>
          <p:nvPr/>
        </p:nvSpPr>
        <p:spPr>
          <a:xfrm>
            <a:off x="228438" y="118324"/>
            <a:ext cx="5976079"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800" b="1" dirty="0">
                <a:solidFill>
                  <a:schemeClr val="bg1"/>
                </a:solidFill>
                <a:latin typeface="White_Rose_Noto" panose="020B0502040504020204" pitchFamily="34" charset="0"/>
                <a:ea typeface="White_Rose_Noto" panose="020B0502040504020204" pitchFamily="34" charset="0"/>
                <a:cs typeface="White_Rose_Noto" panose="020B0502040504020204" pitchFamily="34" charset="0"/>
              </a:rPr>
              <a:t>Shape</a:t>
            </a:r>
            <a:endParaRPr kumimoji="0" lang="en-GB" sz="2800" b="1" u="none" strike="noStrike" kern="1200" cap="none" spc="0" normalizeH="0" baseline="0" noProof="0" dirty="0">
              <a:ln>
                <a:noFill/>
              </a:ln>
              <a:solidFill>
                <a:schemeClr val="bg1"/>
              </a:solidFill>
              <a:effectLst/>
              <a:uLnTx/>
              <a:uFillTx/>
              <a:latin typeface="White_Rose_Noto" panose="020B0502040504020204" pitchFamily="34" charset="0"/>
              <a:ea typeface="White_Rose_Noto" panose="020B0502040504020204" pitchFamily="34" charset="0"/>
              <a:cs typeface="White_Rose_Noto" panose="020B0502040504020204" pitchFamily="34" charset="0"/>
            </a:endParaRPr>
          </a:p>
        </p:txBody>
      </p:sp>
      <p:graphicFrame>
        <p:nvGraphicFramePr>
          <p:cNvPr id="3" name="Table 2">
            <a:extLst>
              <a:ext uri="{FF2B5EF4-FFF2-40B4-BE49-F238E27FC236}">
                <a16:creationId xmlns:a16="http://schemas.microsoft.com/office/drawing/2014/main" id="{61CDB168-BFAC-11A0-2645-8B90A88E7865}"/>
              </a:ext>
            </a:extLst>
          </p:cNvPr>
          <p:cNvGraphicFramePr>
            <a:graphicFrameLocks noGrp="1"/>
          </p:cNvGraphicFramePr>
          <p:nvPr>
            <p:extLst>
              <p:ext uri="{D42A27DB-BD31-4B8C-83A1-F6EECF244321}">
                <p14:modId xmlns:p14="http://schemas.microsoft.com/office/powerpoint/2010/main" val="1163281824"/>
              </p:ext>
            </p:extLst>
          </p:nvPr>
        </p:nvGraphicFramePr>
        <p:xfrm>
          <a:off x="228436" y="741943"/>
          <a:ext cx="9453600" cy="5912086"/>
        </p:xfrm>
        <a:graphic>
          <a:graphicData uri="http://schemas.openxmlformats.org/drawingml/2006/table">
            <a:tbl>
              <a:tblPr firstRow="1" bandRow="1">
                <a:tableStyleId>{5940675A-B579-460E-94D1-54222C63F5DA}</a:tableStyleId>
              </a:tblPr>
              <a:tblGrid>
                <a:gridCol w="1890720">
                  <a:extLst>
                    <a:ext uri="{9D8B030D-6E8A-4147-A177-3AD203B41FA5}">
                      <a16:colId xmlns:a16="http://schemas.microsoft.com/office/drawing/2014/main" val="4226094370"/>
                    </a:ext>
                  </a:extLst>
                </a:gridCol>
                <a:gridCol w="1890720">
                  <a:extLst>
                    <a:ext uri="{9D8B030D-6E8A-4147-A177-3AD203B41FA5}">
                      <a16:colId xmlns:a16="http://schemas.microsoft.com/office/drawing/2014/main" val="1337614776"/>
                    </a:ext>
                  </a:extLst>
                </a:gridCol>
                <a:gridCol w="1890720">
                  <a:extLst>
                    <a:ext uri="{9D8B030D-6E8A-4147-A177-3AD203B41FA5}">
                      <a16:colId xmlns:a16="http://schemas.microsoft.com/office/drawing/2014/main" val="3327827960"/>
                    </a:ext>
                  </a:extLst>
                </a:gridCol>
                <a:gridCol w="1890720">
                  <a:extLst>
                    <a:ext uri="{9D8B030D-6E8A-4147-A177-3AD203B41FA5}">
                      <a16:colId xmlns:a16="http://schemas.microsoft.com/office/drawing/2014/main" val="3901450153"/>
                    </a:ext>
                  </a:extLst>
                </a:gridCol>
                <a:gridCol w="1890720">
                  <a:extLst>
                    <a:ext uri="{9D8B030D-6E8A-4147-A177-3AD203B41FA5}">
                      <a16:colId xmlns:a16="http://schemas.microsoft.com/office/drawing/2014/main" val="2975183262"/>
                    </a:ext>
                  </a:extLst>
                </a:gridCol>
              </a:tblGrid>
              <a:tr h="396076">
                <a:tc gridSpan="2">
                  <a:txBody>
                    <a:bodyPr/>
                    <a:lstStyle/>
                    <a:p>
                      <a:pPr algn="ct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Development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2</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57C0B8"/>
                    </a:solidFil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Birth to 5 matters</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i="0" dirty="0">
                          <a:latin typeface="White_Rose_Noto" panose="020B0502040504020204" pitchFamily="34" charset="0"/>
                          <a:ea typeface="White_Rose_Noto" panose="020B0502040504020204" pitchFamily="34" charset="0"/>
                          <a:cs typeface="White_Rose_Noto" panose="020B0502040504020204" pitchFamily="34" charset="0"/>
                        </a:rPr>
                        <a:t>Year 4</a:t>
                      </a: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B0D234"/>
                    </a:solidFill>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1" i="0" dirty="0">
                        <a:latin typeface="White_Rose_Noto" panose="020B0502040504020204" pitchFamily="34" charset="0"/>
                        <a:ea typeface="White_Rose_Noto" panose="020B0502040504020204" pitchFamily="34" charset="0"/>
                        <a:cs typeface="White_Rose_Noto" panose="020B0502040504020204" pitchFamily="34" charset="0"/>
                      </a:endParaRPr>
                    </a:p>
                  </a:txBody>
                  <a:tcPr anchor="ctr">
                    <a:solidFill>
                      <a:srgbClr val="7C91CB"/>
                    </a:solidFill>
                  </a:tcPr>
                </a:tc>
                <a:extLst>
                  <a:ext uri="{0D108BD9-81ED-4DB2-BD59-A6C34878D82A}">
                    <a16:rowId xmlns:a16="http://schemas.microsoft.com/office/drawing/2014/main" val="4045193058"/>
                  </a:ext>
                </a:extLst>
              </a:tr>
              <a:tr h="396000">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Birth to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3 and 4 year olds</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3</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4</a:t>
                      </a:r>
                    </a:p>
                  </a:txBody>
                  <a:tcPr anchor="ctr">
                    <a:solidFill>
                      <a:srgbClr val="ECF0F8"/>
                    </a:solidFill>
                  </a:tcPr>
                </a:tc>
                <a:tc>
                  <a:txBody>
                    <a:bodyPr/>
                    <a:lstStyle/>
                    <a:p>
                      <a:pPr marL="0" indent="0" algn="ctr">
                        <a:buFont typeface="Arial" panose="020B0604020202020204" pitchFamily="34" charset="0"/>
                        <a:buNone/>
                      </a:pPr>
                      <a:r>
                        <a:rPr lang="en-GB" sz="1400" b="1" i="0" u="none" strike="noStrike" kern="1200" baseline="0" dirty="0">
                          <a:solidFill>
                            <a:schemeClr val="tx1"/>
                          </a:solidFill>
                          <a:latin typeface="White_Rose_Noto" panose="020B0502040504020204" pitchFamily="34" charset="0"/>
                          <a:ea typeface="White_Rose_Noto" panose="020B0502040504020204" pitchFamily="34" charset="0"/>
                          <a:cs typeface="White_Rose_Noto" panose="020B0502040504020204" pitchFamily="34" charset="0"/>
                        </a:rPr>
                        <a:t>Range 5</a:t>
                      </a:r>
                    </a:p>
                  </a:txBody>
                  <a:tcPr anchor="ctr">
                    <a:solidFill>
                      <a:srgbClr val="ECF0F8"/>
                    </a:solidFill>
                  </a:tcPr>
                </a:tc>
                <a:extLst>
                  <a:ext uri="{0D108BD9-81ED-4DB2-BD59-A6C34878D82A}">
                    <a16:rowId xmlns:a16="http://schemas.microsoft.com/office/drawing/2014/main" val="335200601"/>
                  </a:ext>
                </a:extLst>
              </a:tr>
              <a:tr h="4220010">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Combine objects like stacking blocks and cups. Put objects inside others and take them out again.</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Build with a range of resources.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Complete inset puzzles.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Talk about and explore 2D and 3D shapes (for example, circles, rectangles, triangles and cuboids) using informal and mathematical language: ‘sides’, ‘corners’, ‘straight’, ‘flat’, ‘round’.</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Select shapes appropriately: flat surfaces for building, a triangular prism for a roof etc.</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Combine shapes to make new ones – an arch, a bigger triangle, etc.</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Pushes objects through different shaped holes, and attempts to fit shapes into spaces on inset boards or puzzles</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Beginning to select a shape for a specific space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Enjoys using blocks to create their own simple structures and arrangements</a:t>
                      </a:r>
                    </a:p>
                  </a:txBody>
                  <a:tcPr>
                    <a:solidFill>
                      <a:schemeClr val="bg1"/>
                    </a:solidFill>
                  </a:tcPr>
                </a:tc>
                <a:tc>
                  <a:txBody>
                    <a:bodyPr/>
                    <a:lstStyle/>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Chooses puzzle pieces and tries to fit them in</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Recognises that two objects have the same shape</a:t>
                      </a:r>
                    </a:p>
                    <a:p>
                      <a:pPr marL="285750" indent="-285750">
                        <a:buFont typeface="Arial" panose="020B0604020202020204" pitchFamily="34" charset="0"/>
                        <a:buChar cha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Makes simple constructions</a:t>
                      </a:r>
                    </a:p>
                  </a:txBody>
                  <a:tcPr>
                    <a:solidFill>
                      <a:schemeClr val="bg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Attempts to create arches and enclosures when building, using trial and improvement to select blocks </a:t>
                      </a:r>
                    </a:p>
                    <a:p>
                      <a:pPr marL="285750" indent="-285750">
                        <a:buFont typeface="Arial" panose="020B0604020202020204" pitchFamily="34" charset="0"/>
                        <a:buChar char="•"/>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p>
                      <a:pPr marL="0" indent="0">
                        <a:buFont typeface="Arial" panose="020B0604020202020204" pitchFamily="34" charset="0"/>
                        <a:buNone/>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Other statements covered in Reception </a:t>
                      </a:r>
                    </a:p>
                  </a:txBody>
                  <a:tcPr>
                    <a:solidFill>
                      <a:schemeClr val="bg1"/>
                    </a:solidFill>
                  </a:tcPr>
                </a:tc>
                <a:extLst>
                  <a:ext uri="{0D108BD9-81ED-4DB2-BD59-A6C34878D82A}">
                    <a16:rowId xmlns:a16="http://schemas.microsoft.com/office/drawing/2014/main" val="13018248"/>
                  </a:ext>
                </a:extLst>
              </a:tr>
              <a:tr h="900000">
                <a:tc>
                  <a:txBody>
                    <a:bodyPr/>
                    <a:lstStyle/>
                    <a:p>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Block 11</a:t>
                      </a:r>
                    </a:p>
                  </a:txBody>
                  <a:tcPr>
                    <a:solidFill>
                      <a:schemeClr val="bg1"/>
                    </a:solidFill>
                  </a:tcPr>
                </a:tc>
                <a:tc>
                  <a:txBody>
                    <a:bodyPr/>
                    <a:lstStyle/>
                    <a:p>
                      <a:r>
                        <a:rPr lang="en-GB" sz="1000" b="0" i="0" u="none" strike="noStrike" kern="1200" baseline="0" dirty="0">
                          <a:solidFill>
                            <a:schemeClr val="tx1"/>
                          </a:solidFill>
                          <a:latin typeface="White_Rose_Noto "/>
                          <a:ea typeface="White_Rose_Noto " panose="020B0502040504020204" pitchFamily="34" charset="0"/>
                          <a:cs typeface="White_Rose_Noto " panose="020B0502040504020204" pitchFamily="34" charset="0"/>
                        </a:rPr>
                        <a:t>Block 2, Block 14, Block 18</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 Block 12</a:t>
                      </a:r>
                    </a:p>
                  </a:txBody>
                  <a:tcPr>
                    <a:solidFill>
                      <a:schemeClr val="bg1"/>
                    </a:solidFill>
                  </a:tcPr>
                </a:tc>
                <a:tc>
                  <a:txBody>
                    <a:bodyPr/>
                    <a:lstStyle/>
                    <a:p>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 Block 8, Block 11, Block 12, Block 14, Block 18</a:t>
                      </a: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rPr>
                        <a:t>Block 22</a:t>
                      </a:r>
                    </a:p>
                    <a:p>
                      <a:endParaRPr lang="en-GB" sz="1000" b="0" i="0" u="none" strike="noStrike" kern="1200" baseline="0" dirty="0">
                        <a:solidFill>
                          <a:schemeClr val="tx1"/>
                        </a:solidFill>
                        <a:latin typeface="White_Rose_Noto " panose="020B0502040504020204" pitchFamily="34" charset="0"/>
                        <a:ea typeface="White_Rose_Noto " panose="020B0502040504020204" pitchFamily="34" charset="0"/>
                        <a:cs typeface="White_Rose_Noto " panose="020B0502040504020204" pitchFamily="34" charset="0"/>
                      </a:endParaRPr>
                    </a:p>
                  </a:txBody>
                  <a:tcPr>
                    <a:solidFill>
                      <a:schemeClr val="bg1"/>
                    </a:solidFill>
                  </a:tcPr>
                </a:tc>
                <a:extLst>
                  <a:ext uri="{0D108BD9-81ED-4DB2-BD59-A6C34878D82A}">
                    <a16:rowId xmlns:a16="http://schemas.microsoft.com/office/drawing/2014/main" val="2380618859"/>
                  </a:ext>
                </a:extLst>
              </a:tr>
            </a:tbl>
          </a:graphicData>
        </a:graphic>
      </p:graphicFrame>
    </p:spTree>
    <p:extLst>
      <p:ext uri="{BB962C8B-B14F-4D97-AF65-F5344CB8AC3E}">
        <p14:creationId xmlns:p14="http://schemas.microsoft.com/office/powerpoint/2010/main" val="147989020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7BBA110A-F0D6-4815-A530-12842E058620}" vid="{DBCC5AE0-762A-486A-A91B-EF3AE4503DE8}"/>
    </a:ext>
  </a:extLst>
</a:theme>
</file>

<file path=ppt/theme/theme4.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2399d16-054c-4e07-903d-0e080b215753">
      <Terms xmlns="http://schemas.microsoft.com/office/infopath/2007/PartnerControls"/>
    </lcf76f155ced4ddcb4097134ff3c332f>
    <TaxCatchAll xmlns="1773a752-338d-48d4-aab1-fb5d939e1fab" xsi:nil="true"/>
    <MigrationWizIdPermissions xmlns="f2399d16-054c-4e07-903d-0e080b215753" xsi:nil="true"/>
    <lcf76f155ced4ddcb4097134ff3c332f0 xmlns="f2399d16-054c-4e07-903d-0e080b215753" xsi:nil="true"/>
    <MigrationWizId xmlns="f2399d16-054c-4e07-903d-0e080b215753" xsi:nil="true"/>
    <MigrationWizIdVersion xmlns="f2399d16-054c-4e07-903d-0e080b21575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C1937DD0E48443A644D6ECD45C7216" ma:contentTypeVersion="20" ma:contentTypeDescription="Create a new document." ma:contentTypeScope="" ma:versionID="60a776c761280de3e3bfe16a62aadae5">
  <xsd:schema xmlns:xsd="http://www.w3.org/2001/XMLSchema" xmlns:xs="http://www.w3.org/2001/XMLSchema" xmlns:p="http://schemas.microsoft.com/office/2006/metadata/properties" xmlns:ns2="f2399d16-054c-4e07-903d-0e080b215753" xmlns:ns3="1773a752-338d-48d4-aab1-fb5d939e1fab" targetNamespace="http://schemas.microsoft.com/office/2006/metadata/properties" ma:root="true" ma:fieldsID="9b5ed804e7c1c90db7c2840bcd845a46" ns2:_="" ns3:_="">
    <xsd:import namespace="f2399d16-054c-4e07-903d-0e080b215753"/>
    <xsd:import namespace="1773a752-338d-48d4-aab1-fb5d939e1fab"/>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399d16-054c-4e07-903d-0e080b215753"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4e39eeca-e11e-443b-89bb-da0dc5931c3a"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Location" ma:index="25" nillable="true" ma:displayName="Location" ma:descrip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773a752-338d-48d4-aab1-fb5d939e1fab"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1fc8d919-2f88-41be-947b-ae89298163c3}" ma:internalName="TaxCatchAll" ma:showField="CatchAllData" ma:web="1773a752-338d-48d4-aab1-fb5d939e1fab">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D1DF21-B983-43A9-9F76-C32C2D54C832}">
  <ds:schemaRefs>
    <ds:schemaRef ds:uri="http://schemas.microsoft.com/office/2006/documentManagement/types"/>
    <ds:schemaRef ds:uri="http://schemas.microsoft.com/office/2006/metadata/properties"/>
    <ds:schemaRef ds:uri="http://purl.org/dc/elements/1.1/"/>
    <ds:schemaRef ds:uri="f2399d16-054c-4e07-903d-0e080b215753"/>
    <ds:schemaRef ds:uri="http://purl.org/dc/terms/"/>
    <ds:schemaRef ds:uri="http://schemas.microsoft.com/office/infopath/2007/PartnerControls"/>
    <ds:schemaRef ds:uri="http://schemas.openxmlformats.org/package/2006/metadata/core-properties"/>
    <ds:schemaRef ds:uri="1773a752-338d-48d4-aab1-fb5d939e1fab"/>
    <ds:schemaRef ds:uri="http://www.w3.org/XML/1998/namespace"/>
    <ds:schemaRef ds:uri="http://purl.org/dc/dcmitype/"/>
  </ds:schemaRefs>
</ds:datastoreItem>
</file>

<file path=customXml/itemProps2.xml><?xml version="1.0" encoding="utf-8"?>
<ds:datastoreItem xmlns:ds="http://schemas.openxmlformats.org/officeDocument/2006/customXml" ds:itemID="{A2FD7CAD-1710-49AF-8BD5-10F5070E64F6}">
  <ds:schemaRefs>
    <ds:schemaRef ds:uri="http://schemas.microsoft.com/sharepoint/v3/contenttype/forms"/>
  </ds:schemaRefs>
</ds:datastoreItem>
</file>

<file path=customXml/itemProps3.xml><?xml version="1.0" encoding="utf-8"?>
<ds:datastoreItem xmlns:ds="http://schemas.openxmlformats.org/officeDocument/2006/customXml" ds:itemID="{E10728AE-E732-4E44-BA33-CCAAFC791E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399d16-054c-4e07-903d-0e080b215753"/>
    <ds:schemaRef ds:uri="1773a752-338d-48d4-aab1-fb5d939e1f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17260</TotalTime>
  <Words>1622</Words>
  <Application>Microsoft Office PowerPoint</Application>
  <PresentationFormat>A4 Paper (210x297 mm)</PresentationFormat>
  <Paragraphs>200</Paragraphs>
  <Slides>11</Slides>
  <Notes>0</Notes>
  <HiddenSlides>0</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11</vt:i4>
      </vt:variant>
    </vt:vector>
  </HeadingPairs>
  <TitlesOfParts>
    <vt:vector size="26" baseType="lpstr">
      <vt:lpstr>Aptos</vt:lpstr>
      <vt:lpstr>Arial</vt:lpstr>
      <vt:lpstr>Bariol Bold</vt:lpstr>
      <vt:lpstr>Bariol Regular</vt:lpstr>
      <vt:lpstr>Calibri</vt:lpstr>
      <vt:lpstr>Calibri Light</vt:lpstr>
      <vt:lpstr>Times New Roman</vt:lpstr>
      <vt:lpstr>White_Rose_Noto</vt:lpstr>
      <vt:lpstr>White_Rose_Noto </vt:lpstr>
      <vt:lpstr>Custom Design</vt:lpstr>
      <vt:lpstr>3_Custom Design</vt:lpstr>
      <vt:lpstr>2_Office Theme</vt:lpstr>
      <vt:lpstr>1_Custom Design</vt:lpstr>
      <vt:lpstr>2_Custom Design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Trinity Academy Halifax</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Brown</dc:creator>
  <cp:lastModifiedBy>ewatson</cp:lastModifiedBy>
  <cp:revision>199</cp:revision>
  <cp:lastPrinted>2019-11-07T07:53:10Z</cp:lastPrinted>
  <dcterms:created xsi:type="dcterms:W3CDTF">2019-02-14T08:39:29Z</dcterms:created>
  <dcterms:modified xsi:type="dcterms:W3CDTF">2026-05-12T11:59:06Z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0x010100A3C1937DD0E48443A644D6ECD45C7216</vt:lpwstr>
  </property>
  <property fmtid="{D5CDD505-2E9C-101B-9397-08002B2CF9AE}" pid="3" name="MediaServiceImageTags">
    <vt:lpwstr/>
  </property>
</Properties>
</file>