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1"/>
  </p:notesMasterIdLst>
  <p:sldIdLst>
    <p:sldId id="256" r:id="rId2"/>
    <p:sldId id="261" r:id="rId3"/>
    <p:sldId id="257" r:id="rId4"/>
    <p:sldId id="258" r:id="rId5"/>
    <p:sldId id="259" r:id="rId6"/>
    <p:sldId id="260" r:id="rId7"/>
    <p:sldId id="263" r:id="rId8"/>
    <p:sldId id="265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94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2B3438-6054-4EEA-99D6-69A3617BAE98}" type="datetimeFigureOut">
              <a:rPr lang="en-GB" smtClean="0"/>
              <a:t>01/03/2017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2EBBA-FC8F-40C3-BFFF-3A1703D9D6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9447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2EBBA-FC8F-40C3-BFFF-3A1703D9D6E7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51191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86EA00E-CDEF-40D8-8F0B-6B807F67712D}" type="datetimeFigureOut">
              <a:rPr lang="en-GB" smtClean="0"/>
              <a:t>01/03/2017</a:t>
            </a:fld>
            <a:endParaRPr lang="en-GB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0A412F0-ABF9-4FCA-9FB2-594EA027D98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6EA00E-CDEF-40D8-8F0B-6B807F67712D}" type="datetimeFigureOut">
              <a:rPr lang="en-GB" smtClean="0"/>
              <a:t>01/03/2017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A412F0-ABF9-4FCA-9FB2-594EA027D98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986EA00E-CDEF-40D8-8F0B-6B807F67712D}" type="datetimeFigureOut">
              <a:rPr lang="en-GB" smtClean="0"/>
              <a:t>01/03/2017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0A412F0-ABF9-4FCA-9FB2-594EA027D98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6EA00E-CDEF-40D8-8F0B-6B807F67712D}" type="datetimeFigureOut">
              <a:rPr lang="en-GB" smtClean="0"/>
              <a:t>01/03/2017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A412F0-ABF9-4FCA-9FB2-594EA027D98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86EA00E-CDEF-40D8-8F0B-6B807F67712D}" type="datetimeFigureOut">
              <a:rPr lang="en-GB" smtClean="0"/>
              <a:t>01/03/2017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10A412F0-ABF9-4FCA-9FB2-594EA027D98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6EA00E-CDEF-40D8-8F0B-6B807F67712D}" type="datetimeFigureOut">
              <a:rPr lang="en-GB" smtClean="0"/>
              <a:t>01/03/2017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A412F0-ABF9-4FCA-9FB2-594EA027D98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6EA00E-CDEF-40D8-8F0B-6B807F67712D}" type="datetimeFigureOut">
              <a:rPr lang="en-GB" smtClean="0"/>
              <a:t>01/03/2017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A412F0-ABF9-4FCA-9FB2-594EA027D98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6EA00E-CDEF-40D8-8F0B-6B807F67712D}" type="datetimeFigureOut">
              <a:rPr lang="en-GB" smtClean="0"/>
              <a:t>01/03/2017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A412F0-ABF9-4FCA-9FB2-594EA027D98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86EA00E-CDEF-40D8-8F0B-6B807F67712D}" type="datetimeFigureOut">
              <a:rPr lang="en-GB" smtClean="0"/>
              <a:t>01/03/2017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A412F0-ABF9-4FCA-9FB2-594EA027D98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6EA00E-CDEF-40D8-8F0B-6B807F67712D}" type="datetimeFigureOut">
              <a:rPr lang="en-GB" smtClean="0"/>
              <a:t>01/03/2017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A412F0-ABF9-4FCA-9FB2-594EA027D98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6EA00E-CDEF-40D8-8F0B-6B807F67712D}" type="datetimeFigureOut">
              <a:rPr lang="en-GB" smtClean="0"/>
              <a:t>01/03/2017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A412F0-ABF9-4FCA-9FB2-594EA027D985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986EA00E-CDEF-40D8-8F0B-6B807F67712D}" type="datetimeFigureOut">
              <a:rPr lang="en-GB" smtClean="0"/>
              <a:t>01/03/2017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0A412F0-ABF9-4FCA-9FB2-594EA027D985}" type="slidenum">
              <a:rPr lang="en-GB" smtClean="0"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0"/>
            <a:ext cx="2297433" cy="2174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47664" y="1087040"/>
            <a:ext cx="4999416" cy="2004073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Comic Sans MS" pitchFamily="66" charset="0"/>
                <a:cs typeface="Aharoni" pitchFamily="2" charset="-79"/>
              </a:rPr>
              <a:t>SAFEGUARDING SCHOOL</a:t>
            </a:r>
            <a:br>
              <a:rPr lang="en-GB" dirty="0" smtClean="0">
                <a:latin typeface="Comic Sans MS" pitchFamily="66" charset="0"/>
                <a:cs typeface="Aharoni" pitchFamily="2" charset="-79"/>
              </a:rPr>
            </a:br>
            <a:r>
              <a:rPr lang="en-GB" dirty="0" smtClean="0">
                <a:latin typeface="Comic Sans MS" pitchFamily="66" charset="0"/>
                <a:cs typeface="Aharoni" pitchFamily="2" charset="-79"/>
              </a:rPr>
              <a:t>COUNCIL</a:t>
            </a:r>
            <a:endParaRPr lang="en-GB" dirty="0">
              <a:latin typeface="Comic Sans MS" pitchFamily="66" charset="0"/>
              <a:cs typeface="Aharoni" pitchFamily="2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24111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WE DO?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We meet to discuss to how we can make sure children are safe in school.</a:t>
            </a:r>
          </a:p>
          <a:p>
            <a:r>
              <a:rPr lang="en-GB" dirty="0" smtClean="0"/>
              <a:t>We meet separately from the school council as we think safety is very important.</a:t>
            </a:r>
          </a:p>
          <a:p>
            <a:r>
              <a:rPr lang="en-GB" dirty="0" smtClean="0"/>
              <a:t>We look at the following areas-</a:t>
            </a:r>
          </a:p>
          <a:p>
            <a:pPr lvl="1"/>
            <a:r>
              <a:rPr lang="en-GB" dirty="0" smtClean="0"/>
              <a:t>Internet Safety</a:t>
            </a:r>
          </a:p>
          <a:p>
            <a:pPr lvl="1"/>
            <a:r>
              <a:rPr lang="en-GB" dirty="0" smtClean="0"/>
              <a:t>Site safety</a:t>
            </a:r>
          </a:p>
          <a:p>
            <a:pPr lvl="1"/>
            <a:r>
              <a:rPr lang="en-GB" dirty="0" smtClean="0"/>
              <a:t>Anti- bullying</a:t>
            </a:r>
          </a:p>
          <a:p>
            <a:pPr lvl="1"/>
            <a:r>
              <a:rPr lang="en-GB" dirty="0" smtClean="0"/>
              <a:t>Keeping children safe outside of school- Fire Safety, Road Safety and Water Safety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1782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INTERNET SAFETY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We checked school to make sure all classrooms have posters to help children be safe online.</a:t>
            </a:r>
          </a:p>
          <a:p>
            <a:r>
              <a:rPr lang="en-GB" dirty="0" smtClean="0"/>
              <a:t>We know all children have learned the S.M.A.R.T. method of staying </a:t>
            </a:r>
            <a:r>
              <a:rPr lang="en-GB" dirty="0" smtClean="0"/>
              <a:t>safe online.</a:t>
            </a:r>
            <a:endParaRPr lang="en-GB" dirty="0" smtClean="0"/>
          </a:p>
          <a:p>
            <a:r>
              <a:rPr lang="en-GB" dirty="0" smtClean="0">
                <a:solidFill>
                  <a:srgbClr val="FF0000"/>
                </a:solidFill>
              </a:rPr>
              <a:t>S-</a:t>
            </a:r>
            <a:r>
              <a:rPr lang="en-GB" dirty="0" smtClean="0"/>
              <a:t> Safe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M-</a:t>
            </a:r>
            <a:r>
              <a:rPr lang="en-GB" dirty="0" smtClean="0"/>
              <a:t> Meet</a:t>
            </a:r>
            <a:endParaRPr lang="en-GB" dirty="0" smtClean="0"/>
          </a:p>
          <a:p>
            <a:r>
              <a:rPr lang="en-GB" dirty="0" smtClean="0">
                <a:solidFill>
                  <a:srgbClr val="FF0000"/>
                </a:solidFill>
              </a:rPr>
              <a:t>A-</a:t>
            </a:r>
            <a:r>
              <a:rPr lang="en-GB" dirty="0" smtClean="0"/>
              <a:t> Accepting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R- </a:t>
            </a:r>
            <a:r>
              <a:rPr lang="en-GB" dirty="0" smtClean="0"/>
              <a:t>Reliable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T-</a:t>
            </a:r>
            <a:r>
              <a:rPr lang="en-GB" dirty="0" smtClean="0"/>
              <a:t> Tell</a:t>
            </a:r>
          </a:p>
          <a:p>
            <a:r>
              <a:rPr lang="en-GB" dirty="0" smtClean="0"/>
              <a:t>We </a:t>
            </a:r>
            <a:r>
              <a:rPr lang="en-GB" dirty="0" smtClean="0"/>
              <a:t>led </a:t>
            </a:r>
            <a:r>
              <a:rPr lang="en-GB" dirty="0" smtClean="0"/>
              <a:t>a E-Safety assembly on National E-Safety Day.</a:t>
            </a:r>
          </a:p>
          <a:p>
            <a:r>
              <a:rPr lang="en-GB" dirty="0" smtClean="0"/>
              <a:t>We have asked for all pupils to have their own passwords, and now this has been done.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26339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SITE SAFETY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We did a learning walk and we noticed all these things about our school site that keep us all safe-</a:t>
            </a:r>
          </a:p>
          <a:p>
            <a:r>
              <a:rPr lang="en-GB" dirty="0" smtClean="0"/>
              <a:t>Thumb prints and codes for the door that only adults who work in school know.</a:t>
            </a:r>
          </a:p>
          <a:p>
            <a:r>
              <a:rPr lang="en-GB" dirty="0" smtClean="0"/>
              <a:t>Fire door/ posters/ exit signs.</a:t>
            </a:r>
          </a:p>
          <a:p>
            <a:r>
              <a:rPr lang="en-GB" dirty="0" smtClean="0"/>
              <a:t>Fire drills.</a:t>
            </a:r>
          </a:p>
          <a:p>
            <a:r>
              <a:rPr lang="en-GB" dirty="0" smtClean="0"/>
              <a:t>We are taught to get out and put away equipment safely.</a:t>
            </a:r>
          </a:p>
          <a:p>
            <a:r>
              <a:rPr lang="en-GB" dirty="0" smtClean="0"/>
              <a:t>There are fences are all around our school, and, in the day, the gates are locked.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82061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ANTI-BULLYING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Being kind is included in all class rules/class contract.</a:t>
            </a:r>
          </a:p>
          <a:p>
            <a:r>
              <a:rPr lang="en-GB" dirty="0" smtClean="0"/>
              <a:t>Assemblies on anti-bullying- sometimes school and sometimes PCSOs.</a:t>
            </a:r>
          </a:p>
          <a:p>
            <a:r>
              <a:rPr lang="en-GB" dirty="0" smtClean="0"/>
              <a:t>We learn about cyber bullying as well as other types.</a:t>
            </a:r>
          </a:p>
          <a:p>
            <a:r>
              <a:rPr lang="en-GB" dirty="0" smtClean="0"/>
              <a:t>Children are very good at looking after each other by reporting any problems to adults.</a:t>
            </a:r>
          </a:p>
          <a:p>
            <a:r>
              <a:rPr lang="en-GB" dirty="0" smtClean="0"/>
              <a:t>The younger children  have buddies in Class 4 who are always available to talk to them.</a:t>
            </a:r>
          </a:p>
          <a:p>
            <a:r>
              <a:rPr lang="en-GB" dirty="0" smtClean="0"/>
              <a:t>If there are problems we always try to talk them over and try to make things better.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1822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KEEPING CHILDREN SAFE OUTSIDE OF SCHOOL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Safety poster tells children who to speak to about any safety worries they have.</a:t>
            </a:r>
          </a:p>
          <a:p>
            <a:r>
              <a:rPr lang="en-GB" dirty="0" smtClean="0"/>
              <a:t>PCSOs </a:t>
            </a:r>
            <a:r>
              <a:rPr lang="en-GB" dirty="0" smtClean="0"/>
              <a:t>do assemblies about- </a:t>
            </a:r>
          </a:p>
          <a:p>
            <a:pPr lvl="1"/>
            <a:r>
              <a:rPr lang="en-GB" dirty="0" smtClean="0"/>
              <a:t>Fire safety (Bonfire night)</a:t>
            </a:r>
          </a:p>
          <a:p>
            <a:pPr lvl="1"/>
            <a:r>
              <a:rPr lang="en-GB" dirty="0" smtClean="0"/>
              <a:t>Anti-social behaviour</a:t>
            </a:r>
          </a:p>
          <a:p>
            <a:pPr lvl="1"/>
            <a:r>
              <a:rPr lang="en-GB" dirty="0" smtClean="0"/>
              <a:t>Water safety</a:t>
            </a:r>
          </a:p>
          <a:p>
            <a:pPr lvl="1"/>
            <a:r>
              <a:rPr lang="en-GB" dirty="0" smtClean="0"/>
              <a:t>E-Safety</a:t>
            </a:r>
          </a:p>
          <a:p>
            <a:pPr lvl="1"/>
            <a:r>
              <a:rPr lang="en-GB" dirty="0" smtClean="0"/>
              <a:t>We have road safety officers in school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85849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996952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Here are some quotes from pupils at our school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247836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‘I feel safe in school because there are lots of members of staff on duty.’ (Class 4 pupil)</a:t>
            </a:r>
          </a:p>
          <a:p>
            <a:r>
              <a:rPr lang="en-GB" dirty="0" smtClean="0"/>
              <a:t>‘I feel safe in school because I have lots of friends to protect me.’ (Class 3 pupil)</a:t>
            </a:r>
          </a:p>
          <a:p>
            <a:r>
              <a:rPr lang="en-GB" dirty="0" smtClean="0"/>
              <a:t>‘I feel safe because there are lots of gates and there have been no robberies.’ (Class 3 pupil)</a:t>
            </a:r>
          </a:p>
          <a:p>
            <a:r>
              <a:rPr lang="en-GB" dirty="0" smtClean="0"/>
              <a:t>I feel safe in school as the teachers are nice and will take care of me.’ (Class 2 pupil)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70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1412776"/>
            <a:ext cx="6521968" cy="3744416"/>
          </a:xfrm>
        </p:spPr>
        <p:txBody>
          <a:bodyPr>
            <a:noAutofit/>
          </a:bodyPr>
          <a:lstStyle/>
          <a:p>
            <a:r>
              <a:rPr lang="en-GB" sz="11500" dirty="0" smtClean="0"/>
              <a:t>Thank you!!! </a:t>
            </a:r>
            <a:r>
              <a:rPr lang="en-GB" sz="11500" dirty="0" smtClean="0">
                <a:sym typeface="Wingdings" pitchFamily="2" charset="2"/>
              </a:rPr>
              <a:t></a:t>
            </a:r>
            <a:endParaRPr lang="en-GB" sz="11500" dirty="0"/>
          </a:p>
        </p:txBody>
      </p:sp>
      <p:sp>
        <p:nvSpPr>
          <p:cNvPr id="3" name="5-Point Star 2"/>
          <p:cNvSpPr/>
          <p:nvPr/>
        </p:nvSpPr>
        <p:spPr>
          <a:xfrm rot="7339546">
            <a:off x="6116580" y="469263"/>
            <a:ext cx="2160240" cy="199452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99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807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1849</TotalTime>
  <Words>443</Words>
  <Application>Microsoft Office PowerPoint</Application>
  <PresentationFormat>On-screen Show (4:3)</PresentationFormat>
  <Paragraphs>48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Opulent</vt:lpstr>
      <vt:lpstr>SAFEGUARDING SCHOOL COUNCIL</vt:lpstr>
      <vt:lpstr>WHAT WE DO?</vt:lpstr>
      <vt:lpstr>INTERNET SAFETY</vt:lpstr>
      <vt:lpstr>SITE SAFETY</vt:lpstr>
      <vt:lpstr>ANTI-BULLYING</vt:lpstr>
      <vt:lpstr>KEEPING CHILDREN SAFE OUTSIDE OF SCHOOL</vt:lpstr>
      <vt:lpstr>Here are some quotes from pupils at our school</vt:lpstr>
      <vt:lpstr>PowerPoint Presentation</vt:lpstr>
      <vt:lpstr>Thank you!!! 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SAFEGUARDING SCHOOL COUNCIL</dc:title>
  <dc:creator>coreilly</dc:creator>
  <cp:lastModifiedBy>ewatson</cp:lastModifiedBy>
  <cp:revision>12</cp:revision>
  <dcterms:created xsi:type="dcterms:W3CDTF">2016-05-17T13:38:52Z</dcterms:created>
  <dcterms:modified xsi:type="dcterms:W3CDTF">2017-03-02T15:52:09Z</dcterms:modified>
</cp:coreProperties>
</file>