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0" r:id="rId3"/>
  </p:sldMasterIdLst>
  <p:sldIdLst>
    <p:sldId id="257" r:id="rId4"/>
    <p:sldId id="259" r:id="rId5"/>
    <p:sldId id="260" r:id="rId6"/>
    <p:sldId id="261" r:id="rId7"/>
    <p:sldId id="262" r:id="rId8"/>
    <p:sldId id="264"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1"/>
          <p:cNvSpPr/>
          <p:nvPr userDrawn="1"/>
        </p:nvSpPr>
        <p:spPr bwMode="auto">
          <a:xfrm>
            <a:off x="639234" y="728664"/>
            <a:ext cx="10928351" cy="1787525"/>
          </a:xfrm>
          <a:prstGeom prst="roundRect">
            <a:avLst>
              <a:gd name="adj" fmla="val 0"/>
            </a:avLst>
          </a:prstGeom>
          <a:solidFill>
            <a:srgbClr val="FFF9E7">
              <a:alpha val="9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sp>
        <p:nvSpPr>
          <p:cNvPr id="3" name="Rounded Rectangle 2"/>
          <p:cNvSpPr/>
          <p:nvPr userDrawn="1"/>
        </p:nvSpPr>
        <p:spPr bwMode="auto">
          <a:xfrm>
            <a:off x="639234" y="2806701"/>
            <a:ext cx="10928351" cy="3324225"/>
          </a:xfrm>
          <a:prstGeom prst="roundRect">
            <a:avLst>
              <a:gd name="adj" fmla="val 0"/>
            </a:avLst>
          </a:prstGeom>
          <a:solidFill>
            <a:srgbClr val="FFF9E7">
              <a:alpha val="9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spTree>
    <p:extLst>
      <p:ext uri="{BB962C8B-B14F-4D97-AF65-F5344CB8AC3E}">
        <p14:creationId xmlns:p14="http://schemas.microsoft.com/office/powerpoint/2010/main" val="3052180917"/>
      </p:ext>
    </p:extLst>
  </p:cSld>
  <p:clrMapOvr>
    <a:masterClrMapping/>
  </p:clrMapOvr>
  <p:extLst>
    <p:ext uri="{DCECCB84-F9BA-43D5-87BE-67443E8EF086}">
      <p15:sldGuideLst xmlns:p15="http://schemas.microsoft.com/office/powerpoint/2012/main">
        <p15:guide id="4294967295" orient="horz" pos="2160">
          <p15:clr>
            <a:srgbClr val="FBAE40"/>
          </p15:clr>
        </p15:guide>
        <p15:guide id="4294967295"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3690" y="6196126"/>
            <a:ext cx="768660" cy="580719"/>
          </a:xfrm>
          <a:prstGeom prst="rect">
            <a:avLst/>
          </a:prstGeom>
        </p:spPr>
      </p:pic>
    </p:spTree>
    <p:extLst>
      <p:ext uri="{BB962C8B-B14F-4D97-AF65-F5344CB8AC3E}">
        <p14:creationId xmlns:p14="http://schemas.microsoft.com/office/powerpoint/2010/main" val="67281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63690" y="6196126"/>
            <a:ext cx="768660" cy="580719"/>
          </a:xfrm>
          <a:prstGeom prst="rect">
            <a:avLst/>
          </a:prstGeom>
        </p:spPr>
      </p:pic>
    </p:spTree>
    <p:extLst>
      <p:ext uri="{BB962C8B-B14F-4D97-AF65-F5344CB8AC3E}">
        <p14:creationId xmlns:p14="http://schemas.microsoft.com/office/powerpoint/2010/main" val="1658172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624418" y="457201"/>
            <a:ext cx="10943167" cy="5940425"/>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sp>
        <p:nvSpPr>
          <p:cNvPr id="8" name="Title 5"/>
          <p:cNvSpPr>
            <a:spLocks noGrp="1"/>
          </p:cNvSpPr>
          <p:nvPr>
            <p:ph type="title"/>
          </p:nvPr>
        </p:nvSpPr>
        <p:spPr>
          <a:xfrm>
            <a:off x="911224" y="457200"/>
            <a:ext cx="10367435" cy="790687"/>
          </a:xfrm>
          <a:prstGeom prst="roundRect">
            <a:avLst>
              <a:gd name="adj" fmla="val 0"/>
            </a:avLst>
          </a:prstGeom>
        </p:spPr>
        <p:txBody>
          <a:bodyPr lIns="252000" tIns="216000" rIns="252000" bIns="0">
            <a:noAutofit/>
          </a:bodyPr>
          <a:lstStyle>
            <a:lvl1pPr algn="ctr">
              <a:defRPr b="0">
                <a:latin typeface="Twinkl SemiBold" pitchFamily="2" charset="0"/>
              </a:defRPr>
            </a:lvl1pPr>
          </a:lstStyle>
          <a:p>
            <a:endParaRPr lang="en-GB" dirty="0"/>
          </a:p>
        </p:txBody>
      </p:sp>
      <p:sp>
        <p:nvSpPr>
          <p:cNvPr id="6" name="Content Placeholder 5"/>
          <p:cNvSpPr>
            <a:spLocks noGrp="1"/>
          </p:cNvSpPr>
          <p:nvPr>
            <p:ph idx="1" hasCustomPrompt="1"/>
          </p:nvPr>
        </p:nvSpPr>
        <p:spPr>
          <a:xfrm>
            <a:off x="911224" y="1266826"/>
            <a:ext cx="10368493" cy="4933950"/>
          </a:xfrm>
          <a:prstGeom prst="roundRect">
            <a:avLst>
              <a:gd name="adj" fmla="val 0"/>
            </a:avLst>
          </a:prstGeom>
        </p:spPr>
        <p:txBody>
          <a:bodyPr lIns="0" tIns="72000" rIns="0" bIns="72000"/>
          <a:lstStyle>
            <a:lvl1pPr marL="0" indent="0" eaLnBrk="1" fontAlgn="auto" hangingPunct="1">
              <a:spcAft>
                <a:spcPts val="0"/>
              </a:spcAft>
              <a:buNone/>
              <a:defRPr baseline="0">
                <a:latin typeface="Twinkl Light" pitchFamily="2" charset="0"/>
              </a:defRPr>
            </a:lvl1pPr>
          </a:lstStyle>
          <a:p>
            <a:pPr eaLnBrk="1" fontAlgn="auto" hangingPunct="1">
              <a:spcAft>
                <a:spcPts val="0"/>
              </a:spcAft>
              <a:defRPr/>
            </a:pPr>
            <a:r>
              <a:rPr lang="en-GB" dirty="0" smtClean="0">
                <a:solidFill>
                  <a:schemeClr val="tx1">
                    <a:lumMod val="95000"/>
                    <a:lumOff val="5000"/>
                  </a:schemeClr>
                </a:solidFill>
                <a:cs typeface="+mn-cs"/>
              </a:rPr>
              <a:t>Text here</a:t>
            </a:r>
            <a:endParaRPr lang="en-GB" dirty="0">
              <a:solidFill>
                <a:schemeClr val="tx1">
                  <a:lumMod val="95000"/>
                  <a:lumOff val="5000"/>
                </a:schemeClr>
              </a:solidFill>
              <a:cs typeface="+mn-cs"/>
            </a:endParaRPr>
          </a:p>
        </p:txBody>
      </p:sp>
    </p:spTree>
    <p:extLst>
      <p:ext uri="{BB962C8B-B14F-4D97-AF65-F5344CB8AC3E}">
        <p14:creationId xmlns:p14="http://schemas.microsoft.com/office/powerpoint/2010/main" val="4187726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3690" y="6196126"/>
            <a:ext cx="768660" cy="580719"/>
          </a:xfrm>
          <a:prstGeom prst="rect">
            <a:avLst/>
          </a:prstGeom>
        </p:spPr>
      </p:pic>
    </p:spTree>
    <p:extLst>
      <p:ext uri="{BB962C8B-B14F-4D97-AF65-F5344CB8AC3E}">
        <p14:creationId xmlns:p14="http://schemas.microsoft.com/office/powerpoint/2010/main" val="1684043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63690" y="6196126"/>
            <a:ext cx="768660" cy="580719"/>
          </a:xfrm>
          <a:prstGeom prst="rect">
            <a:avLst/>
          </a:prstGeom>
        </p:spPr>
      </p:pic>
    </p:spTree>
    <p:extLst>
      <p:ext uri="{BB962C8B-B14F-4D97-AF65-F5344CB8AC3E}">
        <p14:creationId xmlns:p14="http://schemas.microsoft.com/office/powerpoint/2010/main" val="249744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624418" y="457201"/>
            <a:ext cx="10943167" cy="5940425"/>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sp>
        <p:nvSpPr>
          <p:cNvPr id="8" name="Title 5"/>
          <p:cNvSpPr>
            <a:spLocks noGrp="1"/>
          </p:cNvSpPr>
          <p:nvPr>
            <p:ph type="title"/>
          </p:nvPr>
        </p:nvSpPr>
        <p:spPr>
          <a:xfrm>
            <a:off x="911224" y="457200"/>
            <a:ext cx="10367435" cy="790687"/>
          </a:xfrm>
          <a:prstGeom prst="roundRect">
            <a:avLst>
              <a:gd name="adj" fmla="val 0"/>
            </a:avLst>
          </a:prstGeom>
        </p:spPr>
        <p:txBody>
          <a:bodyPr lIns="252000" tIns="216000" rIns="252000" bIns="0">
            <a:noAutofit/>
          </a:bodyPr>
          <a:lstStyle>
            <a:lvl1pPr algn="ctr">
              <a:defRPr b="0">
                <a:latin typeface="Twinkl SemiBold" pitchFamily="2" charset="0"/>
              </a:defRPr>
            </a:lvl1pPr>
          </a:lstStyle>
          <a:p>
            <a:endParaRPr lang="en-GB" dirty="0"/>
          </a:p>
        </p:txBody>
      </p:sp>
      <p:sp>
        <p:nvSpPr>
          <p:cNvPr id="6" name="Content Placeholder 5"/>
          <p:cNvSpPr>
            <a:spLocks noGrp="1"/>
          </p:cNvSpPr>
          <p:nvPr>
            <p:ph idx="1" hasCustomPrompt="1"/>
          </p:nvPr>
        </p:nvSpPr>
        <p:spPr>
          <a:xfrm>
            <a:off x="911224" y="1266826"/>
            <a:ext cx="10368493" cy="4933950"/>
          </a:xfrm>
          <a:prstGeom prst="roundRect">
            <a:avLst>
              <a:gd name="adj" fmla="val 0"/>
            </a:avLst>
          </a:prstGeom>
        </p:spPr>
        <p:txBody>
          <a:bodyPr lIns="0" tIns="72000" rIns="0" bIns="72000"/>
          <a:lstStyle>
            <a:lvl1pPr marL="0" indent="0" eaLnBrk="1" fontAlgn="auto" hangingPunct="1">
              <a:spcAft>
                <a:spcPts val="0"/>
              </a:spcAft>
              <a:buNone/>
              <a:defRPr baseline="0">
                <a:latin typeface="Twinkl Light" pitchFamily="2" charset="0"/>
              </a:defRPr>
            </a:lvl1pPr>
          </a:lstStyle>
          <a:p>
            <a:pPr eaLnBrk="1" fontAlgn="auto" hangingPunct="1">
              <a:spcAft>
                <a:spcPts val="0"/>
              </a:spcAft>
              <a:defRPr/>
            </a:pPr>
            <a:r>
              <a:rPr lang="en-GB" dirty="0" smtClean="0">
                <a:solidFill>
                  <a:schemeClr val="tx1">
                    <a:lumMod val="95000"/>
                    <a:lumOff val="5000"/>
                  </a:schemeClr>
                </a:solidFill>
                <a:cs typeface="+mn-cs"/>
              </a:rPr>
              <a:t>Text here</a:t>
            </a:r>
            <a:endParaRPr lang="en-GB" dirty="0">
              <a:solidFill>
                <a:schemeClr val="tx1">
                  <a:lumMod val="95000"/>
                  <a:lumOff val="5000"/>
                </a:schemeClr>
              </a:solidFill>
              <a:cs typeface="+mn-cs"/>
            </a:endParaRPr>
          </a:p>
        </p:txBody>
      </p:sp>
    </p:spTree>
    <p:extLst>
      <p:ext uri="{BB962C8B-B14F-4D97-AF65-F5344CB8AC3E}">
        <p14:creationId xmlns:p14="http://schemas.microsoft.com/office/powerpoint/2010/main" val="960274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1"/>
          <p:cNvSpPr/>
          <p:nvPr userDrawn="1"/>
        </p:nvSpPr>
        <p:spPr bwMode="auto">
          <a:xfrm>
            <a:off x="639234" y="728664"/>
            <a:ext cx="10928351" cy="1787525"/>
          </a:xfrm>
          <a:prstGeom prst="roundRect">
            <a:avLst>
              <a:gd name="adj" fmla="val 0"/>
            </a:avLst>
          </a:prstGeom>
          <a:solidFill>
            <a:srgbClr val="FFF9E7">
              <a:alpha val="9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sp>
        <p:nvSpPr>
          <p:cNvPr id="3" name="Rounded Rectangle 2"/>
          <p:cNvSpPr/>
          <p:nvPr userDrawn="1"/>
        </p:nvSpPr>
        <p:spPr bwMode="auto">
          <a:xfrm>
            <a:off x="639234" y="2806701"/>
            <a:ext cx="10928351" cy="3324225"/>
          </a:xfrm>
          <a:prstGeom prst="roundRect">
            <a:avLst>
              <a:gd name="adj" fmla="val 0"/>
            </a:avLst>
          </a:prstGeom>
          <a:solidFill>
            <a:srgbClr val="FFF9E7">
              <a:alpha val="9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spTree>
    <p:extLst>
      <p:ext uri="{BB962C8B-B14F-4D97-AF65-F5344CB8AC3E}">
        <p14:creationId xmlns:p14="http://schemas.microsoft.com/office/powerpoint/2010/main" val="397911847"/>
      </p:ext>
    </p:extLst>
  </p:cSld>
  <p:clrMapOvr>
    <a:masterClrMapping/>
  </p:clrMapOvr>
  <p:extLst>
    <p:ext uri="{DCECCB84-F9BA-43D5-87BE-67443E8EF086}">
      <p15:sldGuideLst xmlns:p15="http://schemas.microsoft.com/office/powerpoint/2012/main">
        <p15:guide id="4294967295" orient="horz" pos="2160">
          <p15:clr>
            <a:srgbClr val="FBAE40"/>
          </p15:clr>
        </p15:guide>
        <p15:guide id="4294967295"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3690" y="6196126"/>
            <a:ext cx="768660" cy="580719"/>
          </a:xfrm>
          <a:prstGeom prst="rect">
            <a:avLst/>
          </a:prstGeom>
        </p:spPr>
      </p:pic>
    </p:spTree>
    <p:extLst>
      <p:ext uri="{BB962C8B-B14F-4D97-AF65-F5344CB8AC3E}">
        <p14:creationId xmlns:p14="http://schemas.microsoft.com/office/powerpoint/2010/main" val="118526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63690" y="6196126"/>
            <a:ext cx="768660" cy="580719"/>
          </a:xfrm>
          <a:prstGeom prst="rect">
            <a:avLst/>
          </a:prstGeom>
        </p:spPr>
      </p:pic>
    </p:spTree>
    <p:extLst>
      <p:ext uri="{BB962C8B-B14F-4D97-AF65-F5344CB8AC3E}">
        <p14:creationId xmlns:p14="http://schemas.microsoft.com/office/powerpoint/2010/main" val="1447636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624418" y="457201"/>
            <a:ext cx="10943167" cy="5940425"/>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sp>
        <p:nvSpPr>
          <p:cNvPr id="8" name="Title 5"/>
          <p:cNvSpPr>
            <a:spLocks noGrp="1"/>
          </p:cNvSpPr>
          <p:nvPr>
            <p:ph type="title"/>
          </p:nvPr>
        </p:nvSpPr>
        <p:spPr>
          <a:xfrm>
            <a:off x="911224" y="457200"/>
            <a:ext cx="10367435" cy="790687"/>
          </a:xfrm>
          <a:prstGeom prst="roundRect">
            <a:avLst>
              <a:gd name="adj" fmla="val 0"/>
            </a:avLst>
          </a:prstGeom>
        </p:spPr>
        <p:txBody>
          <a:bodyPr lIns="252000" tIns="216000" rIns="252000" bIns="0">
            <a:noAutofit/>
          </a:bodyPr>
          <a:lstStyle>
            <a:lvl1pPr algn="ctr">
              <a:defRPr b="0">
                <a:latin typeface="Twinkl SemiBold" pitchFamily="2" charset="0"/>
              </a:defRPr>
            </a:lvl1pPr>
          </a:lstStyle>
          <a:p>
            <a:endParaRPr lang="en-GB" dirty="0"/>
          </a:p>
        </p:txBody>
      </p:sp>
      <p:sp>
        <p:nvSpPr>
          <p:cNvPr id="6" name="Content Placeholder 5"/>
          <p:cNvSpPr>
            <a:spLocks noGrp="1"/>
          </p:cNvSpPr>
          <p:nvPr>
            <p:ph idx="1" hasCustomPrompt="1"/>
          </p:nvPr>
        </p:nvSpPr>
        <p:spPr>
          <a:xfrm>
            <a:off x="911224" y="1266826"/>
            <a:ext cx="10368493" cy="4933950"/>
          </a:xfrm>
          <a:prstGeom prst="roundRect">
            <a:avLst>
              <a:gd name="adj" fmla="val 0"/>
            </a:avLst>
          </a:prstGeom>
        </p:spPr>
        <p:txBody>
          <a:bodyPr lIns="0" tIns="72000" rIns="0" bIns="72000"/>
          <a:lstStyle>
            <a:lvl1pPr marL="0" indent="0" eaLnBrk="1" fontAlgn="auto" hangingPunct="1">
              <a:spcAft>
                <a:spcPts val="0"/>
              </a:spcAft>
              <a:buNone/>
              <a:defRPr baseline="0">
                <a:latin typeface="Twinkl Light" pitchFamily="2" charset="0"/>
              </a:defRPr>
            </a:lvl1pPr>
          </a:lstStyle>
          <a:p>
            <a:pPr eaLnBrk="1" fontAlgn="auto" hangingPunct="1">
              <a:spcAft>
                <a:spcPts val="0"/>
              </a:spcAft>
              <a:defRPr/>
            </a:pPr>
            <a:r>
              <a:rPr lang="en-GB" dirty="0" smtClean="0">
                <a:solidFill>
                  <a:schemeClr val="tx1">
                    <a:lumMod val="95000"/>
                    <a:lumOff val="5000"/>
                  </a:schemeClr>
                </a:solidFill>
                <a:cs typeface="+mn-cs"/>
              </a:rPr>
              <a:t>Text here</a:t>
            </a:r>
            <a:endParaRPr lang="en-GB" dirty="0">
              <a:solidFill>
                <a:schemeClr val="tx1">
                  <a:lumMod val="95000"/>
                  <a:lumOff val="5000"/>
                </a:schemeClr>
              </a:solidFill>
              <a:cs typeface="+mn-cs"/>
            </a:endParaRPr>
          </a:p>
        </p:txBody>
      </p:sp>
    </p:spTree>
    <p:extLst>
      <p:ext uri="{BB962C8B-B14F-4D97-AF65-F5344CB8AC3E}">
        <p14:creationId xmlns:p14="http://schemas.microsoft.com/office/powerpoint/2010/main" val="4175660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1"/>
          <p:cNvSpPr/>
          <p:nvPr userDrawn="1"/>
        </p:nvSpPr>
        <p:spPr bwMode="auto">
          <a:xfrm>
            <a:off x="639234" y="728664"/>
            <a:ext cx="10928351" cy="1787525"/>
          </a:xfrm>
          <a:prstGeom prst="roundRect">
            <a:avLst>
              <a:gd name="adj" fmla="val 0"/>
            </a:avLst>
          </a:prstGeom>
          <a:solidFill>
            <a:srgbClr val="FFF9E7">
              <a:alpha val="9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sp>
        <p:nvSpPr>
          <p:cNvPr id="3" name="Rounded Rectangle 2"/>
          <p:cNvSpPr/>
          <p:nvPr userDrawn="1"/>
        </p:nvSpPr>
        <p:spPr bwMode="auto">
          <a:xfrm>
            <a:off x="639234" y="2806701"/>
            <a:ext cx="10928351" cy="3324225"/>
          </a:xfrm>
          <a:prstGeom prst="roundRect">
            <a:avLst>
              <a:gd name="adj" fmla="val 0"/>
            </a:avLst>
          </a:prstGeom>
          <a:solidFill>
            <a:srgbClr val="FFF9E7">
              <a:alpha val="9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spTree>
    <p:extLst>
      <p:ext uri="{BB962C8B-B14F-4D97-AF65-F5344CB8AC3E}">
        <p14:creationId xmlns:p14="http://schemas.microsoft.com/office/powerpoint/2010/main" val="456485446"/>
      </p:ext>
    </p:extLst>
  </p:cSld>
  <p:clrMapOvr>
    <a:masterClrMapping/>
  </p:clrMapOvr>
  <p:extLst>
    <p:ext uri="{DCECCB84-F9BA-43D5-87BE-67443E8EF086}">
      <p15:sldGuideLst xmlns:p15="http://schemas.microsoft.com/office/powerpoint/2012/main">
        <p15:guide id="4294967295" orient="horz" pos="2160">
          <p15:clr>
            <a:srgbClr val="FBAE40"/>
          </p15:clr>
        </p15:guide>
        <p15:guide id="4294967295"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jp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202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b="1" kern="1200">
          <a:solidFill>
            <a:srgbClr val="6F8183"/>
          </a:solidFill>
          <a:latin typeface="+mj-lt"/>
          <a:ea typeface="+mj-ea"/>
          <a:cs typeface="+mj-cs"/>
        </a:defRPr>
      </a:lvl1pPr>
      <a:lvl2pPr algn="l" rtl="0" eaLnBrk="0" fontAlgn="base" hangingPunct="0">
        <a:lnSpc>
          <a:spcPct val="90000"/>
        </a:lnSpc>
        <a:spcBef>
          <a:spcPct val="0"/>
        </a:spcBef>
        <a:spcAft>
          <a:spcPct val="0"/>
        </a:spcAft>
        <a:defRPr sz="4000" b="1">
          <a:solidFill>
            <a:srgbClr val="6F8183"/>
          </a:solidFill>
          <a:latin typeface="Clear Sans" panose="020B0503030202020304" pitchFamily="34" charset="0"/>
        </a:defRPr>
      </a:lvl2pPr>
      <a:lvl3pPr algn="l" rtl="0" eaLnBrk="0" fontAlgn="base" hangingPunct="0">
        <a:lnSpc>
          <a:spcPct val="90000"/>
        </a:lnSpc>
        <a:spcBef>
          <a:spcPct val="0"/>
        </a:spcBef>
        <a:spcAft>
          <a:spcPct val="0"/>
        </a:spcAft>
        <a:defRPr sz="4000" b="1">
          <a:solidFill>
            <a:srgbClr val="6F8183"/>
          </a:solidFill>
          <a:latin typeface="Clear Sans" panose="020B0503030202020304" pitchFamily="34" charset="0"/>
        </a:defRPr>
      </a:lvl3pPr>
      <a:lvl4pPr algn="l" rtl="0" eaLnBrk="0" fontAlgn="base" hangingPunct="0">
        <a:lnSpc>
          <a:spcPct val="90000"/>
        </a:lnSpc>
        <a:spcBef>
          <a:spcPct val="0"/>
        </a:spcBef>
        <a:spcAft>
          <a:spcPct val="0"/>
        </a:spcAft>
        <a:defRPr sz="4000" b="1">
          <a:solidFill>
            <a:srgbClr val="6F8183"/>
          </a:solidFill>
          <a:latin typeface="Clear Sans" panose="020B0503030202020304" pitchFamily="34" charset="0"/>
        </a:defRPr>
      </a:lvl4pPr>
      <a:lvl5pPr algn="l" rtl="0" eaLnBrk="0" fontAlgn="base" hangingPunct="0">
        <a:lnSpc>
          <a:spcPct val="90000"/>
        </a:lnSpc>
        <a:spcBef>
          <a:spcPct val="0"/>
        </a:spcBef>
        <a:spcAft>
          <a:spcPct val="0"/>
        </a:spcAft>
        <a:defRPr sz="4000" b="1">
          <a:solidFill>
            <a:srgbClr val="6F8183"/>
          </a:solidFill>
          <a:latin typeface="Clear Sans" panose="020B0503030202020304" pitchFamily="34" charset="0"/>
        </a:defRPr>
      </a:lvl5pPr>
      <a:lvl6pPr marL="457200" algn="l" rtl="0" fontAlgn="base">
        <a:lnSpc>
          <a:spcPct val="90000"/>
        </a:lnSpc>
        <a:spcBef>
          <a:spcPct val="0"/>
        </a:spcBef>
        <a:spcAft>
          <a:spcPct val="0"/>
        </a:spcAft>
        <a:defRPr sz="4000" b="1">
          <a:solidFill>
            <a:srgbClr val="6F8183"/>
          </a:solidFill>
          <a:latin typeface="Clear Sans" panose="020B0503030202020304" pitchFamily="34" charset="0"/>
        </a:defRPr>
      </a:lvl6pPr>
      <a:lvl7pPr marL="914400" algn="l" rtl="0" fontAlgn="base">
        <a:lnSpc>
          <a:spcPct val="90000"/>
        </a:lnSpc>
        <a:spcBef>
          <a:spcPct val="0"/>
        </a:spcBef>
        <a:spcAft>
          <a:spcPct val="0"/>
        </a:spcAft>
        <a:defRPr sz="4000" b="1">
          <a:solidFill>
            <a:srgbClr val="6F8183"/>
          </a:solidFill>
          <a:latin typeface="Clear Sans" panose="020B0503030202020304" pitchFamily="34" charset="0"/>
        </a:defRPr>
      </a:lvl7pPr>
      <a:lvl8pPr marL="1371600" algn="l" rtl="0" fontAlgn="base">
        <a:lnSpc>
          <a:spcPct val="90000"/>
        </a:lnSpc>
        <a:spcBef>
          <a:spcPct val="0"/>
        </a:spcBef>
        <a:spcAft>
          <a:spcPct val="0"/>
        </a:spcAft>
        <a:defRPr sz="4000" b="1">
          <a:solidFill>
            <a:srgbClr val="6F8183"/>
          </a:solidFill>
          <a:latin typeface="Clear Sans" panose="020B0503030202020304" pitchFamily="34" charset="0"/>
        </a:defRPr>
      </a:lvl8pPr>
      <a:lvl9pPr marL="1828800" algn="l" rtl="0" fontAlgn="base">
        <a:lnSpc>
          <a:spcPct val="90000"/>
        </a:lnSpc>
        <a:spcBef>
          <a:spcPct val="0"/>
        </a:spcBef>
        <a:spcAft>
          <a:spcPct val="0"/>
        </a:spcAft>
        <a:defRPr sz="4000" b="1">
          <a:solidFill>
            <a:srgbClr val="6F8183"/>
          </a:solidFill>
          <a:latin typeface="Clear Sans" panose="020B05030302020203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37764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b="1" kern="1200">
          <a:solidFill>
            <a:srgbClr val="6F8183"/>
          </a:solidFill>
          <a:latin typeface="+mj-lt"/>
          <a:ea typeface="+mj-ea"/>
          <a:cs typeface="+mj-cs"/>
        </a:defRPr>
      </a:lvl1pPr>
      <a:lvl2pPr algn="l" rtl="0" eaLnBrk="0" fontAlgn="base" hangingPunct="0">
        <a:lnSpc>
          <a:spcPct val="90000"/>
        </a:lnSpc>
        <a:spcBef>
          <a:spcPct val="0"/>
        </a:spcBef>
        <a:spcAft>
          <a:spcPct val="0"/>
        </a:spcAft>
        <a:defRPr sz="4000" b="1">
          <a:solidFill>
            <a:srgbClr val="6F8183"/>
          </a:solidFill>
          <a:latin typeface="Clear Sans" panose="020B0503030202020304" pitchFamily="34" charset="0"/>
        </a:defRPr>
      </a:lvl2pPr>
      <a:lvl3pPr algn="l" rtl="0" eaLnBrk="0" fontAlgn="base" hangingPunct="0">
        <a:lnSpc>
          <a:spcPct val="90000"/>
        </a:lnSpc>
        <a:spcBef>
          <a:spcPct val="0"/>
        </a:spcBef>
        <a:spcAft>
          <a:spcPct val="0"/>
        </a:spcAft>
        <a:defRPr sz="4000" b="1">
          <a:solidFill>
            <a:srgbClr val="6F8183"/>
          </a:solidFill>
          <a:latin typeface="Clear Sans" panose="020B0503030202020304" pitchFamily="34" charset="0"/>
        </a:defRPr>
      </a:lvl3pPr>
      <a:lvl4pPr algn="l" rtl="0" eaLnBrk="0" fontAlgn="base" hangingPunct="0">
        <a:lnSpc>
          <a:spcPct val="90000"/>
        </a:lnSpc>
        <a:spcBef>
          <a:spcPct val="0"/>
        </a:spcBef>
        <a:spcAft>
          <a:spcPct val="0"/>
        </a:spcAft>
        <a:defRPr sz="4000" b="1">
          <a:solidFill>
            <a:srgbClr val="6F8183"/>
          </a:solidFill>
          <a:latin typeface="Clear Sans" panose="020B0503030202020304" pitchFamily="34" charset="0"/>
        </a:defRPr>
      </a:lvl4pPr>
      <a:lvl5pPr algn="l" rtl="0" eaLnBrk="0" fontAlgn="base" hangingPunct="0">
        <a:lnSpc>
          <a:spcPct val="90000"/>
        </a:lnSpc>
        <a:spcBef>
          <a:spcPct val="0"/>
        </a:spcBef>
        <a:spcAft>
          <a:spcPct val="0"/>
        </a:spcAft>
        <a:defRPr sz="4000" b="1">
          <a:solidFill>
            <a:srgbClr val="6F8183"/>
          </a:solidFill>
          <a:latin typeface="Clear Sans" panose="020B0503030202020304" pitchFamily="34" charset="0"/>
        </a:defRPr>
      </a:lvl5pPr>
      <a:lvl6pPr marL="457200" algn="l" rtl="0" fontAlgn="base">
        <a:lnSpc>
          <a:spcPct val="90000"/>
        </a:lnSpc>
        <a:spcBef>
          <a:spcPct val="0"/>
        </a:spcBef>
        <a:spcAft>
          <a:spcPct val="0"/>
        </a:spcAft>
        <a:defRPr sz="4000" b="1">
          <a:solidFill>
            <a:srgbClr val="6F8183"/>
          </a:solidFill>
          <a:latin typeface="Clear Sans" panose="020B0503030202020304" pitchFamily="34" charset="0"/>
        </a:defRPr>
      </a:lvl6pPr>
      <a:lvl7pPr marL="914400" algn="l" rtl="0" fontAlgn="base">
        <a:lnSpc>
          <a:spcPct val="90000"/>
        </a:lnSpc>
        <a:spcBef>
          <a:spcPct val="0"/>
        </a:spcBef>
        <a:spcAft>
          <a:spcPct val="0"/>
        </a:spcAft>
        <a:defRPr sz="4000" b="1">
          <a:solidFill>
            <a:srgbClr val="6F8183"/>
          </a:solidFill>
          <a:latin typeface="Clear Sans" panose="020B0503030202020304" pitchFamily="34" charset="0"/>
        </a:defRPr>
      </a:lvl7pPr>
      <a:lvl8pPr marL="1371600" algn="l" rtl="0" fontAlgn="base">
        <a:lnSpc>
          <a:spcPct val="90000"/>
        </a:lnSpc>
        <a:spcBef>
          <a:spcPct val="0"/>
        </a:spcBef>
        <a:spcAft>
          <a:spcPct val="0"/>
        </a:spcAft>
        <a:defRPr sz="4000" b="1">
          <a:solidFill>
            <a:srgbClr val="6F8183"/>
          </a:solidFill>
          <a:latin typeface="Clear Sans" panose="020B0503030202020304" pitchFamily="34" charset="0"/>
        </a:defRPr>
      </a:lvl8pPr>
      <a:lvl9pPr marL="1828800" algn="l" rtl="0" fontAlgn="base">
        <a:lnSpc>
          <a:spcPct val="90000"/>
        </a:lnSpc>
        <a:spcBef>
          <a:spcPct val="0"/>
        </a:spcBef>
        <a:spcAft>
          <a:spcPct val="0"/>
        </a:spcAft>
        <a:defRPr sz="4000" b="1">
          <a:solidFill>
            <a:srgbClr val="6F8183"/>
          </a:solidFill>
          <a:latin typeface="Clear Sans" panose="020B05030302020203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36561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b="1" kern="1200">
          <a:solidFill>
            <a:srgbClr val="6F8183"/>
          </a:solidFill>
          <a:latin typeface="+mj-lt"/>
          <a:ea typeface="+mj-ea"/>
          <a:cs typeface="+mj-cs"/>
        </a:defRPr>
      </a:lvl1pPr>
      <a:lvl2pPr algn="l" rtl="0" eaLnBrk="0" fontAlgn="base" hangingPunct="0">
        <a:lnSpc>
          <a:spcPct val="90000"/>
        </a:lnSpc>
        <a:spcBef>
          <a:spcPct val="0"/>
        </a:spcBef>
        <a:spcAft>
          <a:spcPct val="0"/>
        </a:spcAft>
        <a:defRPr sz="4000" b="1">
          <a:solidFill>
            <a:srgbClr val="6F8183"/>
          </a:solidFill>
          <a:latin typeface="Clear Sans" panose="020B0503030202020304" pitchFamily="34" charset="0"/>
        </a:defRPr>
      </a:lvl2pPr>
      <a:lvl3pPr algn="l" rtl="0" eaLnBrk="0" fontAlgn="base" hangingPunct="0">
        <a:lnSpc>
          <a:spcPct val="90000"/>
        </a:lnSpc>
        <a:spcBef>
          <a:spcPct val="0"/>
        </a:spcBef>
        <a:spcAft>
          <a:spcPct val="0"/>
        </a:spcAft>
        <a:defRPr sz="4000" b="1">
          <a:solidFill>
            <a:srgbClr val="6F8183"/>
          </a:solidFill>
          <a:latin typeface="Clear Sans" panose="020B0503030202020304" pitchFamily="34" charset="0"/>
        </a:defRPr>
      </a:lvl3pPr>
      <a:lvl4pPr algn="l" rtl="0" eaLnBrk="0" fontAlgn="base" hangingPunct="0">
        <a:lnSpc>
          <a:spcPct val="90000"/>
        </a:lnSpc>
        <a:spcBef>
          <a:spcPct val="0"/>
        </a:spcBef>
        <a:spcAft>
          <a:spcPct val="0"/>
        </a:spcAft>
        <a:defRPr sz="4000" b="1">
          <a:solidFill>
            <a:srgbClr val="6F8183"/>
          </a:solidFill>
          <a:latin typeface="Clear Sans" panose="020B0503030202020304" pitchFamily="34" charset="0"/>
        </a:defRPr>
      </a:lvl4pPr>
      <a:lvl5pPr algn="l" rtl="0" eaLnBrk="0" fontAlgn="base" hangingPunct="0">
        <a:lnSpc>
          <a:spcPct val="90000"/>
        </a:lnSpc>
        <a:spcBef>
          <a:spcPct val="0"/>
        </a:spcBef>
        <a:spcAft>
          <a:spcPct val="0"/>
        </a:spcAft>
        <a:defRPr sz="4000" b="1">
          <a:solidFill>
            <a:srgbClr val="6F8183"/>
          </a:solidFill>
          <a:latin typeface="Clear Sans" panose="020B0503030202020304" pitchFamily="34" charset="0"/>
        </a:defRPr>
      </a:lvl5pPr>
      <a:lvl6pPr marL="457200" algn="l" rtl="0" fontAlgn="base">
        <a:lnSpc>
          <a:spcPct val="90000"/>
        </a:lnSpc>
        <a:spcBef>
          <a:spcPct val="0"/>
        </a:spcBef>
        <a:spcAft>
          <a:spcPct val="0"/>
        </a:spcAft>
        <a:defRPr sz="4000" b="1">
          <a:solidFill>
            <a:srgbClr val="6F8183"/>
          </a:solidFill>
          <a:latin typeface="Clear Sans" panose="020B0503030202020304" pitchFamily="34" charset="0"/>
        </a:defRPr>
      </a:lvl6pPr>
      <a:lvl7pPr marL="914400" algn="l" rtl="0" fontAlgn="base">
        <a:lnSpc>
          <a:spcPct val="90000"/>
        </a:lnSpc>
        <a:spcBef>
          <a:spcPct val="0"/>
        </a:spcBef>
        <a:spcAft>
          <a:spcPct val="0"/>
        </a:spcAft>
        <a:defRPr sz="4000" b="1">
          <a:solidFill>
            <a:srgbClr val="6F8183"/>
          </a:solidFill>
          <a:latin typeface="Clear Sans" panose="020B0503030202020304" pitchFamily="34" charset="0"/>
        </a:defRPr>
      </a:lvl7pPr>
      <a:lvl8pPr marL="1371600" algn="l" rtl="0" fontAlgn="base">
        <a:lnSpc>
          <a:spcPct val="90000"/>
        </a:lnSpc>
        <a:spcBef>
          <a:spcPct val="0"/>
        </a:spcBef>
        <a:spcAft>
          <a:spcPct val="0"/>
        </a:spcAft>
        <a:defRPr sz="4000" b="1">
          <a:solidFill>
            <a:srgbClr val="6F8183"/>
          </a:solidFill>
          <a:latin typeface="Clear Sans" panose="020B0503030202020304" pitchFamily="34" charset="0"/>
        </a:defRPr>
      </a:lvl8pPr>
      <a:lvl9pPr marL="1828800" algn="l" rtl="0" fontAlgn="base">
        <a:lnSpc>
          <a:spcPct val="90000"/>
        </a:lnSpc>
        <a:spcBef>
          <a:spcPct val="0"/>
        </a:spcBef>
        <a:spcAft>
          <a:spcPct val="0"/>
        </a:spcAft>
        <a:defRPr sz="4000" b="1">
          <a:solidFill>
            <a:srgbClr val="6F8183"/>
          </a:solidFill>
          <a:latin typeface="Clear Sans" panose="020B05030302020203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hyperlink" Target="https://www.youtube.com/watch?v=NWF2JBb1bvM&amp;feature=youtu.b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997076" y="728664"/>
            <a:ext cx="8196263" cy="1272665"/>
          </a:xfrm>
          <a:prstGeom prst="rect">
            <a:avLst/>
          </a:prstGeom>
          <a:solidFill>
            <a:srgbClr val="007741">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8195" name="Title 7"/>
          <p:cNvSpPr>
            <a:spLocks/>
          </p:cNvSpPr>
          <p:nvPr/>
        </p:nvSpPr>
        <p:spPr bwMode="auto">
          <a:xfrm>
            <a:off x="2214528" y="563308"/>
            <a:ext cx="7761356" cy="1603375"/>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lIns="0" tIns="0" rIns="0" bIns="0" anchor="ctr"/>
          <a:lstStyle>
            <a:lvl1pPr>
              <a:defRPr>
                <a:solidFill>
                  <a:schemeClr val="tx1"/>
                </a:solidFill>
                <a:latin typeface="Clear Sans Light" panose="020B0303030202020304" pitchFamily="34" charset="0"/>
                <a:cs typeface="Arial" panose="020B0604020202020204" pitchFamily="34" charset="0"/>
              </a:defRPr>
            </a:lvl1pPr>
            <a:lvl2pPr marL="742950" indent="-285750">
              <a:defRPr>
                <a:solidFill>
                  <a:schemeClr val="tx1"/>
                </a:solidFill>
                <a:latin typeface="Clear Sans Light" panose="020B0303030202020304" pitchFamily="34" charset="0"/>
                <a:cs typeface="Arial" panose="020B0604020202020204" pitchFamily="34" charset="0"/>
              </a:defRPr>
            </a:lvl2pPr>
            <a:lvl3pPr marL="1143000" indent="-228600">
              <a:defRPr>
                <a:solidFill>
                  <a:schemeClr val="tx1"/>
                </a:solidFill>
                <a:latin typeface="Clear Sans Light" panose="020B0303030202020304" pitchFamily="34" charset="0"/>
                <a:cs typeface="Arial" panose="020B0604020202020204" pitchFamily="34" charset="0"/>
              </a:defRPr>
            </a:lvl3pPr>
            <a:lvl4pPr marL="1600200" indent="-228600">
              <a:defRPr>
                <a:solidFill>
                  <a:schemeClr val="tx1"/>
                </a:solidFill>
                <a:latin typeface="Clear Sans Light" panose="020B0303030202020304" pitchFamily="34" charset="0"/>
                <a:cs typeface="Arial" panose="020B0604020202020204" pitchFamily="34" charset="0"/>
              </a:defRPr>
            </a:lvl4pPr>
            <a:lvl5pPr marL="2057400" indent="-228600">
              <a:defRPr>
                <a:solidFill>
                  <a:schemeClr val="tx1"/>
                </a:solidFill>
                <a:latin typeface="Clear Sans Light" panose="020B03030302020203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9pPr>
          </a:lstStyle>
          <a:p>
            <a:pPr fontAlgn="base">
              <a:spcBef>
                <a:spcPct val="0"/>
              </a:spcBef>
              <a:spcAft>
                <a:spcPct val="0"/>
              </a:spcAft>
            </a:pPr>
            <a:r>
              <a:rPr lang="en-GB" altLang="en-US" sz="4800" dirty="0">
                <a:solidFill>
                  <a:prstClr val="white"/>
                </a:solidFill>
                <a:latin typeface="Twinkl SemiBold" pitchFamily="2" charset="0"/>
                <a:cs typeface="Clear Sans Light" panose="020B0303030202020304" pitchFamily="34" charset="0"/>
              </a:rPr>
              <a:t>The Christmas Truce</a:t>
            </a:r>
            <a:endParaRPr lang="en-GB" altLang="en-US" sz="4800" b="1" dirty="0">
              <a:solidFill>
                <a:srgbClr val="E1DDD1"/>
              </a:solidFill>
              <a:latin typeface="Twinkl SemiBold" pitchFamily="2" charset="0"/>
              <a:cs typeface="Clear Sans" panose="020B0503030202020304" pitchFamily="34" charset="0"/>
            </a:endParaRPr>
          </a:p>
        </p:txBody>
      </p:sp>
      <p:sp>
        <p:nvSpPr>
          <p:cNvPr id="4" name="Rectangle 5"/>
          <p:cNvSpPr>
            <a:spLocks noChangeArrowheads="1"/>
          </p:cNvSpPr>
          <p:nvPr/>
        </p:nvSpPr>
        <p:spPr bwMode="auto">
          <a:xfrm>
            <a:off x="4030445" y="6569445"/>
            <a:ext cx="4131108" cy="169277"/>
          </a:xfrm>
          <a:prstGeom prst="rect">
            <a:avLst/>
          </a:prstGeom>
          <a:noFill/>
          <a:ln>
            <a:noFill/>
          </a:ln>
          <a:effectLst>
            <a:softEdge rad="63500"/>
          </a:effectLst>
        </p:spPr>
        <p:txBody>
          <a:bodyPr>
            <a:spAutoFit/>
          </a:bodyPr>
          <a:lstStyle>
            <a:lvl1pPr>
              <a:defRPr>
                <a:solidFill>
                  <a:schemeClr val="tx1"/>
                </a:solidFill>
                <a:latin typeface="Clear Sans Light" panose="020B0303030202020304" pitchFamily="34" charset="0"/>
              </a:defRPr>
            </a:lvl1pPr>
            <a:lvl2pPr marL="742950" indent="-285750">
              <a:defRPr>
                <a:solidFill>
                  <a:schemeClr val="tx1"/>
                </a:solidFill>
                <a:latin typeface="Clear Sans Light" panose="020B0303030202020304" pitchFamily="34" charset="0"/>
              </a:defRPr>
            </a:lvl2pPr>
            <a:lvl3pPr marL="1143000" indent="-228600">
              <a:defRPr>
                <a:solidFill>
                  <a:schemeClr val="tx1"/>
                </a:solidFill>
                <a:latin typeface="Clear Sans Light" panose="020B0303030202020304" pitchFamily="34" charset="0"/>
              </a:defRPr>
            </a:lvl3pPr>
            <a:lvl4pPr marL="1600200" indent="-228600">
              <a:defRPr>
                <a:solidFill>
                  <a:schemeClr val="tx1"/>
                </a:solidFill>
                <a:latin typeface="Clear Sans Light" panose="020B0303030202020304" pitchFamily="34" charset="0"/>
              </a:defRPr>
            </a:lvl4pPr>
            <a:lvl5pPr marL="2057400" indent="-228600">
              <a:defRPr>
                <a:solidFill>
                  <a:schemeClr val="tx1"/>
                </a:solidFill>
                <a:latin typeface="Clear Sans Light" panose="020B03030302020203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defRPr>
            </a:lvl9pPr>
          </a:lstStyle>
          <a:p>
            <a:pPr algn="ctr">
              <a:defRPr/>
            </a:pPr>
            <a:r>
              <a:rPr lang="en-GB" sz="500" dirty="0">
                <a:solidFill>
                  <a:prstClr val="black"/>
                </a:solidFill>
                <a:latin typeface="Tuffy" panose="020B0603060100000000" pitchFamily="34" charset="0"/>
                <a:cs typeface="Arial" panose="020B0604020202020204" pitchFamily="34" charset="0"/>
              </a:rPr>
              <a:t>See page for author [CC BY-SA 4.0 (http://creativecommons.org/licenses/by-sa/4.0)], via Wikimedia Commons</a:t>
            </a:r>
            <a:endParaRPr lang="en-GB" altLang="en-US" sz="500" dirty="0">
              <a:solidFill>
                <a:prstClr val="black"/>
              </a:solidFill>
              <a:latin typeface="Tuffy" panose="020B0603060100000000" pitchFamily="34" charset="0"/>
              <a:cs typeface="Clear Sans Light" panose="020B0303030202020304" pitchFamily="34" charset="0"/>
            </a:endParaRPr>
          </a:p>
        </p:txBody>
      </p:sp>
    </p:spTree>
    <p:extLst>
      <p:ext uri="{BB962C8B-B14F-4D97-AF65-F5344CB8AC3E}">
        <p14:creationId xmlns:p14="http://schemas.microsoft.com/office/powerpoint/2010/main" val="2350653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92314" y="457201"/>
            <a:ext cx="8207375" cy="962025"/>
          </a:xfrm>
        </p:spPr>
        <p:txBody>
          <a:bodyPr/>
          <a:lstStyle/>
          <a:p>
            <a:pPr eaLnBrk="1" fontAlgn="auto" hangingPunct="1">
              <a:spcAft>
                <a:spcPts val="0"/>
              </a:spcAft>
              <a:defRPr/>
            </a:pPr>
            <a:r>
              <a:rPr lang="en-GB" sz="3600" dirty="0">
                <a:solidFill>
                  <a:srgbClr val="007741"/>
                </a:solidFill>
              </a:rPr>
              <a:t>Life on the Western Front </a:t>
            </a:r>
          </a:p>
        </p:txBody>
      </p:sp>
      <p:sp>
        <p:nvSpPr>
          <p:cNvPr id="11" name="Rectangle 10"/>
          <p:cNvSpPr/>
          <p:nvPr/>
        </p:nvSpPr>
        <p:spPr>
          <a:xfrm>
            <a:off x="2265872" y="4662406"/>
            <a:ext cx="5011948" cy="744115"/>
          </a:xfrm>
          <a:prstGeom prst="rect">
            <a:avLst/>
          </a:prstGeom>
          <a:solidFill>
            <a:srgbClr val="00774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tlCol="0" anchor="ctr"/>
          <a:lstStyle/>
          <a:p>
            <a:pPr>
              <a:spcBef>
                <a:spcPct val="0"/>
              </a:spcBef>
              <a:defRPr/>
            </a:pPr>
            <a:r>
              <a:rPr lang="en-GB" altLang="en-US" dirty="0">
                <a:solidFill>
                  <a:prstClr val="white"/>
                </a:solidFill>
                <a:cs typeface="Clear Sans Light" panose="020B0303030202020304" pitchFamily="34" charset="0"/>
              </a:rPr>
              <a:t>The land in between the two opposing sides was called ‘No Man’s Land'.</a:t>
            </a:r>
          </a:p>
        </p:txBody>
      </p:sp>
      <p:sp>
        <p:nvSpPr>
          <p:cNvPr id="6" name="Rectangle 5"/>
          <p:cNvSpPr/>
          <p:nvPr/>
        </p:nvSpPr>
        <p:spPr>
          <a:xfrm>
            <a:off x="2265871" y="1419226"/>
            <a:ext cx="5011949" cy="2585323"/>
          </a:xfrm>
          <a:prstGeom prst="rect">
            <a:avLst/>
          </a:prstGeom>
        </p:spPr>
        <p:txBody>
          <a:bodyPr wrap="square">
            <a:spAutoFit/>
          </a:bodyPr>
          <a:lstStyle/>
          <a:p>
            <a:pPr>
              <a:spcBef>
                <a:spcPct val="0"/>
              </a:spcBef>
              <a:defRPr/>
            </a:pPr>
            <a:r>
              <a:rPr lang="en-GB" altLang="en-US" dirty="0">
                <a:solidFill>
                  <a:prstClr val="black">
                    <a:lumMod val="95000"/>
                    <a:lumOff val="5000"/>
                  </a:prstClr>
                </a:solidFill>
                <a:cs typeface="Clear Sans Light" panose="020B0303030202020304" pitchFamily="34" charset="0"/>
              </a:rPr>
              <a:t>In August 1914, the </a:t>
            </a:r>
            <a:r>
              <a:rPr lang="en-GB" altLang="en-US" dirty="0">
                <a:solidFill>
                  <a:prstClr val="black">
                    <a:lumMod val="95000"/>
                    <a:lumOff val="5000"/>
                  </a:prstClr>
                </a:solidFill>
                <a:cs typeface="Clear Sans Light" panose="020B0303030202020304" pitchFamily="34" charset="0"/>
              </a:rPr>
              <a:t>First World War </a:t>
            </a:r>
            <a:r>
              <a:rPr lang="en-GB" altLang="en-US" dirty="0">
                <a:solidFill>
                  <a:prstClr val="black">
                    <a:lumMod val="95000"/>
                    <a:lumOff val="5000"/>
                  </a:prstClr>
                </a:solidFill>
                <a:cs typeface="Clear Sans Light" panose="020B0303030202020304" pitchFamily="34" charset="0"/>
              </a:rPr>
              <a:t>began</a:t>
            </a:r>
            <a:r>
              <a:rPr lang="en-GB" altLang="en-US" dirty="0">
                <a:solidFill>
                  <a:prstClr val="black">
                    <a:lumMod val="95000"/>
                    <a:lumOff val="5000"/>
                  </a:prstClr>
                </a:solidFill>
                <a:cs typeface="Clear Sans Light" panose="020B0303030202020304" pitchFamily="34" charset="0"/>
              </a:rPr>
              <a:t>. It </a:t>
            </a:r>
            <a:r>
              <a:rPr lang="en-GB" altLang="en-US" dirty="0">
                <a:solidFill>
                  <a:prstClr val="black">
                    <a:lumMod val="95000"/>
                    <a:lumOff val="5000"/>
                  </a:prstClr>
                </a:solidFill>
                <a:cs typeface="Clear Sans Light" panose="020B0303030202020304" pitchFamily="34" charset="0"/>
              </a:rPr>
              <a:t>was to be one of the worst wars in history and when it ended in 1918, it was sometimes known as ‘The Great War’ or ‘the war to end all wars.’</a:t>
            </a:r>
          </a:p>
          <a:p>
            <a:pPr>
              <a:spcBef>
                <a:spcPct val="0"/>
              </a:spcBef>
              <a:defRPr/>
            </a:pPr>
            <a:endParaRPr lang="en-GB" altLang="en-US" dirty="0">
              <a:solidFill>
                <a:prstClr val="black">
                  <a:lumMod val="95000"/>
                  <a:lumOff val="5000"/>
                </a:prstClr>
              </a:solidFill>
              <a:cs typeface="Clear Sans Light" panose="020B0303030202020304" pitchFamily="34" charset="0"/>
            </a:endParaRPr>
          </a:p>
          <a:p>
            <a:pPr>
              <a:spcBef>
                <a:spcPct val="0"/>
              </a:spcBef>
              <a:defRPr/>
            </a:pPr>
            <a:r>
              <a:rPr lang="en-GB" altLang="en-US" dirty="0">
                <a:solidFill>
                  <a:prstClr val="black">
                    <a:lumMod val="95000"/>
                    <a:lumOff val="5000"/>
                  </a:prstClr>
                </a:solidFill>
                <a:cs typeface="Clear Sans Light" panose="020B0303030202020304" pitchFamily="34" charset="0"/>
              </a:rPr>
              <a:t>During the </a:t>
            </a:r>
            <a:r>
              <a:rPr lang="en-GB" altLang="en-US" dirty="0">
                <a:solidFill>
                  <a:prstClr val="black">
                    <a:lumMod val="95000"/>
                    <a:lumOff val="5000"/>
                  </a:prstClr>
                </a:solidFill>
                <a:cs typeface="Clear Sans Light" panose="020B0303030202020304" pitchFamily="34" charset="0"/>
              </a:rPr>
              <a:t>First World War</a:t>
            </a:r>
            <a:r>
              <a:rPr lang="en-GB" altLang="en-US" dirty="0">
                <a:solidFill>
                  <a:prstClr val="black">
                    <a:lumMod val="95000"/>
                    <a:lumOff val="5000"/>
                  </a:prstClr>
                </a:solidFill>
                <a:cs typeface="Clear Sans Light" panose="020B0303030202020304" pitchFamily="34" charset="0"/>
              </a:rPr>
              <a:t>, men fought </a:t>
            </a:r>
            <a:r>
              <a:rPr lang="en-GB" altLang="en-US" dirty="0">
                <a:solidFill>
                  <a:prstClr val="black">
                    <a:lumMod val="95000"/>
                    <a:lumOff val="5000"/>
                  </a:prstClr>
                </a:solidFill>
                <a:cs typeface="Clear Sans Light" panose="020B0303030202020304" pitchFamily="34" charset="0"/>
              </a:rPr>
              <a:t>on</a:t>
            </a:r>
            <a:br>
              <a:rPr lang="en-GB" altLang="en-US" dirty="0">
                <a:solidFill>
                  <a:prstClr val="black">
                    <a:lumMod val="95000"/>
                    <a:lumOff val="5000"/>
                  </a:prstClr>
                </a:solidFill>
                <a:cs typeface="Clear Sans Light" panose="020B0303030202020304" pitchFamily="34" charset="0"/>
              </a:rPr>
            </a:br>
            <a:r>
              <a:rPr lang="en-GB" altLang="en-US" dirty="0">
                <a:solidFill>
                  <a:prstClr val="black">
                    <a:lumMod val="95000"/>
                    <a:lumOff val="5000"/>
                  </a:prstClr>
                </a:solidFill>
                <a:cs typeface="Clear Sans Light" panose="020B0303030202020304" pitchFamily="34" charset="0"/>
              </a:rPr>
              <a:t>the </a:t>
            </a:r>
            <a:r>
              <a:rPr lang="en-GB" altLang="en-US" dirty="0">
                <a:solidFill>
                  <a:prstClr val="black">
                    <a:lumMod val="95000"/>
                    <a:lumOff val="5000"/>
                  </a:prstClr>
                </a:solidFill>
                <a:cs typeface="Clear Sans Light" panose="020B0303030202020304" pitchFamily="34" charset="0"/>
              </a:rPr>
              <a:t>Western Front in trenches that stretched for over 1000 miles, from the English Channel to the Swiss border.</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1377" y="1419226"/>
            <a:ext cx="2305867" cy="1802921"/>
          </a:xfrm>
          <a:prstGeom prst="rect">
            <a:avLst/>
          </a:prstGeom>
          <a:ln w="38100">
            <a:solidFill>
              <a:schemeClr val="bg1"/>
            </a:solidFill>
          </a:ln>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1377" y="3729002"/>
            <a:ext cx="2305867" cy="1677518"/>
          </a:xfrm>
          <a:prstGeom prst="rect">
            <a:avLst/>
          </a:prstGeom>
          <a:ln w="3810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2119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92314" y="457201"/>
            <a:ext cx="8207375" cy="962025"/>
          </a:xfrm>
        </p:spPr>
        <p:txBody>
          <a:bodyPr/>
          <a:lstStyle/>
          <a:p>
            <a:pPr eaLnBrk="1" fontAlgn="auto" hangingPunct="1">
              <a:spcAft>
                <a:spcPts val="0"/>
              </a:spcAft>
              <a:defRPr/>
            </a:pPr>
            <a:r>
              <a:rPr lang="en-GB" sz="3600" dirty="0">
                <a:solidFill>
                  <a:srgbClr val="007741"/>
                </a:solidFill>
              </a:rPr>
              <a:t>The Christmas Truce</a:t>
            </a:r>
            <a:endParaRPr lang="en-GB" sz="3600" dirty="0">
              <a:solidFill>
                <a:srgbClr val="007741"/>
              </a:solidFill>
            </a:endParaRPr>
          </a:p>
        </p:txBody>
      </p:sp>
      <p:sp>
        <p:nvSpPr>
          <p:cNvPr id="6" name="Rectangle 5"/>
          <p:cNvSpPr/>
          <p:nvPr/>
        </p:nvSpPr>
        <p:spPr>
          <a:xfrm>
            <a:off x="2265871" y="1419226"/>
            <a:ext cx="7599873" cy="4524315"/>
          </a:xfrm>
          <a:prstGeom prst="rect">
            <a:avLst/>
          </a:prstGeom>
        </p:spPr>
        <p:txBody>
          <a:bodyPr wrap="square">
            <a:spAutoFit/>
          </a:bodyPr>
          <a:lstStyle/>
          <a:p>
            <a:pPr>
              <a:spcBef>
                <a:spcPct val="0"/>
              </a:spcBef>
              <a:defRPr/>
            </a:pPr>
            <a:r>
              <a:rPr lang="en-GB" altLang="en-US" dirty="0">
                <a:solidFill>
                  <a:prstClr val="black">
                    <a:lumMod val="95000"/>
                    <a:lumOff val="5000"/>
                  </a:prstClr>
                </a:solidFill>
                <a:cs typeface="Clear Sans Light" panose="020B0303030202020304" pitchFamily="34" charset="0"/>
              </a:rPr>
              <a:t>As Christmas drew near, a desire for a truce grew as care packages began arriving from home. Surrounding towns, villages, and support associations generously gave warm clothes and letters of thanks. Common gifts included chocolate, butterscotch, </a:t>
            </a:r>
            <a:r>
              <a:rPr lang="en-GB" altLang="en-US" dirty="0">
                <a:solidFill>
                  <a:prstClr val="black">
                    <a:lumMod val="95000"/>
                    <a:lumOff val="5000"/>
                  </a:prstClr>
                </a:solidFill>
                <a:cs typeface="Clear Sans Light" panose="020B0303030202020304" pitchFamily="34" charset="0"/>
              </a:rPr>
              <a:t>cigarettes </a:t>
            </a:r>
            <a:r>
              <a:rPr lang="en-GB" altLang="en-US" dirty="0">
                <a:solidFill>
                  <a:prstClr val="black">
                    <a:lumMod val="95000"/>
                    <a:lumOff val="5000"/>
                  </a:prstClr>
                </a:solidFill>
                <a:cs typeface="Clear Sans Light" panose="020B0303030202020304" pitchFamily="34" charset="0"/>
              </a:rPr>
              <a:t>and tobacco</a:t>
            </a:r>
            <a:r>
              <a:rPr lang="en-GB" altLang="en-US" dirty="0">
                <a:solidFill>
                  <a:prstClr val="black">
                    <a:lumMod val="95000"/>
                    <a:lumOff val="5000"/>
                  </a:prstClr>
                </a:solidFill>
                <a:cs typeface="Clear Sans Light" panose="020B0303030202020304" pitchFamily="34" charset="0"/>
              </a:rPr>
              <a:t>.</a:t>
            </a:r>
          </a:p>
          <a:p>
            <a:pPr>
              <a:spcBef>
                <a:spcPct val="0"/>
              </a:spcBef>
              <a:defRPr/>
            </a:pPr>
            <a:endParaRPr lang="en-GB" altLang="en-US" dirty="0">
              <a:solidFill>
                <a:prstClr val="black">
                  <a:lumMod val="95000"/>
                  <a:lumOff val="5000"/>
                </a:prstClr>
              </a:solidFill>
              <a:cs typeface="Clear Sans Light" panose="020B0303030202020304" pitchFamily="34" charset="0"/>
            </a:endParaRPr>
          </a:p>
          <a:p>
            <a:pPr>
              <a:spcBef>
                <a:spcPct val="0"/>
              </a:spcBef>
              <a:defRPr/>
            </a:pPr>
            <a:r>
              <a:rPr lang="en-GB" altLang="en-US" dirty="0">
                <a:solidFill>
                  <a:prstClr val="black">
                    <a:lumMod val="95000"/>
                    <a:lumOff val="5000"/>
                  </a:prstClr>
                </a:solidFill>
                <a:cs typeface="Clear Sans Light" panose="020B0303030202020304" pitchFamily="34" charset="0"/>
              </a:rPr>
              <a:t>With boosted morale and more than usual to eat, the Christmas spirit entered the trenches and a truce began on </a:t>
            </a:r>
            <a:r>
              <a:rPr lang="en-GB" altLang="en-US" dirty="0">
                <a:solidFill>
                  <a:prstClr val="black">
                    <a:lumMod val="95000"/>
                    <a:lumOff val="5000"/>
                  </a:prstClr>
                </a:solidFill>
                <a:cs typeface="Clear Sans Light" panose="020B0303030202020304" pitchFamily="34" charset="0"/>
              </a:rPr>
              <a:t>24th </a:t>
            </a:r>
            <a:r>
              <a:rPr lang="en-GB" altLang="en-US" dirty="0">
                <a:solidFill>
                  <a:prstClr val="black">
                    <a:lumMod val="95000"/>
                    <a:lumOff val="5000"/>
                  </a:prstClr>
                </a:solidFill>
                <a:cs typeface="Clear Sans Light" panose="020B0303030202020304" pitchFamily="34" charset="0"/>
              </a:rPr>
              <a:t>December 1914</a:t>
            </a:r>
            <a:r>
              <a:rPr lang="en-GB" altLang="en-US" dirty="0">
                <a:solidFill>
                  <a:prstClr val="black">
                    <a:lumMod val="95000"/>
                    <a:lumOff val="5000"/>
                  </a:prstClr>
                </a:solidFill>
                <a:cs typeface="Clear Sans Light" panose="020B0303030202020304" pitchFamily="34" charset="0"/>
              </a:rPr>
              <a:t>.</a:t>
            </a:r>
          </a:p>
          <a:p>
            <a:pPr>
              <a:spcBef>
                <a:spcPct val="0"/>
              </a:spcBef>
              <a:defRPr/>
            </a:pPr>
            <a:endParaRPr lang="en-GB" altLang="en-US" dirty="0">
              <a:solidFill>
                <a:prstClr val="black">
                  <a:lumMod val="95000"/>
                  <a:lumOff val="5000"/>
                </a:prstClr>
              </a:solidFill>
              <a:cs typeface="Clear Sans Light" panose="020B0303030202020304" pitchFamily="34" charset="0"/>
            </a:endParaRPr>
          </a:p>
          <a:p>
            <a:pPr>
              <a:spcBef>
                <a:spcPct val="0"/>
              </a:spcBef>
              <a:defRPr/>
            </a:pPr>
            <a:r>
              <a:rPr lang="en-GB" altLang="en-US" dirty="0">
                <a:solidFill>
                  <a:prstClr val="black">
                    <a:lumMod val="95000"/>
                    <a:lumOff val="5000"/>
                  </a:prstClr>
                </a:solidFill>
                <a:cs typeface="Clear Sans Light" panose="020B0303030202020304" pitchFamily="34" charset="0"/>
              </a:rPr>
              <a:t>In some areas, German soldiers decorated their trenches with small Christmas trees with candles in them. This prompted carol </a:t>
            </a:r>
            <a:r>
              <a:rPr lang="en-GB" altLang="en-US" dirty="0">
                <a:solidFill>
                  <a:prstClr val="black">
                    <a:lumMod val="95000"/>
                    <a:lumOff val="5000"/>
                  </a:prstClr>
                </a:solidFill>
                <a:cs typeface="Clear Sans Light" panose="020B0303030202020304" pitchFamily="34" charset="0"/>
              </a:rPr>
              <a:t>singing</a:t>
            </a:r>
            <a:br>
              <a:rPr lang="en-GB" altLang="en-US" dirty="0">
                <a:solidFill>
                  <a:prstClr val="black">
                    <a:lumMod val="95000"/>
                    <a:lumOff val="5000"/>
                  </a:prstClr>
                </a:solidFill>
                <a:cs typeface="Clear Sans Light" panose="020B0303030202020304" pitchFamily="34" charset="0"/>
              </a:rPr>
            </a:br>
            <a:r>
              <a:rPr lang="en-GB" altLang="en-US" dirty="0">
                <a:solidFill>
                  <a:prstClr val="black">
                    <a:lumMod val="95000"/>
                    <a:lumOff val="5000"/>
                  </a:prstClr>
                </a:solidFill>
                <a:cs typeface="Clear Sans Light" panose="020B0303030202020304" pitchFamily="34" charset="0"/>
              </a:rPr>
              <a:t>and </a:t>
            </a:r>
            <a:r>
              <a:rPr lang="en-GB" altLang="en-US" dirty="0">
                <a:solidFill>
                  <a:prstClr val="black">
                    <a:lumMod val="95000"/>
                    <a:lumOff val="5000"/>
                  </a:prstClr>
                </a:solidFill>
                <a:cs typeface="Clear Sans Light" panose="020B0303030202020304" pitchFamily="34" charset="0"/>
              </a:rPr>
              <a:t>even some meetings in </a:t>
            </a:r>
            <a:r>
              <a:rPr lang="en-GB" altLang="en-US" dirty="0">
                <a:solidFill>
                  <a:prstClr val="black">
                    <a:lumMod val="95000"/>
                    <a:lumOff val="5000"/>
                  </a:prstClr>
                </a:solidFill>
                <a:cs typeface="Clear Sans Light" panose="020B0303030202020304" pitchFamily="34" charset="0"/>
              </a:rPr>
              <a:t>no man’s </a:t>
            </a:r>
            <a:r>
              <a:rPr lang="en-GB" altLang="en-US" dirty="0">
                <a:solidFill>
                  <a:prstClr val="black">
                    <a:lumMod val="95000"/>
                    <a:lumOff val="5000"/>
                  </a:prstClr>
                </a:solidFill>
                <a:cs typeface="Clear Sans Light" panose="020B0303030202020304" pitchFamily="34" charset="0"/>
              </a:rPr>
              <a:t>land</a:t>
            </a:r>
            <a:r>
              <a:rPr lang="en-GB" altLang="en-US" dirty="0">
                <a:solidFill>
                  <a:prstClr val="black">
                    <a:lumMod val="95000"/>
                    <a:lumOff val="5000"/>
                  </a:prstClr>
                </a:solidFill>
                <a:cs typeface="Clear Sans Light" panose="020B0303030202020304" pitchFamily="34" charset="0"/>
              </a:rPr>
              <a:t>.</a:t>
            </a:r>
          </a:p>
          <a:p>
            <a:pPr>
              <a:spcBef>
                <a:spcPct val="0"/>
              </a:spcBef>
              <a:defRPr/>
            </a:pPr>
            <a:endParaRPr lang="en-GB" altLang="en-US" dirty="0">
              <a:solidFill>
                <a:prstClr val="black">
                  <a:lumMod val="95000"/>
                  <a:lumOff val="5000"/>
                </a:prstClr>
              </a:solidFill>
              <a:cs typeface="Clear Sans Light" panose="020B0303030202020304" pitchFamily="34" charset="0"/>
            </a:endParaRPr>
          </a:p>
          <a:p>
            <a:pPr>
              <a:spcBef>
                <a:spcPct val="0"/>
              </a:spcBef>
              <a:defRPr/>
            </a:pPr>
            <a:r>
              <a:rPr lang="en-GB" altLang="en-US" dirty="0">
                <a:solidFill>
                  <a:prstClr val="black">
                    <a:lumMod val="95000"/>
                    <a:lumOff val="5000"/>
                  </a:prstClr>
                </a:solidFill>
                <a:cs typeface="Clear Sans Light" panose="020B0303030202020304" pitchFamily="34" charset="0"/>
              </a:rPr>
              <a:t>This was the first time that opponents had met, even if just </a:t>
            </a:r>
            <a:r>
              <a:rPr lang="en-GB" altLang="en-US" dirty="0">
                <a:solidFill>
                  <a:prstClr val="black">
                    <a:lumMod val="95000"/>
                    <a:lumOff val="5000"/>
                  </a:prstClr>
                </a:solidFill>
                <a:cs typeface="Clear Sans Light" panose="020B0303030202020304" pitchFamily="34" charset="0"/>
              </a:rPr>
              <a:t>briefly,</a:t>
            </a:r>
            <a:br>
              <a:rPr lang="en-GB" altLang="en-US" dirty="0">
                <a:solidFill>
                  <a:prstClr val="black">
                    <a:lumMod val="95000"/>
                    <a:lumOff val="5000"/>
                  </a:prstClr>
                </a:solidFill>
                <a:cs typeface="Clear Sans Light" panose="020B0303030202020304" pitchFamily="34" charset="0"/>
              </a:rPr>
            </a:br>
            <a:r>
              <a:rPr lang="en-GB" altLang="en-US" dirty="0">
                <a:solidFill>
                  <a:prstClr val="black">
                    <a:lumMod val="95000"/>
                    <a:lumOff val="5000"/>
                  </a:prstClr>
                </a:solidFill>
                <a:cs typeface="Clear Sans Light" panose="020B0303030202020304" pitchFamily="34" charset="0"/>
              </a:rPr>
              <a:t>in no man’s </a:t>
            </a:r>
            <a:r>
              <a:rPr lang="en-GB" altLang="en-US" dirty="0">
                <a:solidFill>
                  <a:prstClr val="black">
                    <a:lumMod val="95000"/>
                    <a:lumOff val="5000"/>
                  </a:prstClr>
                </a:solidFill>
                <a:cs typeface="Clear Sans Light" panose="020B0303030202020304" pitchFamily="34" charset="0"/>
              </a:rPr>
              <a:t>land. In one instance, a note was sent asking for </a:t>
            </a:r>
            <a:r>
              <a:rPr lang="en-GB" altLang="en-US" dirty="0">
                <a:solidFill>
                  <a:prstClr val="black">
                    <a:lumMod val="95000"/>
                    <a:lumOff val="5000"/>
                  </a:prstClr>
                </a:solidFill>
                <a:cs typeface="Clear Sans Light" panose="020B0303030202020304" pitchFamily="34" charset="0"/>
              </a:rPr>
              <a:t>a</a:t>
            </a:r>
            <a:br>
              <a:rPr lang="en-GB" altLang="en-US" dirty="0">
                <a:solidFill>
                  <a:prstClr val="black">
                    <a:lumMod val="95000"/>
                    <a:lumOff val="5000"/>
                  </a:prstClr>
                </a:solidFill>
                <a:cs typeface="Clear Sans Light" panose="020B0303030202020304" pitchFamily="34" charset="0"/>
              </a:rPr>
            </a:br>
            <a:r>
              <a:rPr lang="en-GB" altLang="en-US" dirty="0">
                <a:solidFill>
                  <a:prstClr val="black">
                    <a:lumMod val="95000"/>
                    <a:lumOff val="5000"/>
                  </a:prstClr>
                </a:solidFill>
                <a:cs typeface="Clear Sans Light" panose="020B0303030202020304" pitchFamily="34" charset="0"/>
              </a:rPr>
              <a:t>ceasefire </a:t>
            </a:r>
            <a:r>
              <a:rPr lang="en-GB" altLang="en-US" dirty="0">
                <a:solidFill>
                  <a:prstClr val="black">
                    <a:lumMod val="95000"/>
                    <a:lumOff val="5000"/>
                  </a:prstClr>
                </a:solidFill>
                <a:cs typeface="Clear Sans Light" panose="020B0303030202020304" pitchFamily="34" charset="0"/>
              </a:rPr>
              <a:t>so the Germans could celebrate their captain’s </a:t>
            </a:r>
            <a:r>
              <a:rPr lang="en-GB" altLang="en-US" dirty="0">
                <a:solidFill>
                  <a:prstClr val="black">
                    <a:lumMod val="95000"/>
                    <a:lumOff val="5000"/>
                  </a:prstClr>
                </a:solidFill>
                <a:cs typeface="Clear Sans Light" panose="020B0303030202020304" pitchFamily="34" charset="0"/>
              </a:rPr>
              <a:t>birthday.</a:t>
            </a:r>
            <a:br>
              <a:rPr lang="en-GB" altLang="en-US" dirty="0">
                <a:solidFill>
                  <a:prstClr val="black">
                    <a:lumMod val="95000"/>
                    <a:lumOff val="5000"/>
                  </a:prstClr>
                </a:solidFill>
                <a:cs typeface="Clear Sans Light" panose="020B0303030202020304" pitchFamily="34" charset="0"/>
              </a:rPr>
            </a:br>
            <a:r>
              <a:rPr lang="en-GB" altLang="en-US" dirty="0">
                <a:solidFill>
                  <a:prstClr val="black">
                    <a:lumMod val="95000"/>
                    <a:lumOff val="5000"/>
                  </a:prstClr>
                </a:solidFill>
                <a:cs typeface="Clear Sans Light" panose="020B0303030202020304" pitchFamily="34" charset="0"/>
              </a:rPr>
              <a:t>The </a:t>
            </a:r>
            <a:r>
              <a:rPr lang="en-GB" altLang="en-US" dirty="0">
                <a:solidFill>
                  <a:prstClr val="black">
                    <a:lumMod val="95000"/>
                    <a:lumOff val="5000"/>
                  </a:prstClr>
                </a:solidFill>
                <a:cs typeface="Clear Sans Light" panose="020B0303030202020304" pitchFamily="34" charset="0"/>
              </a:rPr>
              <a:t>British accepted and offered some tobacco in return.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8097" y="4188064"/>
            <a:ext cx="2180434" cy="351095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3373" y="4911830"/>
            <a:ext cx="1589570" cy="4309808"/>
          </a:xfrm>
          <a:prstGeom prst="rect">
            <a:avLst/>
          </a:prstGeom>
        </p:spPr>
      </p:pic>
    </p:spTree>
    <p:extLst>
      <p:ext uri="{BB962C8B-B14F-4D97-AF65-F5344CB8AC3E}">
        <p14:creationId xmlns:p14="http://schemas.microsoft.com/office/powerpoint/2010/main" val="844743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bwMode="auto">
          <a:xfrm>
            <a:off x="1992314" y="457201"/>
            <a:ext cx="8207375" cy="96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numCol="1" anchor="t" anchorCtr="0" compatLnSpc="1">
            <a:prstTxWarp prst="textNoShape">
              <a:avLst/>
            </a:prstTxWarp>
          </a:bodyPr>
          <a:lstStyle/>
          <a:p>
            <a:pPr eaLnBrk="1" hangingPunct="1"/>
            <a:r>
              <a:rPr lang="en-GB" altLang="en-US" sz="3600">
                <a:solidFill>
                  <a:srgbClr val="007741"/>
                </a:solidFill>
              </a:rPr>
              <a:t>Source Analysis</a:t>
            </a:r>
          </a:p>
        </p:txBody>
      </p:sp>
      <p:sp>
        <p:nvSpPr>
          <p:cNvPr id="6" name="Rectangle 5"/>
          <p:cNvSpPr/>
          <p:nvPr/>
        </p:nvSpPr>
        <p:spPr>
          <a:xfrm>
            <a:off x="2265363" y="1419226"/>
            <a:ext cx="2862262" cy="3046413"/>
          </a:xfrm>
          <a:prstGeom prst="rect">
            <a:avLst/>
          </a:prstGeom>
        </p:spPr>
        <p:txBody>
          <a:bodyPr>
            <a:spAutoFit/>
          </a:bodyPr>
          <a:lstStyle/>
          <a:p>
            <a:pPr>
              <a:defRPr/>
            </a:pPr>
            <a:r>
              <a:rPr lang="en-GB" altLang="en-US" sz="1600" dirty="0">
                <a:solidFill>
                  <a:schemeClr val="tx1">
                    <a:lumMod val="95000"/>
                    <a:lumOff val="5000"/>
                  </a:schemeClr>
                </a:solidFill>
                <a:cs typeface="Clear Sans Light" panose="020B0303030202020304" pitchFamily="34" charset="0"/>
              </a:rPr>
              <a:t>Watch this well-known supermarket Christmas advert from 2014</a:t>
            </a:r>
            <a:r>
              <a:rPr lang="en-GB" altLang="en-US" sz="1600" dirty="0">
                <a:solidFill>
                  <a:schemeClr val="tx1">
                    <a:lumMod val="95000"/>
                    <a:lumOff val="5000"/>
                  </a:schemeClr>
                </a:solidFill>
                <a:cs typeface="Clear Sans Light" panose="020B0303030202020304" pitchFamily="34" charset="0"/>
              </a:rPr>
              <a:t>. </a:t>
            </a:r>
          </a:p>
          <a:p>
            <a:pPr>
              <a:defRPr/>
            </a:pPr>
            <a:endParaRPr lang="en-GB" altLang="en-US" sz="1600" dirty="0">
              <a:solidFill>
                <a:schemeClr val="tx1">
                  <a:lumMod val="95000"/>
                  <a:lumOff val="5000"/>
                </a:schemeClr>
              </a:solidFill>
              <a:cs typeface="Clear Sans Light" panose="020B0303030202020304" pitchFamily="34" charset="0"/>
            </a:endParaRPr>
          </a:p>
          <a:p>
            <a:pPr>
              <a:defRPr/>
            </a:pPr>
            <a:r>
              <a:rPr lang="en-GB" altLang="en-US" sz="1600" dirty="0">
                <a:solidFill>
                  <a:schemeClr val="tx1">
                    <a:lumMod val="95000"/>
                    <a:lumOff val="5000"/>
                  </a:schemeClr>
                </a:solidFill>
                <a:cs typeface="Clear Sans Light" panose="020B0303030202020304" pitchFamily="34" charset="0"/>
              </a:rPr>
              <a:t>Do </a:t>
            </a:r>
            <a:r>
              <a:rPr lang="en-GB" altLang="en-US" sz="1600" dirty="0">
                <a:solidFill>
                  <a:schemeClr val="tx1">
                    <a:lumMod val="95000"/>
                    <a:lumOff val="5000"/>
                  </a:schemeClr>
                </a:solidFill>
                <a:cs typeface="Clear Sans Light" panose="020B0303030202020304" pitchFamily="34" charset="0"/>
              </a:rPr>
              <a:t>you think the video </a:t>
            </a:r>
            <a:r>
              <a:rPr lang="en-GB" altLang="en-US" sz="1600" dirty="0">
                <a:solidFill>
                  <a:schemeClr val="tx1">
                    <a:lumMod val="95000"/>
                    <a:lumOff val="5000"/>
                  </a:schemeClr>
                </a:solidFill>
                <a:cs typeface="Clear Sans Light" panose="020B0303030202020304" pitchFamily="34" charset="0"/>
              </a:rPr>
              <a:t>is</a:t>
            </a:r>
            <a:br>
              <a:rPr lang="en-GB" altLang="en-US" sz="1600" dirty="0">
                <a:solidFill>
                  <a:schemeClr val="tx1">
                    <a:lumMod val="95000"/>
                    <a:lumOff val="5000"/>
                  </a:schemeClr>
                </a:solidFill>
                <a:cs typeface="Clear Sans Light" panose="020B0303030202020304" pitchFamily="34" charset="0"/>
              </a:rPr>
            </a:br>
            <a:r>
              <a:rPr lang="en-GB" altLang="en-US" sz="1600" dirty="0">
                <a:solidFill>
                  <a:schemeClr val="tx1">
                    <a:lumMod val="95000"/>
                    <a:lumOff val="5000"/>
                  </a:schemeClr>
                </a:solidFill>
                <a:cs typeface="Clear Sans Light" panose="020B0303030202020304" pitchFamily="34" charset="0"/>
              </a:rPr>
              <a:t>a </a:t>
            </a:r>
            <a:r>
              <a:rPr lang="en-GB" altLang="en-US" sz="1600" dirty="0">
                <a:solidFill>
                  <a:schemeClr val="tx1">
                    <a:lumMod val="95000"/>
                    <a:lumOff val="5000"/>
                  </a:schemeClr>
                </a:solidFill>
                <a:cs typeface="Clear Sans Light" panose="020B0303030202020304" pitchFamily="34" charset="0"/>
              </a:rPr>
              <a:t>reliable representation of what happened at Christmas in 1914</a:t>
            </a:r>
            <a:r>
              <a:rPr lang="en-GB" altLang="en-US" sz="1600" dirty="0">
                <a:solidFill>
                  <a:schemeClr val="tx1">
                    <a:lumMod val="95000"/>
                    <a:lumOff val="5000"/>
                  </a:schemeClr>
                </a:solidFill>
                <a:cs typeface="Clear Sans Light" panose="020B0303030202020304" pitchFamily="34" charset="0"/>
              </a:rPr>
              <a:t>?</a:t>
            </a:r>
          </a:p>
          <a:p>
            <a:pPr>
              <a:defRPr/>
            </a:pPr>
            <a:endParaRPr lang="en-GB" altLang="en-US" sz="1600" dirty="0">
              <a:solidFill>
                <a:schemeClr val="tx1">
                  <a:lumMod val="95000"/>
                  <a:lumOff val="5000"/>
                </a:schemeClr>
              </a:solidFill>
              <a:cs typeface="Clear Sans Light" panose="020B0303030202020304" pitchFamily="34" charset="0"/>
            </a:endParaRPr>
          </a:p>
          <a:p>
            <a:pPr>
              <a:defRPr/>
            </a:pPr>
            <a:r>
              <a:rPr lang="en-GB" altLang="en-US" sz="1600" dirty="0">
                <a:solidFill>
                  <a:schemeClr val="tx1">
                    <a:lumMod val="95000"/>
                    <a:lumOff val="5000"/>
                  </a:schemeClr>
                </a:solidFill>
                <a:cs typeface="Clear Sans Light" panose="020B0303030202020304" pitchFamily="34" charset="0"/>
              </a:rPr>
              <a:t>Give </a:t>
            </a:r>
            <a:r>
              <a:rPr lang="en-GB" altLang="en-US" sz="1600" dirty="0">
                <a:solidFill>
                  <a:schemeClr val="tx1">
                    <a:lumMod val="95000"/>
                    <a:lumOff val="5000"/>
                  </a:schemeClr>
                </a:solidFill>
                <a:cs typeface="Clear Sans Light" panose="020B0303030202020304" pitchFamily="34" charset="0"/>
              </a:rPr>
              <a:t>reasons to </a:t>
            </a:r>
            <a:r>
              <a:rPr lang="en-GB" altLang="en-US" sz="1600" dirty="0">
                <a:solidFill>
                  <a:schemeClr val="tx1">
                    <a:lumMod val="95000"/>
                    <a:lumOff val="5000"/>
                  </a:schemeClr>
                </a:solidFill>
                <a:cs typeface="Clear Sans Light" panose="020B0303030202020304" pitchFamily="34" charset="0"/>
              </a:rPr>
              <a:t>explain</a:t>
            </a:r>
            <a:br>
              <a:rPr lang="en-GB" altLang="en-US" sz="1600" dirty="0">
                <a:solidFill>
                  <a:schemeClr val="tx1">
                    <a:lumMod val="95000"/>
                    <a:lumOff val="5000"/>
                  </a:schemeClr>
                </a:solidFill>
                <a:cs typeface="Clear Sans Light" panose="020B0303030202020304" pitchFamily="34" charset="0"/>
              </a:rPr>
            </a:br>
            <a:r>
              <a:rPr lang="en-GB" altLang="en-US" sz="1600" dirty="0">
                <a:solidFill>
                  <a:schemeClr val="tx1">
                    <a:lumMod val="95000"/>
                    <a:lumOff val="5000"/>
                  </a:schemeClr>
                </a:solidFill>
                <a:cs typeface="Clear Sans Light" panose="020B0303030202020304" pitchFamily="34" charset="0"/>
              </a:rPr>
              <a:t>your </a:t>
            </a:r>
            <a:r>
              <a:rPr lang="en-GB" altLang="en-US" sz="1600" dirty="0">
                <a:solidFill>
                  <a:schemeClr val="tx1">
                    <a:lumMod val="95000"/>
                    <a:lumOff val="5000"/>
                  </a:schemeClr>
                </a:solidFill>
                <a:cs typeface="Clear Sans Light" panose="020B0303030202020304" pitchFamily="34" charset="0"/>
              </a:rPr>
              <a:t>answer</a:t>
            </a:r>
            <a:r>
              <a:rPr lang="en-GB" altLang="en-US" sz="1600" dirty="0">
                <a:solidFill>
                  <a:schemeClr val="tx1">
                    <a:lumMod val="95000"/>
                    <a:lumOff val="5000"/>
                  </a:schemeClr>
                </a:solidFill>
                <a:cs typeface="Clear Sans Light" panose="020B0303030202020304" pitchFamily="34" charset="0"/>
              </a:rPr>
              <a:t>.</a:t>
            </a:r>
            <a:endParaRPr lang="en-GB" altLang="en-US" sz="1600" dirty="0">
              <a:solidFill>
                <a:schemeClr val="tx1">
                  <a:lumMod val="95000"/>
                  <a:lumOff val="5000"/>
                </a:schemeClr>
              </a:solidFill>
              <a:cs typeface="Clear Sans Light" panose="020B0303030202020304" pitchFamily="34" charset="0"/>
            </a:endParaRPr>
          </a:p>
          <a:p>
            <a:pPr>
              <a:defRPr/>
            </a:pPr>
            <a:endParaRPr lang="en-GB" altLang="en-US" sz="1600" dirty="0">
              <a:solidFill>
                <a:schemeClr val="tx1">
                  <a:lumMod val="95000"/>
                  <a:lumOff val="5000"/>
                </a:schemeClr>
              </a:solidFill>
              <a:cs typeface="Clear Sans Light" panose="020B0303030202020304" pitchFamily="34" charset="0"/>
            </a:endParaRPr>
          </a:p>
        </p:txBody>
      </p:sp>
      <p:pic>
        <p:nvPicPr>
          <p:cNvPr id="112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5737" y="4743451"/>
            <a:ext cx="9247188"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256213" y="1739900"/>
            <a:ext cx="4476750" cy="247650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127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6213" y="1855789"/>
            <a:ext cx="447675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5"/>
          <p:cNvSpPr>
            <a:spLocks noChangeArrowheads="1"/>
          </p:cNvSpPr>
          <p:nvPr/>
        </p:nvSpPr>
        <p:spPr bwMode="auto">
          <a:xfrm>
            <a:off x="4030445" y="6509060"/>
            <a:ext cx="4131108" cy="169277"/>
          </a:xfrm>
          <a:prstGeom prst="rect">
            <a:avLst/>
          </a:prstGeom>
          <a:noFill/>
          <a:ln>
            <a:noFill/>
          </a:ln>
          <a:effectLst>
            <a:softEdge rad="63500"/>
          </a:effectLst>
        </p:spPr>
        <p:txBody>
          <a:bodyPr>
            <a:spAutoFit/>
          </a:bodyPr>
          <a:lstStyle>
            <a:lvl1pPr>
              <a:defRPr>
                <a:solidFill>
                  <a:schemeClr val="tx1"/>
                </a:solidFill>
                <a:latin typeface="Clear Sans Light" panose="020B0303030202020304" pitchFamily="34" charset="0"/>
              </a:defRPr>
            </a:lvl1pPr>
            <a:lvl2pPr marL="742950" indent="-285750">
              <a:defRPr>
                <a:solidFill>
                  <a:schemeClr val="tx1"/>
                </a:solidFill>
                <a:latin typeface="Clear Sans Light" panose="020B0303030202020304" pitchFamily="34" charset="0"/>
              </a:defRPr>
            </a:lvl2pPr>
            <a:lvl3pPr marL="1143000" indent="-228600">
              <a:defRPr>
                <a:solidFill>
                  <a:schemeClr val="tx1"/>
                </a:solidFill>
                <a:latin typeface="Clear Sans Light" panose="020B0303030202020304" pitchFamily="34" charset="0"/>
              </a:defRPr>
            </a:lvl3pPr>
            <a:lvl4pPr marL="1600200" indent="-228600">
              <a:defRPr>
                <a:solidFill>
                  <a:schemeClr val="tx1"/>
                </a:solidFill>
                <a:latin typeface="Clear Sans Light" panose="020B0303030202020304" pitchFamily="34" charset="0"/>
              </a:defRPr>
            </a:lvl4pPr>
            <a:lvl5pPr marL="2057400" indent="-228600">
              <a:defRPr>
                <a:solidFill>
                  <a:schemeClr val="tx1"/>
                </a:solidFill>
                <a:latin typeface="Clear Sans Light" panose="020B03030302020203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defRPr>
            </a:lvl9pPr>
          </a:lstStyle>
          <a:p>
            <a:pPr algn="ctr">
              <a:defRPr/>
            </a:pPr>
            <a:r>
              <a:rPr lang="en-GB" sz="500" dirty="0">
                <a:solidFill>
                  <a:srgbClr val="4E0F1A"/>
                </a:solidFill>
                <a:latin typeface="Tuffy" panose="020B0603060100000000" pitchFamily="34" charset="0"/>
              </a:rPr>
              <a:t>Unknown author [CC BY-SA 4.0 (http://creativecommons.org/licenses/by-sa/4.0)], via Wikimedia Commons</a:t>
            </a:r>
            <a:endParaRPr lang="en-GB" altLang="en-US" sz="500" dirty="0">
              <a:solidFill>
                <a:srgbClr val="4E0F1A"/>
              </a:solidFill>
              <a:latin typeface="Tuffy" panose="020B0603060100000000" pitchFamily="34" charset="0"/>
              <a:cs typeface="Clear Sans Light" panose="020B0303030202020304" pitchFamily="34" charset="0"/>
            </a:endParaRPr>
          </a:p>
        </p:txBody>
      </p:sp>
      <p:pic>
        <p:nvPicPr>
          <p:cNvPr id="11274" name="Picture 13">
            <a:hlinkClick r:id="rId4"/>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1838" y="2624138"/>
            <a:ext cx="823912"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5167314" y="1419226"/>
            <a:ext cx="3908425" cy="276225"/>
          </a:xfrm>
          <a:prstGeom prst="rect">
            <a:avLst/>
          </a:prstGeom>
        </p:spPr>
        <p:txBody>
          <a:bodyPr>
            <a:spAutoFit/>
          </a:bodyPr>
          <a:lstStyle/>
          <a:p>
            <a:pPr>
              <a:defRPr/>
            </a:pPr>
            <a:r>
              <a:rPr lang="en-GB" altLang="en-US" sz="1200" u="sng" dirty="0">
                <a:solidFill>
                  <a:schemeClr val="tx1">
                    <a:lumMod val="95000"/>
                    <a:lumOff val="5000"/>
                  </a:schemeClr>
                </a:solidFill>
                <a:latin typeface="+mj-lt"/>
                <a:cs typeface="Clear Sans Light" panose="020B0303030202020304" pitchFamily="34" charset="0"/>
              </a:rPr>
              <a:t>Source </a:t>
            </a:r>
            <a:r>
              <a:rPr lang="en-GB" altLang="en-US" sz="1200" u="sng" dirty="0">
                <a:solidFill>
                  <a:schemeClr val="tx1">
                    <a:lumMod val="95000"/>
                    <a:lumOff val="5000"/>
                  </a:schemeClr>
                </a:solidFill>
                <a:latin typeface="+mj-lt"/>
                <a:cs typeface="Clear Sans Light" panose="020B0303030202020304" pitchFamily="34" charset="0"/>
              </a:rPr>
              <a:t>B</a:t>
            </a:r>
            <a:endParaRPr lang="en-GB" altLang="en-US" sz="1200" dirty="0">
              <a:solidFill>
                <a:schemeClr val="tx1">
                  <a:lumMod val="95000"/>
                  <a:lumOff val="5000"/>
                </a:schemeClr>
              </a:solidFill>
              <a:cs typeface="Clear Sans Light" panose="020B0303030202020304" pitchFamily="34" charset="0"/>
            </a:endParaRPr>
          </a:p>
        </p:txBody>
      </p:sp>
    </p:spTree>
    <p:extLst>
      <p:ext uri="{BB962C8B-B14F-4D97-AF65-F5344CB8AC3E}">
        <p14:creationId xmlns:p14="http://schemas.microsoft.com/office/powerpoint/2010/main" val="3278973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Khaki Chums Xmas Truce 1914</a:t>
            </a:r>
            <a:endParaRPr lang="en-GB" dirty="0"/>
          </a:p>
        </p:txBody>
      </p:sp>
      <p:pic>
        <p:nvPicPr>
          <p:cNvPr id="4" name="Content Placeholder 3"/>
          <p:cNvPicPr>
            <a:picLocks noGrp="1" noChangeAspect="1"/>
          </p:cNvPicPr>
          <p:nvPr>
            <p:ph idx="1"/>
          </p:nvPr>
        </p:nvPicPr>
        <p:blipFill>
          <a:blip r:embed="rId2"/>
          <a:stretch>
            <a:fillRect/>
          </a:stretch>
        </p:blipFill>
        <p:spPr>
          <a:xfrm>
            <a:off x="4712025" y="1584101"/>
            <a:ext cx="6115874" cy="4024245"/>
          </a:xfrm>
          <a:prstGeom prst="rect">
            <a:avLst/>
          </a:prstGeom>
        </p:spPr>
      </p:pic>
      <p:sp>
        <p:nvSpPr>
          <p:cNvPr id="5" name="TextBox 4"/>
          <p:cNvSpPr txBox="1"/>
          <p:nvPr/>
        </p:nvSpPr>
        <p:spPr>
          <a:xfrm>
            <a:off x="914400" y="1584101"/>
            <a:ext cx="3155324" cy="2308324"/>
          </a:xfrm>
          <a:prstGeom prst="rect">
            <a:avLst/>
          </a:prstGeom>
          <a:noFill/>
        </p:spPr>
        <p:txBody>
          <a:bodyPr wrap="square" rtlCol="0">
            <a:spAutoFit/>
          </a:bodyPr>
          <a:lstStyle/>
          <a:p>
            <a:r>
              <a:rPr lang="en-GB" dirty="0" smtClean="0">
                <a:latin typeface="+mn-lt"/>
              </a:rPr>
              <a:t>The Khaki Chums Xmas truce memorial sits in a field by the village Saint </a:t>
            </a:r>
            <a:r>
              <a:rPr lang="en-GB" dirty="0" err="1" smtClean="0">
                <a:latin typeface="+mn-lt"/>
              </a:rPr>
              <a:t>Yvon</a:t>
            </a:r>
            <a:r>
              <a:rPr lang="en-GB" dirty="0" smtClean="0">
                <a:latin typeface="+mn-lt"/>
              </a:rPr>
              <a:t> 16 kilometres from Ypres.</a:t>
            </a:r>
          </a:p>
          <a:p>
            <a:endParaRPr lang="en-GB" dirty="0" smtClean="0">
              <a:latin typeface="+mn-lt"/>
            </a:endParaRPr>
          </a:p>
          <a:p>
            <a:r>
              <a:rPr lang="en-GB" dirty="0" smtClean="0"/>
              <a:t>This is the main site of the famous Xmas truce football game in December 1914. </a:t>
            </a:r>
            <a:endParaRPr lang="en-GB" dirty="0">
              <a:latin typeface="+mn-lt"/>
            </a:endParaRPr>
          </a:p>
        </p:txBody>
      </p:sp>
    </p:spTree>
    <p:extLst>
      <p:ext uri="{BB962C8B-B14F-4D97-AF65-F5344CB8AC3E}">
        <p14:creationId xmlns:p14="http://schemas.microsoft.com/office/powerpoint/2010/main" val="1737608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Cemeteries Around the Famous Truce</a:t>
            </a:r>
            <a:endParaRPr lang="en-GB" dirty="0"/>
          </a:p>
        </p:txBody>
      </p:sp>
      <p:pic>
        <p:nvPicPr>
          <p:cNvPr id="4" name="Content Placeholder 3"/>
          <p:cNvPicPr>
            <a:picLocks noGrp="1" noChangeAspect="1"/>
          </p:cNvPicPr>
          <p:nvPr>
            <p:ph idx="1"/>
          </p:nvPr>
        </p:nvPicPr>
        <p:blipFill rotWithShape="1">
          <a:blip r:embed="rId2"/>
          <a:srcRect l="16499" t="8257" r="4986" b="15001"/>
          <a:stretch/>
        </p:blipFill>
        <p:spPr>
          <a:xfrm>
            <a:off x="1660147" y="1365160"/>
            <a:ext cx="8953993" cy="4920513"/>
          </a:xfrm>
          <a:prstGeom prst="rect">
            <a:avLst/>
          </a:prstGeom>
        </p:spPr>
      </p:pic>
      <p:cxnSp>
        <p:nvCxnSpPr>
          <p:cNvPr id="6" name="Elbow Connector 5"/>
          <p:cNvCxnSpPr/>
          <p:nvPr/>
        </p:nvCxnSpPr>
        <p:spPr>
          <a:xfrm rot="16200000" flipH="1">
            <a:off x="5628067" y="2408349"/>
            <a:ext cx="2910626" cy="824248"/>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rot="16200000" flipH="1">
            <a:off x="6876927" y="4894363"/>
            <a:ext cx="1997008" cy="785612"/>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316394" y="3488789"/>
            <a:ext cx="1166231" cy="33662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98942" y="3446585"/>
            <a:ext cx="1072314" cy="1477328"/>
          </a:xfrm>
          <a:prstGeom prst="rect">
            <a:avLst/>
          </a:prstGeom>
          <a:noFill/>
        </p:spPr>
        <p:txBody>
          <a:bodyPr wrap="square" rtlCol="0">
            <a:spAutoFit/>
          </a:bodyPr>
          <a:lstStyle/>
          <a:p>
            <a:r>
              <a:rPr lang="en-GB" dirty="0" smtClean="0">
                <a:latin typeface="+mn-lt"/>
              </a:rPr>
              <a:t>Allies Front Line Trench 1914</a:t>
            </a:r>
            <a:endParaRPr lang="en-GB" dirty="0">
              <a:latin typeface="+mn-lt"/>
            </a:endParaRPr>
          </a:p>
        </p:txBody>
      </p:sp>
    </p:spTree>
    <p:extLst>
      <p:ext uri="{BB962C8B-B14F-4D97-AF65-F5344CB8AC3E}">
        <p14:creationId xmlns:p14="http://schemas.microsoft.com/office/powerpoint/2010/main" val="980411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did the Truce not happen every year?</a:t>
            </a:r>
            <a:endParaRPr lang="en-GB"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9301" t="23650" r="13314" b="286"/>
          <a:stretch/>
        </p:blipFill>
        <p:spPr>
          <a:xfrm>
            <a:off x="1114977" y="1463039"/>
            <a:ext cx="4979964" cy="3752997"/>
          </a:xfrm>
        </p:spPr>
      </p:pic>
      <p:sp>
        <p:nvSpPr>
          <p:cNvPr id="5" name="TextBox 4"/>
          <p:cNvSpPr txBox="1"/>
          <p:nvPr/>
        </p:nvSpPr>
        <p:spPr>
          <a:xfrm>
            <a:off x="6949440" y="1744394"/>
            <a:ext cx="3671668" cy="2308324"/>
          </a:xfrm>
          <a:prstGeom prst="rect">
            <a:avLst/>
          </a:prstGeom>
          <a:noFill/>
        </p:spPr>
        <p:txBody>
          <a:bodyPr wrap="square" rtlCol="0">
            <a:spAutoFit/>
          </a:bodyPr>
          <a:lstStyle/>
          <a:p>
            <a:r>
              <a:rPr lang="en-GB" dirty="0" smtClean="0">
                <a:latin typeface="+mn-lt"/>
              </a:rPr>
              <a:t>The picture shows 9 marked graves of men who died on the 25</a:t>
            </a:r>
            <a:r>
              <a:rPr lang="en-GB" baseline="30000" dirty="0" smtClean="0">
                <a:latin typeface="+mn-lt"/>
              </a:rPr>
              <a:t>th</a:t>
            </a:r>
            <a:r>
              <a:rPr lang="en-GB" dirty="0" smtClean="0">
                <a:latin typeface="+mn-lt"/>
              </a:rPr>
              <a:t> December 1915.</a:t>
            </a:r>
          </a:p>
          <a:p>
            <a:endParaRPr lang="en-GB" dirty="0"/>
          </a:p>
          <a:p>
            <a:endParaRPr lang="en-GB" dirty="0" smtClean="0">
              <a:latin typeface="+mn-lt"/>
            </a:endParaRPr>
          </a:p>
          <a:p>
            <a:r>
              <a:rPr lang="en-GB" dirty="0" smtClean="0"/>
              <a:t>Why did this happen?</a:t>
            </a:r>
          </a:p>
          <a:p>
            <a:r>
              <a:rPr lang="en-GB" dirty="0" smtClean="0">
                <a:latin typeface="+mn-lt"/>
              </a:rPr>
              <a:t>Why was their not a </a:t>
            </a:r>
            <a:r>
              <a:rPr lang="en-GB" smtClean="0">
                <a:latin typeface="+mn-lt"/>
              </a:rPr>
              <a:t>truce every year?</a:t>
            </a:r>
            <a:endParaRPr lang="en-GB" dirty="0">
              <a:latin typeface="+mn-lt"/>
            </a:endParaRPr>
          </a:p>
        </p:txBody>
      </p:sp>
    </p:spTree>
    <p:extLst>
      <p:ext uri="{BB962C8B-B14F-4D97-AF65-F5344CB8AC3E}">
        <p14:creationId xmlns:p14="http://schemas.microsoft.com/office/powerpoint/2010/main" val="553243515"/>
      </p:ext>
    </p:extLst>
  </p:cSld>
  <p:clrMapOvr>
    <a:masterClrMapping/>
  </p:clrMapOvr>
</p:sld>
</file>

<file path=ppt/theme/theme1.xml><?xml version="1.0" encoding="utf-8"?>
<a:theme xmlns:a="http://schemas.openxmlformats.org/drawingml/2006/main" name="1_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ustom 6">
      <a:majorFont>
        <a:latin typeface="Twinkl SemiBold"/>
        <a:ea typeface=""/>
        <a:cs typeface=""/>
      </a:majorFont>
      <a:minorFont>
        <a:latin typeface="Twinkl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ustom 6">
      <a:majorFont>
        <a:latin typeface="Twinkl SemiBold"/>
        <a:ea typeface=""/>
        <a:cs typeface=""/>
      </a:majorFont>
      <a:minorFont>
        <a:latin typeface="Twinkl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ustom 6">
      <a:majorFont>
        <a:latin typeface="Twinkl SemiBold"/>
        <a:ea typeface=""/>
        <a:cs typeface=""/>
      </a:majorFont>
      <a:minorFont>
        <a:latin typeface="Twinkl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316</Words>
  <Application>Microsoft Office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vt:i4>
      </vt:variant>
    </vt:vector>
  </HeadingPairs>
  <TitlesOfParts>
    <vt:vector size="17" baseType="lpstr">
      <vt:lpstr>Arial</vt:lpstr>
      <vt:lpstr>Clear Sans</vt:lpstr>
      <vt:lpstr>Clear Sans Light</vt:lpstr>
      <vt:lpstr>Sassoon Infant Rg</vt:lpstr>
      <vt:lpstr>Tuffy</vt:lpstr>
      <vt:lpstr>Twinkl Light</vt:lpstr>
      <vt:lpstr>Twinkl SemiBold</vt:lpstr>
      <vt:lpstr>1_Office Theme</vt:lpstr>
      <vt:lpstr>Office Theme</vt:lpstr>
      <vt:lpstr>2_Office Theme</vt:lpstr>
      <vt:lpstr>PowerPoint Presentation</vt:lpstr>
      <vt:lpstr>Life on the Western Front </vt:lpstr>
      <vt:lpstr>The Christmas Truce</vt:lpstr>
      <vt:lpstr>Source Analysis</vt:lpstr>
      <vt:lpstr>The Khaki Chums Xmas Truce 1914</vt:lpstr>
      <vt:lpstr>Cemeteries Around the Famous Truce</vt:lpstr>
      <vt:lpstr>Why did the Truce not happen every year?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Westwater</dc:creator>
  <cp:lastModifiedBy>Adam Westwater</cp:lastModifiedBy>
  <cp:revision>5</cp:revision>
  <dcterms:created xsi:type="dcterms:W3CDTF">2017-12-06T10:20:30Z</dcterms:created>
  <dcterms:modified xsi:type="dcterms:W3CDTF">2017-12-06T12:43:08Z</dcterms:modified>
</cp:coreProperties>
</file>