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2AE96-CD6C-492F-921C-075A2A204383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D2AAF-BDAB-441B-AFD0-CE14C9EBF1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8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D2AAF-BDAB-441B-AFD0-CE14C9EBF14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0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C5F4D3-2D74-45E3-AC70-D2986B933500}" type="datetimeFigureOut">
              <a:rPr lang="en-GB" smtClean="0"/>
              <a:t>10/01/2018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3081DF-919F-46BD-A173-9D3477E0953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ANCIENT GREECE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627784" y="4581128"/>
            <a:ext cx="4392488" cy="1296144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189701" cy="19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5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286" y="477208"/>
            <a:ext cx="784887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Democracy</a:t>
            </a:r>
            <a:endParaRPr lang="en-GB" sz="3600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1362607"/>
            <a:ext cx="8064896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. Democracy started around 510BC. </a:t>
            </a:r>
          </a:p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.Women under 18 and people are not </a:t>
            </a:r>
            <a:r>
              <a: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M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etic can not vote.</a:t>
            </a:r>
          </a:p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.The different groups of people are Dikasteria,Boule and Ekklesia. </a:t>
            </a:r>
          </a:p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The Dikasteria is more like the police</a:t>
            </a:r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r>
              <a:rPr lang="en-GB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tyle Script" panose="030804020302050B0404" pitchFamily="66" charset="0"/>
              </a:rPr>
              <a:t>Democracy started in Greece</a:t>
            </a:r>
            <a:endParaRPr lang="en-GB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6" y="4221088"/>
            <a:ext cx="3822809" cy="19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democracy in ancient gree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65115"/>
            <a:ext cx="34071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0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2474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  <a:latin typeface="Freestyle Script" panose="030804020302050B0404" pitchFamily="66" charset="0"/>
              </a:rPr>
              <a:t>O</a:t>
            </a:r>
            <a:r>
              <a:rPr lang="en-GB" sz="6000" dirty="0" smtClean="0">
                <a:solidFill>
                  <a:srgbClr val="C00000"/>
                </a:solidFill>
                <a:latin typeface="Freestyle Script" panose="030804020302050B0404" pitchFamily="66" charset="0"/>
              </a:rPr>
              <a:t>lympics</a:t>
            </a:r>
            <a:endParaRPr lang="en-GB" sz="6000" dirty="0">
              <a:solidFill>
                <a:srgbClr val="C0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636912"/>
            <a:ext cx="7128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Only men were allowed to compete.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Married women were not allowed to watch.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Men have to compete naked.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Men have to go to war or athletics.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The events are Pankration, Pentathlon, Stade, Dolichos, Hoplitdromos, boxing, wrestling and Chariot racing.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The first Olympics was 776bc.</a:t>
            </a:r>
          </a:p>
          <a:p>
            <a:r>
              <a:rPr lang="en-GB" sz="28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The winner wins an olive branch.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384376" cy="183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2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45114"/>
            <a:ext cx="734481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Greek Gods </a:t>
            </a:r>
            <a:endParaRPr lang="en-GB" sz="3200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5567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eestyle Script" panose="030804020302050B0404" pitchFamily="66" charset="0"/>
              </a:rPr>
              <a:t>Zeus </a:t>
            </a:r>
            <a:endParaRPr lang="en-GB" sz="2800" dirty="0">
              <a:latin typeface="Freestyle Script" panose="030804020302050B04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8064" y="388645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eestyle Script" panose="030804020302050B0404" pitchFamily="66" charset="0"/>
              </a:rPr>
              <a:t>Leader of the gods and rules the weather. Also Rules Mount Olympia.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6859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6576"/>
            <a:ext cx="2247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5085184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eestyle Script" panose="030804020302050B0404" pitchFamily="66" charset="0"/>
              </a:rPr>
              <a:t>Hades rules the underworld. Hades owns a pet dog with three heads.</a:t>
            </a:r>
            <a:endParaRPr lang="en-GB" sz="2400" dirty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5567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eestyle Script" panose="030804020302050B0404" pitchFamily="66" charset="0"/>
              </a:rPr>
              <a:t>Poseidon</a:t>
            </a:r>
            <a:endParaRPr lang="en-GB" sz="2800" dirty="0">
              <a:latin typeface="Freestyle Script" panose="030804020302050B04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9834" y="1776576"/>
            <a:ext cx="910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eestyle Script" panose="030804020302050B0404" pitchFamily="66" charset="0"/>
              </a:rPr>
              <a:t>Hades</a:t>
            </a:r>
            <a:endParaRPr lang="en-GB" sz="2800" dirty="0">
              <a:latin typeface="Freestyle Script" panose="030804020302050B04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6216" y="1741458"/>
            <a:ext cx="432048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23928" y="1961242"/>
            <a:ext cx="360040" cy="459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331640" y="1895346"/>
            <a:ext cx="144016" cy="29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16216" y="4148040"/>
            <a:ext cx="228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800" dirty="0">
                <a:solidFill>
                  <a:srgbClr val="000000"/>
                </a:solidFill>
                <a:latin typeface="Freestyle Script" panose="030804020302050B0404" pitchFamily="66" charset="0"/>
              </a:rPr>
              <a:t>Poseidon rules the seas and the island of Atlantis.</a:t>
            </a:r>
          </a:p>
        </p:txBody>
      </p:sp>
    </p:spTree>
    <p:extLst>
      <p:ext uri="{BB962C8B-B14F-4D97-AF65-F5344CB8AC3E}">
        <p14:creationId xmlns:p14="http://schemas.microsoft.com/office/powerpoint/2010/main" val="36289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05273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V</a:t>
            </a:r>
            <a:r>
              <a:rPr lang="en-GB" sz="9600" dirty="0" smtClean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ases</a:t>
            </a:r>
            <a:endParaRPr lang="en-GB" sz="9600" dirty="0">
              <a:solidFill>
                <a:schemeClr val="accent2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956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2276872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eestyle Script" panose="030804020302050B0404" pitchFamily="66" charset="0"/>
              </a:rPr>
              <a:t>Mostly all Greek vases </a:t>
            </a:r>
            <a:r>
              <a:rPr lang="en-GB" sz="3600" dirty="0" smtClean="0">
                <a:latin typeface="Freestyle Script" panose="030804020302050B0404" pitchFamily="66" charset="0"/>
              </a:rPr>
              <a:t>have </a:t>
            </a:r>
            <a:r>
              <a:rPr lang="en-GB" sz="3600" dirty="0" smtClean="0">
                <a:latin typeface="Freestyle Script" panose="030804020302050B0404" pitchFamily="66" charset="0"/>
              </a:rPr>
              <a:t>handles and are painted brown.</a:t>
            </a:r>
          </a:p>
          <a:p>
            <a:r>
              <a:rPr lang="en-GB" sz="3600" dirty="0" smtClean="0">
                <a:latin typeface="Freestyle Script" panose="030804020302050B0404" pitchFamily="66" charset="0"/>
              </a:rPr>
              <a:t>Some of the types of vases are amphora, necked amphora and Pyxis</a:t>
            </a:r>
            <a:r>
              <a:rPr lang="en-GB" dirty="0" smtClean="0">
                <a:latin typeface="Freestyle Script" panose="030804020302050B0404" pitchFamily="66" charset="0"/>
              </a:rPr>
              <a:t>. </a:t>
            </a:r>
            <a:endParaRPr lang="en-GB" dirty="0">
              <a:latin typeface="Freestyle Script" panose="030804020302050B04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718" y="5123418"/>
            <a:ext cx="392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>
                <a:solidFill>
                  <a:srgbClr val="000000"/>
                </a:solidFill>
                <a:latin typeface="Freestyle Script" panose="030804020302050B0404" pitchFamily="66" charset="0"/>
              </a:rPr>
              <a:t>These are Greek vases</a:t>
            </a:r>
          </a:p>
        </p:txBody>
      </p:sp>
    </p:spTree>
    <p:extLst>
      <p:ext uri="{BB962C8B-B14F-4D97-AF65-F5344CB8AC3E}">
        <p14:creationId xmlns:p14="http://schemas.microsoft.com/office/powerpoint/2010/main" val="3019167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211359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B050"/>
                </a:solidFill>
                <a:latin typeface="Freestyle Script" panose="030804020302050B0404" pitchFamily="66" charset="0"/>
              </a:rPr>
              <a:t>Food</a:t>
            </a:r>
            <a:endParaRPr lang="en-GB" sz="4000" dirty="0">
              <a:solidFill>
                <a:srgbClr val="00B050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564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204553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eestyle Script" panose="030804020302050B0404" pitchFamily="66" charset="0"/>
              </a:rPr>
              <a:t>In ancient Greece they eat bread ,cheese olives and even snails. </a:t>
            </a:r>
            <a:endParaRPr lang="en-GB" sz="4800" dirty="0">
              <a:latin typeface="Freestyle Script" panose="030804020302050B04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4371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eestyle Script" panose="030804020302050B0404" pitchFamily="66" charset="0"/>
              </a:rPr>
              <a:t>These are some of the foods the ancient Greeks use to eat.</a:t>
            </a:r>
            <a:endParaRPr lang="en-GB" sz="5400" dirty="0">
              <a:latin typeface="Freestyle Script" panose="030804020302050B04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1760" y="364502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5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0527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Differences</a:t>
            </a:r>
            <a:endParaRPr lang="en-GB" sz="40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eestyle Script" panose="030804020302050B0404" pitchFamily="66" charset="0"/>
              </a:rPr>
              <a:t>The differences from the ancient Greek times to the UK democracy now is that anybody can vote if they are over 18.</a:t>
            </a:r>
            <a:endParaRPr lang="en-GB" sz="2400" dirty="0"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50912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eestyle Script" panose="030804020302050B0404" pitchFamily="66" charset="0"/>
              </a:rPr>
              <a:t>The differences are that in the UK that they don’t make vases in the UK.</a:t>
            </a:r>
            <a:endParaRPr lang="en-GB" sz="2400" dirty="0">
              <a:latin typeface="Freestyle Script" panose="030804020302050B04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30689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34382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eestyle Script" panose="030804020302050B0404" pitchFamily="66" charset="0"/>
              </a:rPr>
              <a:t>The differences from the UK Olympics is that any gender can compete. Also anybody can watch.</a:t>
            </a:r>
            <a:endParaRPr lang="en-GB" sz="2400" dirty="0">
              <a:latin typeface="Freestyle Script" panose="030804020302050B04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66" y="5027533"/>
            <a:ext cx="1962027" cy="11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15269"/>
            <a:ext cx="2106446" cy="14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5508104" y="5517232"/>
            <a:ext cx="648072" cy="989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7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90872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Freestyle Script" panose="030804020302050B0404" pitchFamily="66" charset="0"/>
              </a:rPr>
              <a:t>Arts</a:t>
            </a:r>
            <a:endParaRPr lang="en-GB" sz="4000" dirty="0">
              <a:latin typeface="Freestyle Script" panose="030804020302050B04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9" y="1555285"/>
            <a:ext cx="4254559" cy="30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42" y="1616606"/>
            <a:ext cx="3303909" cy="303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eestyle Script" panose="030804020302050B0404" pitchFamily="66" charset="0"/>
              </a:rPr>
              <a:t>Greece is very famous for there art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6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105273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Freestyle Script" panose="030804020302050B0404" pitchFamily="66" charset="0"/>
              </a:rPr>
              <a:t>Ancient Greek building</a:t>
            </a:r>
            <a:endParaRPr lang="en-GB" sz="4800" dirty="0">
              <a:latin typeface="Freestyle Script" panose="030804020302050B04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8800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2204864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reestyle Script" panose="030804020302050B0404" pitchFamily="66" charset="0"/>
              </a:rPr>
              <a:t>This ancient Greek building is named the Parthenon. It is one of the oldest Greek building. The building is mostly destroyed after a war. </a:t>
            </a:r>
            <a:endParaRPr lang="en-GB" sz="28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237</TotalTime>
  <Words>308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ANCIENT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y4</dc:creator>
  <cp:lastModifiedBy>EVONNE GARTON-POPE</cp:lastModifiedBy>
  <cp:revision>23</cp:revision>
  <dcterms:created xsi:type="dcterms:W3CDTF">2017-12-07T10:11:15Z</dcterms:created>
  <dcterms:modified xsi:type="dcterms:W3CDTF">2018-01-10T08:51:47Z</dcterms:modified>
</cp:coreProperties>
</file>