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5" r:id="rId4"/>
    <p:sldId id="257" r:id="rId5"/>
    <p:sldId id="258" r:id="rId6"/>
    <p:sldId id="267" r:id="rId7"/>
    <p:sldId id="259" r:id="rId8"/>
    <p:sldId id="260" r:id="rId9"/>
    <p:sldId id="264" r:id="rId10"/>
    <p:sldId id="261"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FF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A398CDA-C5FA-4626-AF15-BFDF9F799EB2}" type="datetimeFigureOut">
              <a:rPr lang="en-GB" smtClean="0"/>
              <a:t>08/06/2017</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CBAA085-63B0-4B65-88EF-CD91A24D352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CBAA085-63B0-4B65-88EF-CD91A24D352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CBAA085-63B0-4B65-88EF-CD91A24D352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CBAA085-63B0-4B65-88EF-CD91A24D3523}"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CBAA085-63B0-4B65-88EF-CD91A24D3523}"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CBAA085-63B0-4B65-88EF-CD91A24D3523}"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CCBAA085-63B0-4B65-88EF-CD91A24D3523}"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CCBAA085-63B0-4B65-88EF-CD91A24D3523}"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A398CDA-C5FA-4626-AF15-BFDF9F799EB2}" type="datetimeFigureOut">
              <a:rPr lang="en-GB" smtClean="0"/>
              <a:t>08/06/2017</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CCBAA085-63B0-4B65-88EF-CD91A24D352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A398CDA-C5FA-4626-AF15-BFDF9F799EB2}" type="datetimeFigureOut">
              <a:rPr lang="en-GB" smtClean="0"/>
              <a:t>08/06/2017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CBAA085-63B0-4B65-88EF-CD91A24D3523}"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A398CDA-C5FA-4626-AF15-BFDF9F799EB2}" type="datetimeFigureOut">
              <a:rPr lang="en-GB" smtClean="0"/>
              <a:t>08/06/2017</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CBAA085-63B0-4B65-88EF-CD91A24D3523}"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A398CDA-C5FA-4626-AF15-BFDF9F799EB2}" type="datetimeFigureOut">
              <a:rPr lang="en-GB" smtClean="0"/>
              <a:t>08/06/2017</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CBAA085-63B0-4B65-88EF-CD91A24D3523}"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google.co.uk/url?sa=i&amp;rct=j&amp;q=&amp;esrc=s&amp;source=images&amp;cd=&amp;cad=rja&amp;uact=8&amp;ved=0ahUKEwjr5aaRk67UAhUKbhQKHSzkDqgQjRwIBw&amp;url=https%3A%2F%2Fwww.pinterest.com%2Ffivetoplist%2Ffoam-blocks-for-kids%2F&amp;psig=AFQjCNFGtal70FpNDhFk1SS8dbB4zHkzDQ&amp;ust=1497007892143675" TargetMode="External"/><Relationship Id="rId3" Type="http://schemas.openxmlformats.org/officeDocument/2006/relationships/image" Target="../media/image6.jpeg"/><Relationship Id="rId7" Type="http://schemas.openxmlformats.org/officeDocument/2006/relationships/image" Target="../media/image8.jpeg"/><Relationship Id="rId2" Type="http://schemas.openxmlformats.org/officeDocument/2006/relationships/hyperlink" Target="https://www.google.co.uk/url?sa=i&amp;rct=j&amp;q=&amp;esrc=s&amp;source=images&amp;cd=&amp;cad=rja&amp;uact=8&amp;ved=0ahUKEwjI6b64ka7UAhUOsBQKHWNKBTUQjRwIBw&amp;url=https%3A%2F%2Fwww.networld-sports.co.uk%2Fforza-12x6-rugby-football-combination-posts.html&amp;psig=AFQjCNEFWBi2b3O-ty4mAIFsA3Fm0klbDQ&amp;ust=1497007406182855" TargetMode="External"/><Relationship Id="rId1" Type="http://schemas.openxmlformats.org/officeDocument/2006/relationships/slideLayout" Target="../slideLayouts/slideLayout2.xml"/><Relationship Id="rId6" Type="http://schemas.openxmlformats.org/officeDocument/2006/relationships/hyperlink" Target="https://www.google.co.uk/url?sa=i&amp;rct=j&amp;q=&amp;esrc=s&amp;source=images&amp;cd=&amp;cad=rja&amp;uact=8&amp;ved=0ahUKEwjIv9OVkq7UAhXI7xQKHeexBo4QjRwIBw&amp;url=https%3A%2F%2Fwww.biggamehunters.co.uk%2Facatalog%2FBeeBall-Junior-Basketball-Stand.html&amp;psig=AFQjCNFVNXTQlQQ2OIZCfIBVsb2zjoqRaw&amp;ust=1497007635856622" TargetMode="External"/><Relationship Id="rId5" Type="http://schemas.openxmlformats.org/officeDocument/2006/relationships/image" Target="../media/image7.jpeg"/><Relationship Id="rId4" Type="http://schemas.openxmlformats.org/officeDocument/2006/relationships/hyperlink" Target="http://www.google.co.uk/url?sa=i&amp;rct=j&amp;q=&amp;esrc=s&amp;source=images&amp;cd=&amp;ved=0ahUKEwion8Hbka7UAhWGXRQKHYqCBQEQjRwIBw&amp;url=http%3A%2F%2Fwww.argos.co.uk%2Fproduct%2F6222679&amp;psig=AFQjCNHiQYTiQOhJ5XogQrUnxWFkDqQtAA&amp;ust=1497007512257931" TargetMode="External"/><Relationship Id="rId9"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bike ra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76" y="49738"/>
            <a:ext cx="3892688" cy="216693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4" name="Rectangle 3">
            <a:hlinkClick r:id="" action="ppaction://hlinkshowjump?jump=nextslide"/>
          </p:cNvPr>
          <p:cNvSpPr/>
          <p:nvPr/>
        </p:nvSpPr>
        <p:spPr>
          <a:xfrm>
            <a:off x="7119990" y="26064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pic>
        <p:nvPicPr>
          <p:cNvPr id="1028" name="Picture 4" descr="Image result for school playground equip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2623" y="636301"/>
            <a:ext cx="4752528" cy="1915685"/>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pic>
        <p:nvPicPr>
          <p:cNvPr id="6" name="Picture 4" descr="PIXELS logo effect. Colorful text effects in various flavors. Customize your own text here: http://www.textGiraffe.com/logos/pixel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4990" y="2132856"/>
            <a:ext cx="3810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ANDY-RED logo effect. Colorful text effects in various flavors. Customize your own text here: http://www.textGiraffe.com/logos/candy-re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11960" y="3861048"/>
            <a:ext cx="4496644" cy="8235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70690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Happier children at playtimes</a:t>
            </a:r>
          </a:p>
          <a:p>
            <a:r>
              <a:rPr lang="en-GB" dirty="0" smtClean="0"/>
              <a:t>Children will look forward to coming to school</a:t>
            </a:r>
          </a:p>
          <a:p>
            <a:r>
              <a:rPr lang="en-GB" dirty="0" smtClean="0"/>
              <a:t>Will give children things to do</a:t>
            </a:r>
          </a:p>
          <a:p>
            <a:r>
              <a:rPr lang="en-GB" dirty="0" smtClean="0"/>
              <a:t>Children will be more awake of a morning</a:t>
            </a:r>
          </a:p>
          <a:p>
            <a:r>
              <a:rPr lang="en-GB" dirty="0" smtClean="0"/>
              <a:t>Children will be safer during home time</a:t>
            </a:r>
          </a:p>
          <a:p>
            <a:r>
              <a:rPr lang="en-GB" dirty="0" smtClean="0"/>
              <a:t>Children will be healthier</a:t>
            </a:r>
          </a:p>
          <a:p>
            <a:r>
              <a:rPr lang="en-GB" dirty="0" smtClean="0"/>
              <a:t>Improve our results in local competitions</a:t>
            </a:r>
          </a:p>
          <a:p>
            <a:r>
              <a:rPr lang="en-GB" dirty="0" smtClean="0"/>
              <a:t>Ready for </a:t>
            </a:r>
            <a:r>
              <a:rPr lang="en-GB" dirty="0" err="1"/>
              <a:t>B</a:t>
            </a:r>
            <a:r>
              <a:rPr lang="en-GB" dirty="0" err="1" smtClean="0"/>
              <a:t>ikeability</a:t>
            </a:r>
            <a:endParaRPr lang="en-GB" dirty="0" smtClean="0"/>
          </a:p>
          <a:p>
            <a:r>
              <a:rPr lang="en-GB" dirty="0" smtClean="0"/>
              <a:t>Stop children arguing over equipment</a:t>
            </a:r>
            <a:endParaRPr lang="en-GB" dirty="0" smtClean="0"/>
          </a:p>
          <a:p>
            <a:endParaRPr lang="en-GB" dirty="0"/>
          </a:p>
        </p:txBody>
      </p:sp>
      <p:sp>
        <p:nvSpPr>
          <p:cNvPr id="2" name="Title 1"/>
          <p:cNvSpPr>
            <a:spLocks noGrp="1"/>
          </p:cNvSpPr>
          <p:nvPr>
            <p:ph type="title"/>
          </p:nvPr>
        </p:nvSpPr>
        <p:spPr/>
        <p:txBody>
          <a:bodyPr/>
          <a:lstStyle/>
          <a:p>
            <a:r>
              <a:rPr lang="en-GB" dirty="0" smtClean="0"/>
              <a:t>What impact will it have?</a:t>
            </a:r>
            <a:endParaRPr lang="en-GB" dirty="0"/>
          </a:p>
        </p:txBody>
      </p:sp>
      <p:sp>
        <p:nvSpPr>
          <p:cNvPr id="4" name="Rectangle 3">
            <a:hlinkClick r:id="" action="ppaction://hlinkshowjump?jump=nextslide"/>
          </p:cNvPr>
          <p:cNvSpPr/>
          <p:nvPr/>
        </p:nvSpPr>
        <p:spPr>
          <a:xfrm>
            <a:off x="6876256" y="602128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spTree>
    <p:extLst>
      <p:ext uri="{BB962C8B-B14F-4D97-AF65-F5344CB8AC3E}">
        <p14:creationId xmlns:p14="http://schemas.microsoft.com/office/powerpoint/2010/main" val="13492655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412" y="2060848"/>
            <a:ext cx="8352928" cy="144655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8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Vote for St. George!</a:t>
            </a:r>
            <a:endParaRPr lang="en-US" sz="8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936372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scene3d>
              <a:camera prst="orthographicFront"/>
              <a:lightRig rig="threePt" dir="t"/>
            </a:scene3d>
            <a:sp3d extrusionH="57150">
              <a:bevelT w="38100" h="38100"/>
            </a:sp3d>
          </a:bodyPr>
          <a:lstStyle/>
          <a:p>
            <a:pPr marL="109728" indent="0">
              <a:buNone/>
            </a:pPr>
            <a:r>
              <a:rPr lang="en-GB" sz="3000" b="1" dirty="0" smtClean="0"/>
              <a:t>We are St George and we want better quality equipment and bike racks. This is good because it will bring the fun back. It will also be good  for the environment and it will keep you fit and healthy. </a:t>
            </a:r>
          </a:p>
          <a:p>
            <a:endParaRPr lang="en-GB" sz="3000" b="1" dirty="0"/>
          </a:p>
          <a:p>
            <a:pPr marL="109728" indent="0">
              <a:buNone/>
            </a:pPr>
            <a:r>
              <a:rPr lang="en-GB" sz="3000" b="1" dirty="0" smtClean="0"/>
              <a:t>So do you want to ride to school?</a:t>
            </a:r>
          </a:p>
          <a:p>
            <a:pPr marL="109728" indent="0">
              <a:buNone/>
            </a:pPr>
            <a:r>
              <a:rPr lang="en-GB" sz="3000" b="1" dirty="0" smtClean="0"/>
              <a:t>Do you want to have more fun?</a:t>
            </a:r>
          </a:p>
          <a:p>
            <a:endParaRPr lang="en-GB" sz="3000" b="1" dirty="0"/>
          </a:p>
          <a:p>
            <a:pPr marL="109728" indent="0">
              <a:buNone/>
            </a:pPr>
            <a:r>
              <a:rPr lang="en-GB" sz="4000" b="1" dirty="0" smtClean="0">
                <a:ln w="3175">
                  <a:solidFill>
                    <a:sysClr val="windowText" lastClr="000000"/>
                  </a:solidFill>
                </a:ln>
                <a:gradFill flip="none" rotWithShape="1">
                  <a:gsLst>
                    <a:gs pos="50000">
                      <a:srgbClr val="FF8080"/>
                    </a:gs>
                    <a:gs pos="0">
                      <a:schemeClr val="accent1"/>
                    </a:gs>
                    <a:gs pos="100000">
                      <a:schemeClr val="bg1"/>
                    </a:gs>
                  </a:gsLst>
                  <a:lin ang="0" scaled="1"/>
                  <a:tileRect/>
                </a:gradFill>
                <a:effectLst>
                  <a:outerShdw blurRad="38100" dist="38100" dir="2700000" algn="tl">
                    <a:srgbClr val="000000">
                      <a:alpha val="43137"/>
                    </a:srgbClr>
                  </a:outerShdw>
                </a:effectLst>
              </a:rPr>
              <a:t>VOTE FOR ST GEORGE!</a:t>
            </a:r>
            <a:endParaRPr lang="en-GB" sz="4000" b="1" dirty="0">
              <a:ln w="3175">
                <a:solidFill>
                  <a:sysClr val="windowText" lastClr="000000"/>
                </a:solidFill>
              </a:ln>
              <a:gradFill flip="none" rotWithShape="1">
                <a:gsLst>
                  <a:gs pos="50000">
                    <a:srgbClr val="FF8080"/>
                  </a:gs>
                  <a:gs pos="0">
                    <a:schemeClr val="accent1"/>
                  </a:gs>
                  <a:gs pos="100000">
                    <a:schemeClr val="bg1"/>
                  </a:gs>
                </a:gsLst>
                <a:lin ang="0" scaled="1"/>
                <a:tileRect/>
              </a:gra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lstStyle/>
          <a:p>
            <a:r>
              <a:rPr lang="en-GB" dirty="0" smtClean="0"/>
              <a:t>Pitch Statement</a:t>
            </a:r>
            <a:endParaRPr lang="en-GB" dirty="0"/>
          </a:p>
        </p:txBody>
      </p:sp>
    </p:spTree>
    <p:extLst>
      <p:ext uri="{BB962C8B-B14F-4D97-AF65-F5344CB8AC3E}">
        <p14:creationId xmlns:p14="http://schemas.microsoft.com/office/powerpoint/2010/main" val="281150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268760"/>
            <a:ext cx="8229600" cy="4525963"/>
          </a:xfrm>
        </p:spPr>
        <p:txBody>
          <a:bodyPr>
            <a:noAutofit/>
          </a:bodyPr>
          <a:lstStyle/>
          <a:p>
            <a:r>
              <a:rPr lang="en-GB" sz="3200" dirty="0" smtClean="0"/>
              <a:t>Our aim is to get bike/scooter racks and more playing equipment for children to play with.</a:t>
            </a:r>
          </a:p>
          <a:p>
            <a:pPr marL="109728" indent="0">
              <a:buNone/>
            </a:pPr>
            <a:r>
              <a:rPr lang="en-GB" sz="3200" dirty="0" smtClean="0"/>
              <a:t>This means that</a:t>
            </a:r>
            <a:r>
              <a:rPr lang="en-GB" sz="3200" dirty="0" smtClean="0"/>
              <a:t> children have:</a:t>
            </a:r>
          </a:p>
          <a:p>
            <a:r>
              <a:rPr lang="en-GB" sz="3200" dirty="0" smtClean="0"/>
              <a:t>A better attitude</a:t>
            </a:r>
          </a:p>
          <a:p>
            <a:r>
              <a:rPr lang="en-GB" sz="3200" dirty="0" smtClean="0"/>
              <a:t>More fun</a:t>
            </a:r>
          </a:p>
          <a:p>
            <a:r>
              <a:rPr lang="en-GB" sz="3200" dirty="0" smtClean="0"/>
              <a:t>Safety</a:t>
            </a:r>
          </a:p>
          <a:p>
            <a:r>
              <a:rPr lang="en-GB" sz="3200" dirty="0" smtClean="0"/>
              <a:t>More things to play with</a:t>
            </a:r>
          </a:p>
          <a:p>
            <a:r>
              <a:rPr lang="en-GB" sz="3200" dirty="0" smtClean="0"/>
              <a:t>They can ride their bikes/scooters to school</a:t>
            </a:r>
          </a:p>
          <a:p>
            <a:r>
              <a:rPr lang="en-GB" sz="3200" dirty="0" smtClean="0"/>
              <a:t>Fix the equipment we already have</a:t>
            </a:r>
            <a:endParaRPr lang="en-GB" sz="3200" dirty="0"/>
          </a:p>
        </p:txBody>
      </p:sp>
      <p:sp>
        <p:nvSpPr>
          <p:cNvPr id="3" name="Title 2"/>
          <p:cNvSpPr>
            <a:spLocks noGrp="1"/>
          </p:cNvSpPr>
          <p:nvPr>
            <p:ph type="title"/>
          </p:nvPr>
        </p:nvSpPr>
        <p:spPr/>
        <p:txBody>
          <a:bodyPr/>
          <a:lstStyle/>
          <a:p>
            <a:r>
              <a:rPr lang="en-GB" dirty="0" smtClean="0"/>
              <a:t>Our Aim</a:t>
            </a:r>
            <a:endParaRPr lang="en-GB" dirty="0"/>
          </a:p>
        </p:txBody>
      </p:sp>
    </p:spTree>
    <p:extLst>
      <p:ext uri="{BB962C8B-B14F-4D97-AF65-F5344CB8AC3E}">
        <p14:creationId xmlns:p14="http://schemas.microsoft.com/office/powerpoint/2010/main" val="1571923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109728" indent="0">
              <a:buNone/>
            </a:pPr>
            <a:r>
              <a:rPr lang="en-GB" dirty="0" smtClean="0"/>
              <a:t>Currently we have:</a:t>
            </a:r>
          </a:p>
          <a:p>
            <a:r>
              <a:rPr lang="en-GB" dirty="0" smtClean="0"/>
              <a:t>Footballs and balls</a:t>
            </a:r>
          </a:p>
          <a:p>
            <a:r>
              <a:rPr lang="en-GB" dirty="0" smtClean="0"/>
              <a:t>Skipping ropes</a:t>
            </a:r>
          </a:p>
          <a:p>
            <a:r>
              <a:rPr lang="en-GB" dirty="0" smtClean="0"/>
              <a:t>Hula hoops</a:t>
            </a:r>
          </a:p>
          <a:p>
            <a:r>
              <a:rPr lang="en-GB" dirty="0" smtClean="0"/>
              <a:t>Bean bags</a:t>
            </a:r>
          </a:p>
          <a:p>
            <a:r>
              <a:rPr lang="en-GB" dirty="0" smtClean="0"/>
              <a:t>Climbing frame – metal and wooden</a:t>
            </a:r>
          </a:p>
          <a:p>
            <a:r>
              <a:rPr lang="en-GB" dirty="0" smtClean="0"/>
              <a:t>Tyres </a:t>
            </a:r>
          </a:p>
          <a:p>
            <a:pPr marL="109728" indent="0">
              <a:buNone/>
            </a:pPr>
            <a:r>
              <a:rPr lang="en-GB" dirty="0" smtClean="0"/>
              <a:t>We are going to get even better equipment!</a:t>
            </a:r>
          </a:p>
          <a:p>
            <a:pPr marL="109728" indent="0">
              <a:buNone/>
            </a:pPr>
            <a:r>
              <a:rPr lang="en-GB" dirty="0" smtClean="0"/>
              <a:t>We asked four Year 2 children if they were happy with our equipment.</a:t>
            </a:r>
          </a:p>
          <a:p>
            <a:pPr marL="109728" indent="0">
              <a:buNone/>
            </a:pPr>
            <a:r>
              <a:rPr lang="en-GB" dirty="0" smtClean="0"/>
              <a:t>They said:</a:t>
            </a:r>
          </a:p>
          <a:p>
            <a:pPr marL="109728" indent="0">
              <a:buNone/>
            </a:pPr>
            <a:r>
              <a:rPr lang="en-GB" dirty="0" smtClean="0"/>
              <a:t>‘It is boring. We want more than just football.’</a:t>
            </a:r>
          </a:p>
          <a:p>
            <a:pPr marL="109728" indent="0">
              <a:buNone/>
            </a:pPr>
            <a:r>
              <a:rPr lang="en-GB" dirty="0" smtClean="0"/>
              <a:t>They said they would like basketball nets and rugby posts.</a:t>
            </a:r>
          </a:p>
          <a:p>
            <a:endParaRPr lang="en-GB" dirty="0" smtClean="0"/>
          </a:p>
          <a:p>
            <a:endParaRPr lang="en-GB" dirty="0" smtClean="0"/>
          </a:p>
        </p:txBody>
      </p:sp>
      <p:sp>
        <p:nvSpPr>
          <p:cNvPr id="2" name="Title 1"/>
          <p:cNvSpPr>
            <a:spLocks noGrp="1"/>
          </p:cNvSpPr>
          <p:nvPr>
            <p:ph type="title"/>
          </p:nvPr>
        </p:nvSpPr>
        <p:spPr/>
        <p:txBody>
          <a:bodyPr/>
          <a:lstStyle/>
          <a:p>
            <a:r>
              <a:rPr lang="en-GB" dirty="0" smtClean="0"/>
              <a:t>Current Equipment</a:t>
            </a:r>
            <a:endParaRPr lang="en-GB" dirty="0"/>
          </a:p>
        </p:txBody>
      </p:sp>
      <p:sp>
        <p:nvSpPr>
          <p:cNvPr id="4" name="Rectangle 3">
            <a:hlinkClick r:id="" action="ppaction://hlinkshowjump?jump=nextslide"/>
          </p:cNvPr>
          <p:cNvSpPr/>
          <p:nvPr/>
        </p:nvSpPr>
        <p:spPr>
          <a:xfrm>
            <a:off x="7119990" y="26064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spTree>
    <p:extLst>
      <p:ext uri="{BB962C8B-B14F-4D97-AF65-F5344CB8AC3E}">
        <p14:creationId xmlns:p14="http://schemas.microsoft.com/office/powerpoint/2010/main" val="168919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People argue over things however when we get more equipment it’ll be fine.  </a:t>
            </a:r>
          </a:p>
          <a:p>
            <a:r>
              <a:rPr lang="en-GB" dirty="0" smtClean="0"/>
              <a:t>People can be more active and more fun. </a:t>
            </a:r>
          </a:p>
          <a:p>
            <a:r>
              <a:rPr lang="en-GB" dirty="0" smtClean="0"/>
              <a:t>You can’t go on the grass very much because of the footballs shooting everywhere. </a:t>
            </a:r>
          </a:p>
          <a:p>
            <a:r>
              <a:rPr lang="en-GB" dirty="0" smtClean="0"/>
              <a:t>There isn’t enough things for girls and people who don’t like to play football</a:t>
            </a:r>
            <a:endParaRPr lang="en-GB" dirty="0"/>
          </a:p>
          <a:p>
            <a:pPr marL="109728" indent="0">
              <a:buNone/>
            </a:pPr>
            <a:endParaRPr lang="en-GB" dirty="0" smtClean="0"/>
          </a:p>
        </p:txBody>
      </p:sp>
      <p:sp>
        <p:nvSpPr>
          <p:cNvPr id="2" name="Title 1"/>
          <p:cNvSpPr>
            <a:spLocks noGrp="1"/>
          </p:cNvSpPr>
          <p:nvPr>
            <p:ph type="title"/>
          </p:nvPr>
        </p:nvSpPr>
        <p:spPr>
          <a:xfrm>
            <a:off x="467544" y="260648"/>
            <a:ext cx="8229600" cy="1143000"/>
          </a:xfrm>
        </p:spPr>
        <p:txBody>
          <a:bodyPr/>
          <a:lstStyle/>
          <a:p>
            <a:r>
              <a:rPr lang="en-GB" dirty="0" smtClean="0"/>
              <a:t>The current p</a:t>
            </a:r>
            <a:r>
              <a:rPr lang="en-GB" dirty="0" smtClean="0"/>
              <a:t>roblems</a:t>
            </a:r>
            <a:endParaRPr lang="en-GB" dirty="0"/>
          </a:p>
        </p:txBody>
      </p:sp>
      <p:sp>
        <p:nvSpPr>
          <p:cNvPr id="4" name="Rectangle 3">
            <a:hlinkClick r:id="" action="ppaction://hlinkshowjump?jump=nextslide"/>
          </p:cNvPr>
          <p:cNvSpPr/>
          <p:nvPr/>
        </p:nvSpPr>
        <p:spPr>
          <a:xfrm>
            <a:off x="7119990" y="26064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spTree>
    <p:extLst>
      <p:ext uri="{BB962C8B-B14F-4D97-AF65-F5344CB8AC3E}">
        <p14:creationId xmlns:p14="http://schemas.microsoft.com/office/powerpoint/2010/main" val="144826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You will need a bike lock.</a:t>
            </a:r>
          </a:p>
          <a:p>
            <a:r>
              <a:rPr lang="en-GB" dirty="0" smtClean="0"/>
              <a:t>This will be safer because then nobody can get your bike.</a:t>
            </a:r>
          </a:p>
          <a:p>
            <a:r>
              <a:rPr lang="en-GB" dirty="0" smtClean="0"/>
              <a:t>You can also bring your scooters as the bike racks we are going to buy are multi-purpose</a:t>
            </a:r>
          </a:p>
          <a:p>
            <a:endParaRPr lang="en-GB" dirty="0" smtClean="0"/>
          </a:p>
          <a:p>
            <a:endParaRPr lang="en-GB" dirty="0"/>
          </a:p>
        </p:txBody>
      </p:sp>
      <p:sp>
        <p:nvSpPr>
          <p:cNvPr id="3" name="Title 2"/>
          <p:cNvSpPr>
            <a:spLocks noGrp="1"/>
          </p:cNvSpPr>
          <p:nvPr>
            <p:ph type="title"/>
          </p:nvPr>
        </p:nvSpPr>
        <p:spPr/>
        <p:txBody>
          <a:bodyPr/>
          <a:lstStyle/>
          <a:p>
            <a:r>
              <a:rPr lang="en-GB" dirty="0" smtClean="0"/>
              <a:t>Bike/Scooters Rack </a:t>
            </a:r>
            <a:r>
              <a:rPr lang="en-GB" dirty="0" err="1"/>
              <a:t>R</a:t>
            </a:r>
            <a:r>
              <a:rPr lang="en-GB" dirty="0" err="1" smtClean="0"/>
              <a:t>ota</a:t>
            </a:r>
            <a:endParaRPr lang="en-GB" dirty="0"/>
          </a:p>
        </p:txBody>
      </p:sp>
    </p:spTree>
    <p:extLst>
      <p:ext uri="{BB962C8B-B14F-4D97-AF65-F5344CB8AC3E}">
        <p14:creationId xmlns:p14="http://schemas.microsoft.com/office/powerpoint/2010/main" val="4094056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GB" dirty="0" smtClean="0"/>
              <a:t>Climbing dome- £91</a:t>
            </a:r>
          </a:p>
          <a:p>
            <a:r>
              <a:rPr lang="en-GB" dirty="0" smtClean="0"/>
              <a:t>2 in 1 football / rugby net x2 - £240</a:t>
            </a:r>
          </a:p>
          <a:p>
            <a:r>
              <a:rPr lang="en-GB" dirty="0" smtClean="0"/>
              <a:t>60 wall mount bike racks - £300</a:t>
            </a:r>
          </a:p>
          <a:p>
            <a:r>
              <a:rPr lang="en-GB" dirty="0" smtClean="0"/>
              <a:t>Big foam dice - £ 8.60</a:t>
            </a:r>
          </a:p>
          <a:p>
            <a:r>
              <a:rPr lang="en-GB" dirty="0" smtClean="0"/>
              <a:t>Foam </a:t>
            </a:r>
            <a:r>
              <a:rPr lang="en-GB" dirty="0" err="1" smtClean="0"/>
              <a:t>Jenga</a:t>
            </a:r>
            <a:r>
              <a:rPr lang="en-GB" dirty="0" smtClean="0"/>
              <a:t> - £49</a:t>
            </a:r>
          </a:p>
          <a:p>
            <a:r>
              <a:rPr lang="en-GB" dirty="0" smtClean="0"/>
              <a:t>25 plastic counters £25</a:t>
            </a:r>
          </a:p>
          <a:p>
            <a:r>
              <a:rPr lang="en-GB" dirty="0" smtClean="0"/>
              <a:t>Tin can target shooting</a:t>
            </a:r>
          </a:p>
          <a:p>
            <a:pPr marL="109728" indent="0">
              <a:buNone/>
            </a:pPr>
            <a:r>
              <a:rPr lang="en-GB" dirty="0" smtClean="0"/>
              <a:t>Big garden dominos</a:t>
            </a:r>
          </a:p>
          <a:p>
            <a:pPr marL="109728" indent="0">
              <a:buNone/>
            </a:pPr>
            <a:r>
              <a:rPr lang="en-GB" dirty="0" smtClean="0"/>
              <a:t>Rope quoits and wooden pegs £25</a:t>
            </a:r>
          </a:p>
          <a:p>
            <a:r>
              <a:rPr lang="en-GB" dirty="0" smtClean="0"/>
              <a:t>20 assorted chalk</a:t>
            </a:r>
          </a:p>
          <a:p>
            <a:r>
              <a:rPr lang="en-GB" dirty="0" smtClean="0"/>
              <a:t>See saw £34</a:t>
            </a:r>
          </a:p>
          <a:p>
            <a:r>
              <a:rPr lang="en-GB" dirty="0" smtClean="0"/>
              <a:t>Basketball nets for infants and juniors - £136</a:t>
            </a:r>
          </a:p>
          <a:p>
            <a:endParaRPr lang="en-GB" dirty="0" smtClean="0"/>
          </a:p>
        </p:txBody>
      </p:sp>
      <p:sp>
        <p:nvSpPr>
          <p:cNvPr id="2" name="Title 1"/>
          <p:cNvSpPr>
            <a:spLocks noGrp="1"/>
          </p:cNvSpPr>
          <p:nvPr>
            <p:ph type="title"/>
          </p:nvPr>
        </p:nvSpPr>
        <p:spPr/>
        <p:txBody>
          <a:bodyPr/>
          <a:lstStyle/>
          <a:p>
            <a:r>
              <a:rPr lang="en-GB" dirty="0" smtClean="0"/>
              <a:t>What we are going to buy</a:t>
            </a:r>
            <a:endParaRPr lang="en-GB" dirty="0"/>
          </a:p>
        </p:txBody>
      </p:sp>
      <p:sp>
        <p:nvSpPr>
          <p:cNvPr id="4" name="Rectangle 3">
            <a:hlinkClick r:id="" action="ppaction://hlinkshowjump?jump=nextslide"/>
          </p:cNvPr>
          <p:cNvSpPr/>
          <p:nvPr/>
        </p:nvSpPr>
        <p:spPr>
          <a:xfrm>
            <a:off x="7119990" y="26064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pic>
        <p:nvPicPr>
          <p:cNvPr id="2050" name="Picture 2" descr="Image result for rugby and football post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9" y="1268761"/>
            <a:ext cx="1728192" cy="172819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mage result for plum largeclimbing dome">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20097" y="2348880"/>
            <a:ext cx="2319685" cy="2088231"/>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Image result for basketball nets junior">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29156" y="3392995"/>
            <a:ext cx="2143045" cy="196405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Image result for large foam building blocks">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654999" y="4221088"/>
            <a:ext cx="1849880" cy="1849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3178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09728" indent="0">
              <a:buNone/>
            </a:pPr>
            <a:endParaRPr lang="en-GB" sz="9600" dirty="0" smtClean="0"/>
          </a:p>
          <a:p>
            <a:pPr marL="109728" indent="0">
              <a:buNone/>
            </a:pPr>
            <a:r>
              <a:rPr lang="en-GB" sz="9600" dirty="0"/>
              <a:t> </a:t>
            </a:r>
            <a:r>
              <a:rPr lang="en-GB" sz="9600" dirty="0" smtClean="0"/>
              <a:t>      Only £918.60!</a:t>
            </a:r>
          </a:p>
        </p:txBody>
      </p:sp>
      <p:sp>
        <p:nvSpPr>
          <p:cNvPr id="2" name="Title 1"/>
          <p:cNvSpPr>
            <a:spLocks noGrp="1"/>
          </p:cNvSpPr>
          <p:nvPr>
            <p:ph type="title"/>
          </p:nvPr>
        </p:nvSpPr>
        <p:spPr/>
        <p:txBody>
          <a:bodyPr/>
          <a:lstStyle/>
          <a:p>
            <a:r>
              <a:rPr lang="en-GB" dirty="0" smtClean="0"/>
              <a:t>The Cost</a:t>
            </a:r>
            <a:endParaRPr lang="en-GB" dirty="0"/>
          </a:p>
        </p:txBody>
      </p:sp>
      <p:sp>
        <p:nvSpPr>
          <p:cNvPr id="4" name="Rectangle 3">
            <a:hlinkClick r:id="" action="ppaction://hlinkshowjump?jump=nextslide"/>
          </p:cNvPr>
          <p:cNvSpPr/>
          <p:nvPr/>
        </p:nvSpPr>
        <p:spPr>
          <a:xfrm>
            <a:off x="7119990" y="26064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spTree>
    <p:extLst>
      <p:ext uri="{BB962C8B-B14F-4D97-AF65-F5344CB8AC3E}">
        <p14:creationId xmlns:p14="http://schemas.microsoft.com/office/powerpoint/2010/main" val="10050883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We will have non-uniform days. One of these days will raise approximately £200. If we hold three of these over the next 2 years we would have raised around £600.</a:t>
            </a:r>
          </a:p>
          <a:p>
            <a:r>
              <a:rPr lang="en-GB" dirty="0" smtClean="0"/>
              <a:t>We will hold cake sales and ask parents to buy the cakes.</a:t>
            </a:r>
          </a:p>
          <a:p>
            <a:r>
              <a:rPr lang="en-GB" dirty="0" smtClean="0"/>
              <a:t>We have wrote letters to parents to bring spare/unwanted things, so we can sell these to raise money.</a:t>
            </a:r>
          </a:p>
          <a:p>
            <a:r>
              <a:rPr lang="en-GB" dirty="0" smtClean="0"/>
              <a:t>We also wrote to Halfords asking for a donation of bike racks in exchange for advertisement in our school.</a:t>
            </a:r>
            <a:endParaRPr lang="en-GB" dirty="0"/>
          </a:p>
        </p:txBody>
      </p:sp>
      <p:sp>
        <p:nvSpPr>
          <p:cNvPr id="3" name="Title 2"/>
          <p:cNvSpPr>
            <a:spLocks noGrp="1"/>
          </p:cNvSpPr>
          <p:nvPr>
            <p:ph type="title"/>
          </p:nvPr>
        </p:nvSpPr>
        <p:spPr/>
        <p:txBody>
          <a:bodyPr/>
          <a:lstStyle/>
          <a:p>
            <a:r>
              <a:rPr lang="en-GB" dirty="0" smtClean="0"/>
              <a:t>How we will afford this</a:t>
            </a:r>
            <a:endParaRPr lang="en-GB" dirty="0"/>
          </a:p>
        </p:txBody>
      </p:sp>
      <p:sp>
        <p:nvSpPr>
          <p:cNvPr id="4" name="Rectangle 3">
            <a:hlinkClick r:id="" action="ppaction://hlinkshowjump?jump=nextslide"/>
          </p:cNvPr>
          <p:cNvSpPr/>
          <p:nvPr/>
        </p:nvSpPr>
        <p:spPr>
          <a:xfrm>
            <a:off x="7119990" y="260648"/>
            <a:ext cx="2088232" cy="648072"/>
          </a:xfrm>
          <a:prstGeom prst="rect">
            <a:avLst/>
          </a:prstGeom>
          <a:scene3d>
            <a:camera prst="perspectiveContrastingLeftFacing"/>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sz="3600" dirty="0" smtClean="0"/>
              <a:t>Next -&gt;</a:t>
            </a:r>
            <a:endParaRPr lang="en-GB" sz="3600" dirty="0"/>
          </a:p>
        </p:txBody>
      </p:sp>
    </p:spTree>
    <p:extLst>
      <p:ext uri="{BB962C8B-B14F-4D97-AF65-F5344CB8AC3E}">
        <p14:creationId xmlns:p14="http://schemas.microsoft.com/office/powerpoint/2010/main" val="18000439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3">
      <a:dk1>
        <a:srgbClr val="FF0000"/>
      </a:dk1>
      <a:lt1>
        <a:sysClr val="window" lastClr="FFFFFF"/>
      </a:lt1>
      <a:dk2>
        <a:srgbClr val="FF0000"/>
      </a:dk2>
      <a:lt2>
        <a:srgbClr val="DEF5FA"/>
      </a:lt2>
      <a:accent1>
        <a:srgbClr val="FF0000"/>
      </a:accent1>
      <a:accent2>
        <a:srgbClr val="DA1F28"/>
      </a:accent2>
      <a:accent3>
        <a:srgbClr val="EB641B"/>
      </a:accent3>
      <a:accent4>
        <a:srgbClr val="C00000"/>
      </a:accent4>
      <a:accent5>
        <a:srgbClr val="474B78"/>
      </a:accent5>
      <a:accent6>
        <a:srgbClr val="7D3C4A"/>
      </a:accent6>
      <a:hlink>
        <a:srgbClr val="FF8119"/>
      </a:hlink>
      <a:folHlink>
        <a:srgbClr val="44B9E8"/>
      </a:folHlink>
    </a:clrScheme>
    <a:fontScheme name="red">
      <a:majorFont>
        <a:latin typeface="Kristen ITC"/>
        <a:ea typeface=""/>
        <a:cs typeface=""/>
      </a:majorFont>
      <a:minorFont>
        <a:latin typeface="Utsaah"/>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278</TotalTime>
  <Words>532</Words>
  <Application>Microsoft Office PowerPoint</Application>
  <PresentationFormat>On-screen Show (4:3)</PresentationFormat>
  <Paragraphs>77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PowerPoint Presentation</vt:lpstr>
      <vt:lpstr>Pitch Statement</vt:lpstr>
      <vt:lpstr>Our Aim</vt:lpstr>
      <vt:lpstr>Current Equipment</vt:lpstr>
      <vt:lpstr>The current problems</vt:lpstr>
      <vt:lpstr>Bike/Scooters Rack Rota</vt:lpstr>
      <vt:lpstr>What we are going to buy</vt:lpstr>
      <vt:lpstr>The Cost</vt:lpstr>
      <vt:lpstr>How we will afford this</vt:lpstr>
      <vt:lpstr>What impact will it have?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George</dc:title>
  <dc:creator>Aaron Byrne</dc:creator>
  <cp:lastModifiedBy>Aaron Byrne</cp:lastModifiedBy>
  <cp:revision>20</cp:revision>
  <dcterms:created xsi:type="dcterms:W3CDTF">2017-06-07T13:42:16Z</dcterms:created>
  <dcterms:modified xsi:type="dcterms:W3CDTF">2017-06-08T11:38:15Z</dcterms:modified>
</cp:coreProperties>
</file>