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76" d="100"/>
          <a:sy n="76" d="100"/>
        </p:scale>
        <p:origin x="-3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775B91B-2AEF-4B97-87BA-331BCD2A4CA5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5313D2E-C86B-4E92-A977-01C4E2842D0E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&amp;esrc=s&amp;source=images&amp;cd=&amp;cad=rja&amp;uact=8&amp;ved=0ahUKEwic_dmogq7UAhWHUBQKHZS4C_sQjRwIBw&amp;url=http://thedaffodilfestival.org/&amp;psig=AFQjCNEYNV1B5hdQ65_TTh0QfXcF6hIz3g&amp;ust=1497003363519795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&amp;esrc=s&amp;source=images&amp;cd=&amp;cad=rja&amp;uact=8&amp;ved=0ahUKEwic_dmogq7UAhWHUBQKHZS4C_sQjRwIBw&amp;url=http://thedaffodilfestival.org/&amp;psig=AFQjCNEYNV1B5hdQ65_TTh0QfXcF6hIz3g&amp;ust=1497003363519795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&amp;esrc=s&amp;source=images&amp;cd=&amp;cad=rja&amp;uact=8&amp;ved=0ahUKEwic_dmogq7UAhWHUBQKHZS4C_sQjRwIBw&amp;url=http://thedaffodilfestival.org/&amp;psig=AFQjCNEYNV1B5hdQ65_TTh0QfXcF6hIz3g&amp;ust=1497003363519795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&amp;esrc=s&amp;source=images&amp;cd=&amp;cad=rja&amp;uact=8&amp;ved=0ahUKEwic_dmogq7UAhWHUBQKHZS4C_sQjRwIBw&amp;url=http://thedaffodilfestival.org/&amp;psig=AFQjCNEYNV1B5hdQ65_TTh0QfXcF6hIz3g&amp;ust=1497003363519795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&amp;esrc=s&amp;source=images&amp;cd=&amp;cad=rja&amp;uact=8&amp;ved=0ahUKEwic_dmogq7UAhWHUBQKHZS4C_sQjRwIBw&amp;url=http://thedaffodilfestival.org/&amp;psig=AFQjCNEYNV1B5hdQ65_TTh0QfXcF6hIz3g&amp;ust=1497003363519795" TargetMode="External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&amp;esrc=s&amp;source=images&amp;cd=&amp;cad=rja&amp;uact=8&amp;ved=0ahUKEwic_dmogq7UAhWHUBQKHZS4C_sQjRwIBw&amp;url=http://thedaffodilfestival.org/&amp;psig=AFQjCNEYNV1B5hdQ65_TTh0QfXcF6hIz3g&amp;ust=1497003363519795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GB" b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St.David’s</a:t>
            </a:r>
            <a:r>
              <a:rPr lang="en-GB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Manifesto</a:t>
            </a:r>
            <a:endParaRPr lang="en-GB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24944"/>
            <a:ext cx="8604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Daffodils attract, Saint David reacts!</a:t>
            </a:r>
            <a:endParaRPr lang="en-GB" sz="32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1" name="Picture 6" descr="Image result for daffodil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149080"/>
            <a:ext cx="1103387" cy="24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Image result for daffodil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21088"/>
            <a:ext cx="1103387" cy="24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42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628800"/>
            <a:ext cx="77048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Colours attract insects.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You work with the same people every single PE lesson.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Children argue about what colour team they are on.</a:t>
            </a:r>
          </a:p>
        </p:txBody>
      </p:sp>
      <p:pic>
        <p:nvPicPr>
          <p:cNvPr id="15" name="Picture 6" descr="Image result for daffodil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149080"/>
            <a:ext cx="1103387" cy="24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33265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What is the problem?</a:t>
            </a:r>
            <a:endParaRPr lang="en-GB" sz="36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74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Our Manifesto</a:t>
            </a:r>
            <a:endParaRPr lang="en-GB" sz="36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615430"/>
            <a:ext cx="69127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White t-shirts with a logo for each child in the school.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We will use colour bands to mix up groups in PE so that children can work in teams with different children.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We will have a phasing out period so that parents don’t have to buy new    t-shirts immediately. </a:t>
            </a:r>
            <a:endParaRPr lang="en-GB" sz="28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6" descr="Image result for daffodil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149080"/>
            <a:ext cx="1103387" cy="24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194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Why We </a:t>
            </a:r>
            <a:r>
              <a:rPr lang="en-GB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</a:t>
            </a:r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re </a:t>
            </a:r>
            <a:r>
              <a:rPr lang="en-GB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D</a:t>
            </a:r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oing </a:t>
            </a:r>
            <a:r>
              <a:rPr lang="en-GB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</a:t>
            </a:r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his</a:t>
            </a:r>
            <a:endParaRPr lang="en-GB" sz="36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5" name="Picture 6" descr="Image result for daffodil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1592" y="4221088"/>
            <a:ext cx="1103387" cy="24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2746" y="1690218"/>
            <a:ext cx="757729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If people argue in the same team you can change the colour bands.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Teachers can't say yellows together or any other colour team so you get to work with different people.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Everyone </a:t>
            </a:r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can have new teams every session; you can be with you </a:t>
            </a: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friends.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It </a:t>
            </a:r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will help everyone</a:t>
            </a: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!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We ALL get to work together.</a:t>
            </a:r>
            <a:endParaRPr lang="en-GB" sz="28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r>
              <a:rPr lang="en-GB" dirty="0" smtClean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3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Costings</a:t>
            </a:r>
            <a:endParaRPr lang="en-GB" sz="36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3" name="Picture 6" descr="Image result for daffodil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149080"/>
            <a:ext cx="1103387" cy="24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1844824"/>
            <a:ext cx="71238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T-shirts will cost exactly the same as our current ones but they won’t fade when they are washed.</a:t>
            </a:r>
            <a:endParaRPr lang="en-GB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2800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4711">
            <a:off x="193414" y="4241016"/>
            <a:ext cx="3286822" cy="2305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77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Summary</a:t>
            </a:r>
            <a:endParaRPr lang="en-GB" sz="36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772816"/>
            <a:ext cx="727280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Starting from September 2018, we can promise a change for the better no matter what team you are on.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Changes from our old coloured PE kit to a fabulous new style.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This will cause less arguments about colour.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 smtClean="0"/>
          </a:p>
        </p:txBody>
      </p:sp>
      <p:pic>
        <p:nvPicPr>
          <p:cNvPr id="4" name="Picture 6" descr="Image result for daffodil image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4149080"/>
            <a:ext cx="1103387" cy="248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432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564904"/>
            <a:ext cx="7470648" cy="1143000"/>
          </a:xfrm>
        </p:spPr>
        <p:txBody>
          <a:bodyPr>
            <a:normAutofit/>
          </a:bodyPr>
          <a:lstStyle/>
          <a:p>
            <a:pPr algn="ctr"/>
            <a:r>
              <a:rPr lang="en-GB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Thanks for listening</a:t>
            </a:r>
            <a:endParaRPr lang="en-GB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52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9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9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chnic">
  <a:themeElements>
    <a:clrScheme name="Custom 2">
      <a:dk1>
        <a:sysClr val="windowText" lastClr="000000"/>
      </a:dk1>
      <a:lt1>
        <a:sysClr val="window" lastClr="FFFFFF"/>
      </a:lt1>
      <a:dk2>
        <a:srgbClr val="FFFF00"/>
      </a:dk2>
      <a:lt2>
        <a:srgbClr val="000000"/>
      </a:lt2>
      <a:accent1>
        <a:srgbClr val="FFFF0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131</TotalTime>
  <Words>225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St.David’s Manifesto</vt:lpstr>
      <vt:lpstr>PowerPoint Presentation</vt:lpstr>
      <vt:lpstr>Our Manifesto</vt:lpstr>
      <vt:lpstr>Why We Are Doing This</vt:lpstr>
      <vt:lpstr>Costings</vt:lpstr>
      <vt:lpstr>Summary</vt:lpstr>
      <vt:lpstr>Thanks for listening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 White t-shirts</dc:title>
  <dc:creator>y6</dc:creator>
  <cp:lastModifiedBy>Lucy Bowen</cp:lastModifiedBy>
  <cp:revision>13</cp:revision>
  <dcterms:created xsi:type="dcterms:W3CDTF">2017-06-08T08:52:06Z</dcterms:created>
  <dcterms:modified xsi:type="dcterms:W3CDTF">2017-06-08T12:10:51Z</dcterms:modified>
</cp:coreProperties>
</file>