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9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2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3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0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0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7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8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8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3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2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8D05-E9FC-46D2-9B9F-D3EEA4E4530E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FD41-412F-456A-B71E-8288048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8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1268760"/>
            <a:ext cx="7200800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u="sng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ST PATRICK MANIFESTO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We will:</a:t>
            </a:r>
            <a:endParaRPr lang="en-GB" sz="1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Provide a reading area with pop-up shelters</a:t>
            </a:r>
            <a:endParaRPr lang="en-GB" sz="1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Plant some trees for natural shade</a:t>
            </a:r>
            <a:endParaRPr lang="en-GB" sz="1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Have a launch party</a:t>
            </a:r>
            <a:endParaRPr lang="en-GB" sz="1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Provide comfy seating</a:t>
            </a:r>
            <a:endParaRPr lang="en-GB" sz="1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Invite authors into the school</a:t>
            </a:r>
            <a:endParaRPr lang="en-GB" sz="1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en-GB" sz="2400" dirty="0" smtClean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Have a box for book swaps</a:t>
            </a:r>
            <a:endParaRPr lang="en-GB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19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EVONNE GARTON-POPE</dc:creator>
  <cp:lastModifiedBy>EVONNE GARTON-POPE</cp:lastModifiedBy>
  <cp:revision>1</cp:revision>
  <dcterms:created xsi:type="dcterms:W3CDTF">2017-06-08T10:22:08Z</dcterms:created>
  <dcterms:modified xsi:type="dcterms:W3CDTF">2017-06-08T10:24:15Z</dcterms:modified>
</cp:coreProperties>
</file>