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62" r:id="rId3"/>
    <p:sldId id="261" r:id="rId4"/>
    <p:sldId id="263" r:id="rId5"/>
    <p:sldId id="269" r:id="rId6"/>
    <p:sldId id="264" r:id="rId7"/>
    <p:sldId id="265" r:id="rId8"/>
    <p:sldId id="270" r:id="rId9"/>
    <p:sldId id="257" r:id="rId10"/>
    <p:sldId id="258" r:id="rId11"/>
    <p:sldId id="267" r:id="rId12"/>
    <p:sldId id="260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8231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015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16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70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529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639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10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5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323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141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265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882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379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6253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8140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890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760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2D04B77-BA8A-42F3-BFEF-FAEA512B218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C566BD8-C7C2-4CFB-BD69-EA8FA2D84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1549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86274"/>
            <a:ext cx="9448800" cy="978733"/>
          </a:xfrm>
        </p:spPr>
        <p:txBody>
          <a:bodyPr/>
          <a:lstStyle/>
          <a:p>
            <a:pPr algn="ctr"/>
            <a:r>
              <a:rPr lang="en-GB" dirty="0"/>
              <a:t>Welcome to year 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62A2DE-05A2-40F6-AF9F-856853654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22" b="13185"/>
          <a:stretch>
            <a:fillRect/>
          </a:stretch>
        </p:blipFill>
        <p:spPr>
          <a:xfrm>
            <a:off x="1524000" y="1798320"/>
            <a:ext cx="9144000" cy="415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13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736" y="136049"/>
            <a:ext cx="8534400" cy="1507067"/>
          </a:xfrm>
        </p:spPr>
        <p:txBody>
          <a:bodyPr/>
          <a:lstStyle/>
          <a:p>
            <a:r>
              <a:rPr lang="en-GB" dirty="0"/>
              <a:t>Year 6 staff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736" y="701565"/>
            <a:ext cx="8534400" cy="2629464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Mr Coates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Mrs Fray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Miss </a:t>
            </a:r>
            <a:r>
              <a:rPr lang="en-GB" dirty="0" err="1">
                <a:solidFill>
                  <a:srgbClr val="002060"/>
                </a:solidFill>
              </a:rPr>
              <a:t>Highdale</a:t>
            </a: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Mrs Williams</a:t>
            </a:r>
          </a:p>
        </p:txBody>
      </p:sp>
      <p:pic>
        <p:nvPicPr>
          <p:cNvPr id="1026" name="Picture 2" descr="Who White Transparent, An Old Professor Who Does Experiments, Professor  Vector, Cartoon Male Teacher, Teacher PNG Image For Free Download">
            <a:extLst>
              <a:ext uri="{FF2B5EF4-FFF2-40B4-BE49-F238E27FC236}">
                <a16:creationId xmlns:a16="http://schemas.microsoft.com/office/drawing/2014/main" id="{565E3C46-E6E4-43AD-A7C5-5B41841505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5" t="3319" r="9569" b="6941"/>
          <a:stretch/>
        </p:blipFill>
        <p:spPr bwMode="auto">
          <a:xfrm>
            <a:off x="5588875" y="685800"/>
            <a:ext cx="4847898" cy="547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45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91193"/>
            <a:ext cx="8534400" cy="1507067"/>
          </a:xfrm>
        </p:spPr>
        <p:txBody>
          <a:bodyPr/>
          <a:lstStyle/>
          <a:p>
            <a:r>
              <a:rPr lang="en-GB" dirty="0"/>
              <a:t>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2136710"/>
            <a:ext cx="8534400" cy="44693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School Spider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	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School office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E-mails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Instagram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Year 6 webpage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Newsletter and Topic Web each term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2054" name="Picture 6" descr="Internet Usage Clip Art at Clker.com - vector clip art online, royalty free  &amp; public domain">
            <a:extLst>
              <a:ext uri="{FF2B5EF4-FFF2-40B4-BE49-F238E27FC236}">
                <a16:creationId xmlns:a16="http://schemas.microsoft.com/office/drawing/2014/main" id="{71F5974E-9041-4590-B27D-4C13C4AE3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242" y="1843483"/>
            <a:ext cx="2502629" cy="2527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013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322" y="57222"/>
            <a:ext cx="8534400" cy="1507067"/>
          </a:xfrm>
        </p:spPr>
        <p:txBody>
          <a:bodyPr/>
          <a:lstStyle/>
          <a:p>
            <a:r>
              <a:rPr lang="en-GB" dirty="0"/>
              <a:t>Timetable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322" y="1621366"/>
            <a:ext cx="9382071" cy="36152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PE – Monday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Forest School – at least once a half term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Writing, Reading, Maths – daily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RE, Science, History/Geography, Music, PSHE – weekly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Computing, Art, DT - across the half term</a:t>
            </a:r>
          </a:p>
        </p:txBody>
      </p:sp>
    </p:spTree>
    <p:extLst>
      <p:ext uri="{BB962C8B-B14F-4D97-AF65-F5344CB8AC3E}">
        <p14:creationId xmlns:p14="http://schemas.microsoft.com/office/powerpoint/2010/main" val="3778933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AFB799-824E-F723-FFED-3F91A4BA0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189" y="834165"/>
            <a:ext cx="9007621" cy="518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49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150" y="300561"/>
            <a:ext cx="8534400" cy="1507067"/>
          </a:xfrm>
        </p:spPr>
        <p:txBody>
          <a:bodyPr/>
          <a:lstStyle/>
          <a:p>
            <a:r>
              <a:rPr lang="en-GB" dirty="0"/>
              <a:t>Routines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150" y="1807628"/>
            <a:ext cx="8534400" cy="32300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Attendance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Reading at home – as often as possible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Times Tables Rockstars - regular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Weekly homework – maths, English, spellings,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Spelling Shed, Letter Join, TTRS</a:t>
            </a:r>
          </a:p>
        </p:txBody>
      </p:sp>
      <p:pic>
        <p:nvPicPr>
          <p:cNvPr id="3074" name="Picture 2" descr="Homework Stock Illustrations – 103,916 Homework Stock Illustrations,  Vectors &amp; Clipart - Dreamstime">
            <a:extLst>
              <a:ext uri="{FF2B5EF4-FFF2-40B4-BE49-F238E27FC236}">
                <a16:creationId xmlns:a16="http://schemas.microsoft.com/office/drawing/2014/main" id="{4E5B3DD8-31F9-48E2-A581-3EC98E208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311" y="518746"/>
            <a:ext cx="4579883" cy="381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067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736" y="-10803"/>
            <a:ext cx="8534400" cy="1507067"/>
          </a:xfrm>
        </p:spPr>
        <p:txBody>
          <a:bodyPr/>
          <a:lstStyle/>
          <a:p>
            <a:r>
              <a:rPr lang="en-GB" dirty="0"/>
              <a:t>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736" y="1496264"/>
            <a:ext cx="8534400" cy="49203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Water bottles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PE Kit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Uniform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Coats 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Forest school</a:t>
            </a:r>
          </a:p>
        </p:txBody>
      </p:sp>
      <p:pic>
        <p:nvPicPr>
          <p:cNvPr id="4098" name="Picture 2" descr="FREE! - Children in Red Uniform Display Cut Outs - Twinkl">
            <a:extLst>
              <a:ext uri="{FF2B5EF4-FFF2-40B4-BE49-F238E27FC236}">
                <a16:creationId xmlns:a16="http://schemas.microsoft.com/office/drawing/2014/main" id="{2A08FFFA-99B1-4C8C-8BBC-938BFDEB1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22"/>
          <a:stretch/>
        </p:blipFill>
        <p:spPr bwMode="auto">
          <a:xfrm>
            <a:off x="5044966" y="1153804"/>
            <a:ext cx="5376160" cy="440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561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EF0B6-959C-B072-B57F-43527AAFE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B5E66-D201-0A26-8646-8E7D35469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36" y="-10803"/>
            <a:ext cx="8534400" cy="1507067"/>
          </a:xfrm>
        </p:spPr>
        <p:txBody>
          <a:bodyPr/>
          <a:lstStyle/>
          <a:p>
            <a:r>
              <a:rPr lang="en-GB" dirty="0"/>
              <a:t>ALLERGY SAFETY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DC28E7-2A31-17CC-0C8D-B25EB620C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1247775"/>
            <a:ext cx="571500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515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951" y="-43274"/>
            <a:ext cx="8534400" cy="1507067"/>
          </a:xfrm>
        </p:spPr>
        <p:txBody>
          <a:bodyPr/>
          <a:lstStyle/>
          <a:p>
            <a:r>
              <a:rPr lang="en-GB" dirty="0"/>
              <a:t>Behaviour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2580" y="1605455"/>
            <a:ext cx="10820400" cy="4542285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007633-0282-415F-B172-235B9827B8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94"/>
          <a:stretch/>
        </p:blipFill>
        <p:spPr>
          <a:xfrm>
            <a:off x="2112580" y="1199149"/>
            <a:ext cx="7863734" cy="535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47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29" y="86710"/>
            <a:ext cx="8534400" cy="1130737"/>
          </a:xfrm>
        </p:spPr>
        <p:txBody>
          <a:bodyPr/>
          <a:lstStyle/>
          <a:p>
            <a:r>
              <a:rPr lang="en-GB" dirty="0"/>
              <a:t>What makes year 6 special?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729" y="1217447"/>
            <a:ext cx="2902443" cy="53015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The children!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Oldest in school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Little buddies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Fun subjects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Exciting trips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Conway residential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9E5E91-E71D-EEA4-7329-0E17AA5A04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786" y="1042801"/>
            <a:ext cx="7301653" cy="547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781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73E0F-200E-49CF-8E8F-10A3D8534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06" y="81615"/>
            <a:ext cx="8534400" cy="1164605"/>
          </a:xfrm>
        </p:spPr>
        <p:txBody>
          <a:bodyPr/>
          <a:lstStyle/>
          <a:p>
            <a:r>
              <a:rPr lang="en-GB" dirty="0"/>
              <a:t>Diary Dates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A74FAC-A75F-3E98-76A8-9D9DAAD76946}"/>
              </a:ext>
            </a:extLst>
          </p:cNvPr>
          <p:cNvSpPr txBox="1"/>
          <p:nvPr/>
        </p:nvSpPr>
        <p:spPr>
          <a:xfrm>
            <a:off x="-32973" y="1246220"/>
            <a:ext cx="60757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· PTA AGM – Monday 21st September, 8:00pm</a:t>
            </a:r>
            <a:br>
              <a:rPr lang="en-GB" sz="1400" dirty="0"/>
            </a:br>
            <a:r>
              <a:rPr lang="en-GB" sz="1400" dirty="0"/>
              <a:t>· Forest School – Wednesday 23rd September</a:t>
            </a:r>
          </a:p>
          <a:p>
            <a:r>
              <a:rPr lang="en-GB" sz="1400" dirty="0"/>
              <a:t>· VR workshop – Thursday 24th September</a:t>
            </a:r>
            <a:br>
              <a:rPr lang="en-GB" sz="1400" dirty="0"/>
            </a:br>
            <a:r>
              <a:rPr lang="en-GB" sz="1400" dirty="0"/>
              <a:t>· MacMillan Coffee Morning – Friday 25th September</a:t>
            </a:r>
            <a:br>
              <a:rPr lang="en-GB" sz="1400" dirty="0"/>
            </a:br>
            <a:r>
              <a:rPr lang="en-GB" sz="1400" dirty="0"/>
              <a:t>· Spirituality Day – Wednesday 30th September</a:t>
            </a:r>
            <a:br>
              <a:rPr lang="en-GB" sz="1400" dirty="0"/>
            </a:br>
            <a:r>
              <a:rPr lang="en-GB" sz="1400" dirty="0"/>
              <a:t>· Harvest Service – Tuesday 6th October, 9:30am</a:t>
            </a:r>
            <a:br>
              <a:rPr lang="en-GB" sz="1400" dirty="0"/>
            </a:br>
            <a:r>
              <a:rPr lang="en-GB" sz="1400" dirty="0"/>
              <a:t>· Open Morning – Wednesday 7th October</a:t>
            </a:r>
            <a:br>
              <a:rPr lang="en-GB" sz="1400" dirty="0"/>
            </a:br>
            <a:r>
              <a:rPr lang="en-GB" sz="1400" dirty="0"/>
              <a:t>· School Disco – Friday 9th October</a:t>
            </a:r>
            <a:br>
              <a:rPr lang="en-GB" sz="1400" dirty="0"/>
            </a:br>
            <a:r>
              <a:rPr lang="en-GB" sz="1400" dirty="0"/>
              <a:t>· Parents' Evenings – Wednesday 14th &amp; Thursday 15th October</a:t>
            </a:r>
            <a:br>
              <a:rPr lang="en-GB" sz="1400" dirty="0"/>
            </a:br>
            <a:r>
              <a:rPr lang="en-GB" sz="1400" dirty="0"/>
              <a:t>· Individual School Photos – Friday 16th October</a:t>
            </a:r>
            <a:br>
              <a:rPr lang="en-GB" sz="1400" dirty="0"/>
            </a:br>
            <a:r>
              <a:rPr lang="en-GB" sz="1400" dirty="0"/>
              <a:t>· Healthy Week – Beginning Monday 19th October</a:t>
            </a:r>
            <a:br>
              <a:rPr lang="en-GB" sz="1400" dirty="0"/>
            </a:br>
            <a:r>
              <a:rPr lang="en-GB" sz="1400" dirty="0"/>
              <a:t>· Half Term – Friday 23rd October to Tuesday 3rd November</a:t>
            </a:r>
          </a:p>
          <a:p>
            <a:r>
              <a:rPr lang="en-GB" sz="1400" dirty="0"/>
              <a:t>· WWII </a:t>
            </a:r>
            <a:r>
              <a:rPr lang="en-GB" sz="1400" dirty="0" err="1"/>
              <a:t>Tattenhall</a:t>
            </a:r>
            <a:r>
              <a:rPr lang="en-GB" sz="1400" dirty="0"/>
              <a:t> trip – Friday 6th November</a:t>
            </a:r>
          </a:p>
          <a:p>
            <a:r>
              <a:rPr lang="en-GB" sz="1400" dirty="0"/>
              <a:t>· Year 6 Class Assembly – Friday 13th November, 9:05am</a:t>
            </a:r>
            <a:br>
              <a:rPr lang="en-GB" sz="1400" dirty="0"/>
            </a:br>
            <a:r>
              <a:rPr lang="en-GB" sz="1400" dirty="0"/>
              <a:t>· Anti-Bullying Week – Beginning Monday 16th November</a:t>
            </a:r>
            <a:br>
              <a:rPr lang="en-GB" sz="1400" dirty="0"/>
            </a:br>
            <a:r>
              <a:rPr lang="en-GB" sz="1400" dirty="0"/>
              <a:t>· Advent Spiral Service – Friday 27th November</a:t>
            </a:r>
            <a:br>
              <a:rPr lang="en-GB" sz="1400" dirty="0"/>
            </a:br>
            <a:r>
              <a:rPr lang="en-GB" sz="1400" dirty="0"/>
              <a:t>· Frodsham Christmas Festival – Saturday 28th November</a:t>
            </a:r>
            <a:br>
              <a:rPr lang="en-GB" sz="1400" dirty="0"/>
            </a:br>
            <a:r>
              <a:rPr lang="en-GB" sz="1400" dirty="0"/>
              <a:t>· Forest School – Wednesday 2nd December</a:t>
            </a:r>
            <a:br>
              <a:rPr lang="en-GB" sz="1400" dirty="0"/>
            </a:br>
            <a:r>
              <a:rPr lang="en-GB" sz="1400" dirty="0"/>
              <a:t>· Christmas Dinner – Thursday 10th December</a:t>
            </a:r>
            <a:br>
              <a:rPr lang="en-GB" sz="1400" dirty="0"/>
            </a:br>
            <a:r>
              <a:rPr lang="en-GB" sz="1400" dirty="0"/>
              <a:t>· KS2 Carol Service – Monday 14th December, 6:00pm</a:t>
            </a:r>
            <a:br>
              <a:rPr lang="en-GB" sz="1400" dirty="0"/>
            </a:br>
            <a:r>
              <a:rPr lang="en-GB" sz="1400" dirty="0"/>
              <a:t>· Christmas Party Day – Wednesday 16th December</a:t>
            </a:r>
            <a:br>
              <a:rPr lang="en-GB" sz="1400" dirty="0"/>
            </a:br>
            <a:r>
              <a:rPr lang="en-GB" sz="1400" dirty="0"/>
              <a:t>· Storyhouse Theatre Visit – Thursday 17th December</a:t>
            </a:r>
          </a:p>
          <a:p>
            <a:r>
              <a:rPr lang="en-GB" sz="1400" dirty="0"/>
              <a:t>· Christmas Holidays – Friday 18th December to Monday 4th January</a:t>
            </a:r>
            <a:br>
              <a:rPr lang="en-GB" sz="1400" dirty="0"/>
            </a:br>
            <a:endParaRPr lang="en-GB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845932-3C35-35D5-ABFD-57307EB4E3A5}"/>
              </a:ext>
            </a:extLst>
          </p:cNvPr>
          <p:cNvSpPr txBox="1"/>
          <p:nvPr/>
        </p:nvSpPr>
        <p:spPr>
          <a:xfrm>
            <a:off x="5596925" y="1012954"/>
            <a:ext cx="6595075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en-GB" sz="1400" dirty="0"/>
            </a:br>
            <a:r>
              <a:rPr lang="en-GB" sz="1400" dirty="0"/>
              <a:t>· Safer Internet Day – Tuesday 9th February</a:t>
            </a:r>
            <a:br>
              <a:rPr lang="en-GB" sz="1400" dirty="0"/>
            </a:br>
            <a:r>
              <a:rPr lang="en-GB" sz="1400" dirty="0"/>
              <a:t>· Prayer Spaces Week – Beginning Monday 1st February</a:t>
            </a:r>
            <a:br>
              <a:rPr lang="en-GB" sz="1400" dirty="0"/>
            </a:br>
            <a:r>
              <a:rPr lang="en-GB" sz="1400" dirty="0"/>
              <a:t>· Ash Wednesday – Wednesday 10th February</a:t>
            </a:r>
            <a:br>
              <a:rPr lang="en-GB" sz="1400" dirty="0"/>
            </a:br>
            <a:r>
              <a:rPr lang="en-GB" sz="1400" dirty="0"/>
              <a:t>· Half Term – Friday 12th February to Monday 22nd February</a:t>
            </a:r>
            <a:br>
              <a:rPr lang="en-GB" sz="1400" dirty="0"/>
            </a:br>
            <a:r>
              <a:rPr lang="en-GB" sz="1400" dirty="0"/>
              <a:t>· School Disco – Friday 26th February</a:t>
            </a:r>
            <a:br>
              <a:rPr lang="en-GB" sz="1400" dirty="0"/>
            </a:br>
            <a:r>
              <a:rPr lang="en-GB" sz="1400" dirty="0"/>
              <a:t>· World Book Day – Thursday 4th March</a:t>
            </a:r>
            <a:br>
              <a:rPr lang="en-GB" sz="1400" dirty="0"/>
            </a:br>
            <a:r>
              <a:rPr lang="en-GB" sz="1400" dirty="0"/>
              <a:t>· Parents' Evenings – Wednesday 17th &amp; Thursday 18th March</a:t>
            </a:r>
            <a:br>
              <a:rPr lang="en-GB" sz="1400" dirty="0"/>
            </a:br>
            <a:r>
              <a:rPr lang="en-GB" sz="1400" dirty="0"/>
              <a:t>· Easter Service – Tuesday 23rd March, 9:15am</a:t>
            </a:r>
            <a:br>
              <a:rPr lang="en-GB" sz="1400" dirty="0"/>
            </a:br>
            <a:r>
              <a:rPr lang="en-GB" sz="1400" dirty="0"/>
              <a:t>· Spring Break – Thursday 25th March to Monday 12th April</a:t>
            </a:r>
            <a:br>
              <a:rPr lang="en-GB" sz="1400" dirty="0"/>
            </a:br>
            <a:r>
              <a:rPr lang="en-GB" sz="1400" dirty="0"/>
              <a:t>· Class Photos – Friday 7th May</a:t>
            </a:r>
            <a:br>
              <a:rPr lang="en-GB" sz="1400" dirty="0"/>
            </a:br>
            <a:r>
              <a:rPr lang="en-GB" sz="1400" dirty="0"/>
              <a:t>· SATs Week – Monday 10th to Thursday 13th May</a:t>
            </a:r>
            <a:br>
              <a:rPr lang="en-GB" sz="1400" dirty="0"/>
            </a:br>
            <a:r>
              <a:rPr lang="en-GB" sz="1400" dirty="0"/>
              <a:t>· Careers Week and BikeAbility Week – Beginning Monday 17th May</a:t>
            </a:r>
            <a:br>
              <a:rPr lang="en-GB" sz="1400" dirty="0"/>
            </a:br>
            <a:r>
              <a:rPr lang="en-GB" sz="1400" dirty="0"/>
              <a:t>· Half Term – Friday 28th May to Monday 7th June</a:t>
            </a:r>
            <a:br>
              <a:rPr lang="en-GB" sz="1400" dirty="0"/>
            </a:br>
            <a:r>
              <a:rPr lang="en-GB" sz="1400" dirty="0"/>
              <a:t>· Conway Centre Residential – Monday 14th to Friday 18th June</a:t>
            </a:r>
            <a:br>
              <a:rPr lang="en-GB" sz="1400" dirty="0"/>
            </a:br>
            <a:r>
              <a:rPr lang="en-GB" sz="1400" dirty="0"/>
              <a:t>· Sports Day – Friday 25th June (Reserve date: Wednesday 30th June)</a:t>
            </a:r>
            <a:br>
              <a:rPr lang="en-GB" sz="1400" dirty="0"/>
            </a:br>
            <a:r>
              <a:rPr lang="en-GB" sz="1400" dirty="0"/>
              <a:t>· E-Safety Parents' Evening – Monday 28th June</a:t>
            </a:r>
            <a:br>
              <a:rPr lang="en-GB" sz="1400" dirty="0"/>
            </a:br>
            <a:r>
              <a:rPr lang="en-GB" sz="1400" dirty="0"/>
              <a:t>· Summer Fair – Friday 2nd July</a:t>
            </a:r>
            <a:br>
              <a:rPr lang="en-GB" sz="1400" dirty="0"/>
            </a:br>
            <a:r>
              <a:rPr lang="en-GB" sz="1400" dirty="0"/>
              <a:t>· Year 6 Induction at HHS – Monday 5th &amp; Tuesday 6th July</a:t>
            </a:r>
            <a:br>
              <a:rPr lang="en-GB" sz="1400" dirty="0"/>
            </a:br>
            <a:r>
              <a:rPr lang="en-GB" sz="1400" dirty="0"/>
              <a:t>· End-of-Year Production – Monday 12th &amp; Tuesday 13th July, likely 6:00pm</a:t>
            </a:r>
            <a:br>
              <a:rPr lang="en-GB" sz="1400" dirty="0"/>
            </a:br>
            <a:r>
              <a:rPr lang="en-GB" sz="1400" dirty="0"/>
              <a:t>· Leavers' Service – Thursday 15th July, likely 9:30am in church</a:t>
            </a:r>
            <a:br>
              <a:rPr lang="en-GB" sz="1400" dirty="0"/>
            </a:br>
            <a:r>
              <a:rPr lang="en-GB" sz="1400" dirty="0"/>
              <a:t>· Summer Holidays – Friday 16th July (Year 6's last day)</a:t>
            </a:r>
          </a:p>
        </p:txBody>
      </p:sp>
    </p:spTree>
    <p:extLst>
      <p:ext uri="{BB962C8B-B14F-4D97-AF65-F5344CB8AC3E}">
        <p14:creationId xmlns:p14="http://schemas.microsoft.com/office/powerpoint/2010/main" val="2798842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308" y="-351392"/>
            <a:ext cx="8534400" cy="1507067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r>
              <a:rPr lang="en-GB" dirty="0"/>
              <a:t>Any questions?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47C4A1C-E58D-4753-9684-E39A14902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634" y="1358925"/>
            <a:ext cx="9386015" cy="445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904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Thank you - International Students House">
            <a:extLst>
              <a:ext uri="{FF2B5EF4-FFF2-40B4-BE49-F238E27FC236}">
                <a16:creationId xmlns:a16="http://schemas.microsoft.com/office/drawing/2014/main" id="{2D8C57A3-8F4B-4E10-8D3F-FE0417918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913" y="982469"/>
            <a:ext cx="7346808" cy="489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426450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805</TotalTime>
  <Words>592</Words>
  <Application>Microsoft Office PowerPoint</Application>
  <PresentationFormat>Widescreen</PresentationFormat>
  <Paragraphs>83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Century Gothic</vt:lpstr>
      <vt:lpstr>Wingdings 3</vt:lpstr>
      <vt:lpstr>Slice</vt:lpstr>
      <vt:lpstr>Welcome to year 6</vt:lpstr>
      <vt:lpstr>Year 6 staff</vt:lpstr>
      <vt:lpstr>Communications</vt:lpstr>
      <vt:lpstr>Timetable</vt:lpstr>
      <vt:lpstr>PowerPoint Presentation</vt:lpstr>
      <vt:lpstr>Routines</vt:lpstr>
      <vt:lpstr>equipment</vt:lpstr>
      <vt:lpstr>ALLERGY SAFETY</vt:lpstr>
      <vt:lpstr>Behaviour</vt:lpstr>
      <vt:lpstr>What makes year 6 special?</vt:lpstr>
      <vt:lpstr>Diary Dates</vt:lpstr>
      <vt:lpstr>  Any 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Resilience</dc:title>
  <dc:creator>Welcome to Frodsham CE Primary School</dc:creator>
  <cp:lastModifiedBy>Zack Coates</cp:lastModifiedBy>
  <cp:revision>40</cp:revision>
  <dcterms:created xsi:type="dcterms:W3CDTF">2023-07-09T15:59:59Z</dcterms:created>
  <dcterms:modified xsi:type="dcterms:W3CDTF">2026-09-15T23:36:12Z</dcterms:modified>
</cp:coreProperties>
</file>