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99" r:id="rId4"/>
    <p:sldId id="264" r:id="rId5"/>
    <p:sldId id="258" r:id="rId6"/>
    <p:sldId id="259" r:id="rId7"/>
    <p:sldId id="260" r:id="rId8"/>
    <p:sldId id="284" r:id="rId9"/>
    <p:sldId id="300" r:id="rId10"/>
    <p:sldId id="261" r:id="rId11"/>
    <p:sldId id="263" r:id="rId12"/>
    <p:sldId id="283" r:id="rId13"/>
    <p:sldId id="285" r:id="rId14"/>
    <p:sldId id="286" r:id="rId15"/>
    <p:sldId id="287" r:id="rId16"/>
    <p:sldId id="288" r:id="rId17"/>
    <p:sldId id="289" r:id="rId18"/>
    <p:sldId id="257" r:id="rId19"/>
    <p:sldId id="273" r:id="rId20"/>
    <p:sldId id="301" r:id="rId21"/>
    <p:sldId id="275" r:id="rId22"/>
    <p:sldId id="276" r:id="rId23"/>
    <p:sldId id="277" r:id="rId24"/>
    <p:sldId id="278" r:id="rId25"/>
    <p:sldId id="272" r:id="rId26"/>
    <p:sldId id="280" r:id="rId27"/>
    <p:sldId id="282" r:id="rId28"/>
    <p:sldId id="290" r:id="rId29"/>
    <p:sldId id="266" r:id="rId30"/>
    <p:sldId id="296" r:id="rId31"/>
    <p:sldId id="267" r:id="rId32"/>
    <p:sldId id="269" r:id="rId33"/>
    <p:sldId id="270" r:id="rId34"/>
    <p:sldId id="271" r:id="rId35"/>
    <p:sldId id="274" r:id="rId36"/>
    <p:sldId id="291" r:id="rId37"/>
    <p:sldId id="292" r:id="rId38"/>
    <p:sldId id="294" r:id="rId39"/>
    <p:sldId id="295" r:id="rId40"/>
    <p:sldId id="298" r:id="rId41"/>
    <p:sldId id="308" r:id="rId42"/>
    <p:sldId id="303" r:id="rId43"/>
    <p:sldId id="304" r:id="rId44"/>
    <p:sldId id="305" r:id="rId45"/>
    <p:sldId id="306" r:id="rId46"/>
    <p:sldId id="30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F0A80-D8D3-4A9B-B92E-CC9985D873E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88E63C1-CF0D-4746-A203-8079C60E742C}">
      <dgm:prSet/>
      <dgm:spPr/>
      <dgm:t>
        <a:bodyPr/>
        <a:lstStyle/>
        <a:p>
          <a:r>
            <a:rPr lang="en-GB"/>
            <a:t>Medication:</a:t>
          </a:r>
          <a:endParaRPr lang="en-US"/>
        </a:p>
      </dgm:t>
    </dgm:pt>
    <dgm:pt modelId="{BF916317-6A97-4960-91FF-B38244FD3B59}" type="parTrans" cxnId="{451676F3-6E6A-4897-9A08-3B1DA63C1CAF}">
      <dgm:prSet/>
      <dgm:spPr/>
      <dgm:t>
        <a:bodyPr/>
        <a:lstStyle/>
        <a:p>
          <a:endParaRPr lang="en-US"/>
        </a:p>
      </dgm:t>
    </dgm:pt>
    <dgm:pt modelId="{7F6B35D2-FC7D-467A-9755-E3B8F8B9A4C2}" type="sibTrans" cxnId="{451676F3-6E6A-4897-9A08-3B1DA63C1CAF}">
      <dgm:prSet/>
      <dgm:spPr/>
      <dgm:t>
        <a:bodyPr/>
        <a:lstStyle/>
        <a:p>
          <a:endParaRPr lang="en-US"/>
        </a:p>
      </dgm:t>
    </dgm:pt>
    <dgm:pt modelId="{C9B95ABA-2A19-42DB-B6EB-EE2CCB621C51}">
      <dgm:prSet/>
      <dgm:spPr/>
      <dgm:t>
        <a:bodyPr/>
        <a:lstStyle/>
        <a:p>
          <a:r>
            <a:rPr lang="en-GB" dirty="0"/>
            <a:t>Any medicines must be clearly labelled with your child’s name, dosage, and times to be administered.</a:t>
          </a:r>
          <a:endParaRPr lang="en-US" dirty="0"/>
        </a:p>
      </dgm:t>
    </dgm:pt>
    <dgm:pt modelId="{06773188-22F9-4F99-A53A-7444440C2034}" type="parTrans" cxnId="{85A3B4DA-0CBE-4CF4-9809-F0CE0E8A5549}">
      <dgm:prSet/>
      <dgm:spPr/>
      <dgm:t>
        <a:bodyPr/>
        <a:lstStyle/>
        <a:p>
          <a:endParaRPr lang="en-US"/>
        </a:p>
      </dgm:t>
    </dgm:pt>
    <dgm:pt modelId="{94F3D9C4-E392-4483-BC54-2074D16A159D}" type="sibTrans" cxnId="{85A3B4DA-0CBE-4CF4-9809-F0CE0E8A5549}">
      <dgm:prSet/>
      <dgm:spPr/>
      <dgm:t>
        <a:bodyPr/>
        <a:lstStyle/>
        <a:p>
          <a:endParaRPr lang="en-US"/>
        </a:p>
      </dgm:t>
    </dgm:pt>
    <dgm:pt modelId="{5162C858-1D08-4EC0-B5FD-53624DF149DB}">
      <dgm:prSet/>
      <dgm:spPr/>
      <dgm:t>
        <a:bodyPr/>
        <a:lstStyle/>
        <a:p>
          <a:r>
            <a:rPr lang="en-GB" dirty="0"/>
            <a:t>Please hand these to a staff member on Thursday morning.</a:t>
          </a:r>
          <a:endParaRPr lang="en-US" dirty="0"/>
        </a:p>
      </dgm:t>
    </dgm:pt>
    <dgm:pt modelId="{442988A5-AE97-4920-9A32-CE034AC7606F}" type="parTrans" cxnId="{1A5863C1-9104-4DCA-836C-BBAE3D860F40}">
      <dgm:prSet/>
      <dgm:spPr/>
      <dgm:t>
        <a:bodyPr/>
        <a:lstStyle/>
        <a:p>
          <a:endParaRPr lang="en-US"/>
        </a:p>
      </dgm:t>
    </dgm:pt>
    <dgm:pt modelId="{77E8B009-318D-40F0-8191-425B150F615B}" type="sibTrans" cxnId="{1A5863C1-9104-4DCA-836C-BBAE3D860F40}">
      <dgm:prSet/>
      <dgm:spPr/>
      <dgm:t>
        <a:bodyPr/>
        <a:lstStyle/>
        <a:p>
          <a:endParaRPr lang="en-US"/>
        </a:p>
      </dgm:t>
    </dgm:pt>
    <dgm:pt modelId="{84769A5E-65C5-4058-90E6-37B9C831627F}">
      <dgm:prSet/>
      <dgm:spPr/>
      <dgm:t>
        <a:bodyPr/>
        <a:lstStyle/>
        <a:p>
          <a:r>
            <a:rPr lang="en-GB"/>
            <a:t>Earrings: Only stud earrings are permitted, but ideally, no earrings should be worn.</a:t>
          </a:r>
          <a:endParaRPr lang="en-US"/>
        </a:p>
      </dgm:t>
    </dgm:pt>
    <dgm:pt modelId="{0CC6DB50-33A2-4D3D-BE1C-3241991E1621}" type="parTrans" cxnId="{517BB5F1-EB55-4B74-A679-EE080635A2AF}">
      <dgm:prSet/>
      <dgm:spPr/>
      <dgm:t>
        <a:bodyPr/>
        <a:lstStyle/>
        <a:p>
          <a:endParaRPr lang="en-US"/>
        </a:p>
      </dgm:t>
    </dgm:pt>
    <dgm:pt modelId="{E0096274-68A1-4253-939B-923CE6409EDC}" type="sibTrans" cxnId="{517BB5F1-EB55-4B74-A679-EE080635A2AF}">
      <dgm:prSet/>
      <dgm:spPr/>
      <dgm:t>
        <a:bodyPr/>
        <a:lstStyle/>
        <a:p>
          <a:endParaRPr lang="en-US"/>
        </a:p>
      </dgm:t>
    </dgm:pt>
    <dgm:pt modelId="{AD06487C-6C8C-44DD-8C76-671970CD6EA0}">
      <dgm:prSet/>
      <dgm:spPr/>
      <dgm:t>
        <a:bodyPr/>
        <a:lstStyle/>
        <a:p>
          <a:r>
            <a:rPr lang="en-GB" dirty="0"/>
            <a:t>Cameras: A disposable camera is allowed, but children will be responsible for it.</a:t>
          </a:r>
        </a:p>
        <a:p>
          <a:r>
            <a:rPr lang="en-GB" dirty="0"/>
            <a:t>No electronic devices (phones, tablets, music players, etc.)</a:t>
          </a:r>
          <a:endParaRPr lang="en-US" dirty="0"/>
        </a:p>
      </dgm:t>
    </dgm:pt>
    <dgm:pt modelId="{B94CD081-72EE-4E38-86FE-4E0D469F1CA8}" type="parTrans" cxnId="{C9F9E42B-89D6-478A-BCE1-720F749E2DF6}">
      <dgm:prSet/>
      <dgm:spPr/>
      <dgm:t>
        <a:bodyPr/>
        <a:lstStyle/>
        <a:p>
          <a:endParaRPr lang="en-US"/>
        </a:p>
      </dgm:t>
    </dgm:pt>
    <dgm:pt modelId="{5298105A-A637-4C86-8B44-C97F4CA3A0FD}" type="sibTrans" cxnId="{C9F9E42B-89D6-478A-BCE1-720F749E2DF6}">
      <dgm:prSet/>
      <dgm:spPr/>
      <dgm:t>
        <a:bodyPr/>
        <a:lstStyle/>
        <a:p>
          <a:endParaRPr lang="en-US"/>
        </a:p>
      </dgm:t>
    </dgm:pt>
    <dgm:pt modelId="{777756B4-F764-40CB-8FF7-AF88F5D50ED2}" type="pres">
      <dgm:prSet presAssocID="{A31F0A80-D8D3-4A9B-B92E-CC9985D873EA}" presName="root" presStyleCnt="0">
        <dgm:presLayoutVars>
          <dgm:dir/>
          <dgm:resizeHandles val="exact"/>
        </dgm:presLayoutVars>
      </dgm:prSet>
      <dgm:spPr/>
    </dgm:pt>
    <dgm:pt modelId="{476A8FF4-C9EC-4C7C-836A-B48F2BA91135}" type="pres">
      <dgm:prSet presAssocID="{488E63C1-CF0D-4746-A203-8079C60E742C}" presName="compNode" presStyleCnt="0"/>
      <dgm:spPr/>
    </dgm:pt>
    <dgm:pt modelId="{6AB1AE0B-63C8-4A1D-83AF-52631C46BC63}" type="pres">
      <dgm:prSet presAssocID="{488E63C1-CF0D-4746-A203-8079C60E742C}" presName="bgRect" presStyleLbl="bgShp" presStyleIdx="0" presStyleCnt="5"/>
      <dgm:spPr/>
    </dgm:pt>
    <dgm:pt modelId="{3AA857CA-5738-4E06-A384-16F75B6D811B}" type="pres">
      <dgm:prSet presAssocID="{488E63C1-CF0D-4746-A203-8079C60E742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4463B306-2B9D-4CBE-9F19-42EF8C9A735B}" type="pres">
      <dgm:prSet presAssocID="{488E63C1-CF0D-4746-A203-8079C60E742C}" presName="spaceRect" presStyleCnt="0"/>
      <dgm:spPr/>
    </dgm:pt>
    <dgm:pt modelId="{16489AD3-BD3B-46F8-888D-55FD26637199}" type="pres">
      <dgm:prSet presAssocID="{488E63C1-CF0D-4746-A203-8079C60E742C}" presName="parTx" presStyleLbl="revTx" presStyleIdx="0" presStyleCnt="5">
        <dgm:presLayoutVars>
          <dgm:chMax val="0"/>
          <dgm:chPref val="0"/>
        </dgm:presLayoutVars>
      </dgm:prSet>
      <dgm:spPr/>
    </dgm:pt>
    <dgm:pt modelId="{296FE12A-5DD3-43BA-BE1A-432C216396FA}" type="pres">
      <dgm:prSet presAssocID="{7F6B35D2-FC7D-467A-9755-E3B8F8B9A4C2}" presName="sibTrans" presStyleCnt="0"/>
      <dgm:spPr/>
    </dgm:pt>
    <dgm:pt modelId="{6919A37D-75E9-486A-B79A-B670714B129A}" type="pres">
      <dgm:prSet presAssocID="{C9B95ABA-2A19-42DB-B6EB-EE2CCB621C51}" presName="compNode" presStyleCnt="0"/>
      <dgm:spPr/>
    </dgm:pt>
    <dgm:pt modelId="{3A877232-6CF5-4E7A-B67D-CCAC7C40AC13}" type="pres">
      <dgm:prSet presAssocID="{C9B95ABA-2A19-42DB-B6EB-EE2CCB621C51}" presName="bgRect" presStyleLbl="bgShp" presStyleIdx="1" presStyleCnt="5"/>
      <dgm:spPr/>
    </dgm:pt>
    <dgm:pt modelId="{8A538104-277F-498F-8CF0-A0ABCCB160C5}" type="pres">
      <dgm:prSet presAssocID="{C9B95ABA-2A19-42DB-B6EB-EE2CCB621C5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9804DB6D-F75F-4885-883E-B7EA56DE2A02}" type="pres">
      <dgm:prSet presAssocID="{C9B95ABA-2A19-42DB-B6EB-EE2CCB621C51}" presName="spaceRect" presStyleCnt="0"/>
      <dgm:spPr/>
    </dgm:pt>
    <dgm:pt modelId="{90190A1A-E47B-4E32-9A77-6DE560871528}" type="pres">
      <dgm:prSet presAssocID="{C9B95ABA-2A19-42DB-B6EB-EE2CCB621C51}" presName="parTx" presStyleLbl="revTx" presStyleIdx="1" presStyleCnt="5">
        <dgm:presLayoutVars>
          <dgm:chMax val="0"/>
          <dgm:chPref val="0"/>
        </dgm:presLayoutVars>
      </dgm:prSet>
      <dgm:spPr/>
    </dgm:pt>
    <dgm:pt modelId="{96E47942-4C5F-4385-BB2B-C5E6F21FE467}" type="pres">
      <dgm:prSet presAssocID="{94F3D9C4-E392-4483-BC54-2074D16A159D}" presName="sibTrans" presStyleCnt="0"/>
      <dgm:spPr/>
    </dgm:pt>
    <dgm:pt modelId="{82201DE9-3B1B-4146-8A2D-04C4003001DD}" type="pres">
      <dgm:prSet presAssocID="{5162C858-1D08-4EC0-B5FD-53624DF149DB}" presName="compNode" presStyleCnt="0"/>
      <dgm:spPr/>
    </dgm:pt>
    <dgm:pt modelId="{C92A1C89-330E-4F18-AFC3-4176DC3F38DF}" type="pres">
      <dgm:prSet presAssocID="{5162C858-1D08-4EC0-B5FD-53624DF149DB}" presName="bgRect" presStyleLbl="bgShp" presStyleIdx="2" presStyleCnt="5"/>
      <dgm:spPr/>
    </dgm:pt>
    <dgm:pt modelId="{9551A8C9-ECA6-4E0C-A44E-434DCB5023EC}" type="pres">
      <dgm:prSet presAssocID="{5162C858-1D08-4EC0-B5FD-53624DF149D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88222CFC-E603-4536-B2B7-F293FA7559A7}" type="pres">
      <dgm:prSet presAssocID="{5162C858-1D08-4EC0-B5FD-53624DF149DB}" presName="spaceRect" presStyleCnt="0"/>
      <dgm:spPr/>
    </dgm:pt>
    <dgm:pt modelId="{FCFB2123-20F6-403A-B6BA-6AE657C50A0F}" type="pres">
      <dgm:prSet presAssocID="{5162C858-1D08-4EC0-B5FD-53624DF149DB}" presName="parTx" presStyleLbl="revTx" presStyleIdx="2" presStyleCnt="5">
        <dgm:presLayoutVars>
          <dgm:chMax val="0"/>
          <dgm:chPref val="0"/>
        </dgm:presLayoutVars>
      </dgm:prSet>
      <dgm:spPr/>
    </dgm:pt>
    <dgm:pt modelId="{2B13BF18-CCF0-442C-9B86-BE80D1571122}" type="pres">
      <dgm:prSet presAssocID="{77E8B009-318D-40F0-8191-425B150F615B}" presName="sibTrans" presStyleCnt="0"/>
      <dgm:spPr/>
    </dgm:pt>
    <dgm:pt modelId="{79F10A60-5CC8-4FDC-8802-7BD213E44476}" type="pres">
      <dgm:prSet presAssocID="{84769A5E-65C5-4058-90E6-37B9C831627F}" presName="compNode" presStyleCnt="0"/>
      <dgm:spPr/>
    </dgm:pt>
    <dgm:pt modelId="{DC32DA22-135A-4E2F-9413-15C8F51F0895}" type="pres">
      <dgm:prSet presAssocID="{84769A5E-65C5-4058-90E6-37B9C831627F}" presName="bgRect" presStyleLbl="bgShp" presStyleIdx="3" presStyleCnt="5"/>
      <dgm:spPr/>
    </dgm:pt>
    <dgm:pt modelId="{071B4714-21A7-45EF-A83E-3C1A32C75684}" type="pres">
      <dgm:prSet presAssocID="{84769A5E-65C5-4058-90E6-37B9C831627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dding Rings"/>
        </a:ext>
      </dgm:extLst>
    </dgm:pt>
    <dgm:pt modelId="{E0A3B76E-FFD1-4C17-8A79-BB325BB90E35}" type="pres">
      <dgm:prSet presAssocID="{84769A5E-65C5-4058-90E6-37B9C831627F}" presName="spaceRect" presStyleCnt="0"/>
      <dgm:spPr/>
    </dgm:pt>
    <dgm:pt modelId="{9D91F1EB-042C-4F04-8EA5-6E3EF7621BC8}" type="pres">
      <dgm:prSet presAssocID="{84769A5E-65C5-4058-90E6-37B9C831627F}" presName="parTx" presStyleLbl="revTx" presStyleIdx="3" presStyleCnt="5">
        <dgm:presLayoutVars>
          <dgm:chMax val="0"/>
          <dgm:chPref val="0"/>
        </dgm:presLayoutVars>
      </dgm:prSet>
      <dgm:spPr/>
    </dgm:pt>
    <dgm:pt modelId="{76F55878-0601-44B0-B29B-AFF508CD4B41}" type="pres">
      <dgm:prSet presAssocID="{E0096274-68A1-4253-939B-923CE6409EDC}" presName="sibTrans" presStyleCnt="0"/>
      <dgm:spPr/>
    </dgm:pt>
    <dgm:pt modelId="{41F89C30-36B1-443A-81BF-55364768C430}" type="pres">
      <dgm:prSet presAssocID="{AD06487C-6C8C-44DD-8C76-671970CD6EA0}" presName="compNode" presStyleCnt="0"/>
      <dgm:spPr/>
    </dgm:pt>
    <dgm:pt modelId="{A9599C8F-AB20-4A6B-A8C9-B5FA717C767D}" type="pres">
      <dgm:prSet presAssocID="{AD06487C-6C8C-44DD-8C76-671970CD6EA0}" presName="bgRect" presStyleLbl="bgShp" presStyleIdx="4" presStyleCnt="5"/>
      <dgm:spPr/>
    </dgm:pt>
    <dgm:pt modelId="{9D2F5993-4511-40C2-A78D-20DDFA0F48D3}" type="pres">
      <dgm:prSet presAssocID="{AD06487C-6C8C-44DD-8C76-671970CD6EA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llet"/>
        </a:ext>
      </dgm:extLst>
    </dgm:pt>
    <dgm:pt modelId="{9C0BE836-0090-4C36-A04E-6BC62716B566}" type="pres">
      <dgm:prSet presAssocID="{AD06487C-6C8C-44DD-8C76-671970CD6EA0}" presName="spaceRect" presStyleCnt="0"/>
      <dgm:spPr/>
    </dgm:pt>
    <dgm:pt modelId="{BABD6A97-2D69-440C-A1DB-6369B31F5952}" type="pres">
      <dgm:prSet presAssocID="{AD06487C-6C8C-44DD-8C76-671970CD6EA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D570308-BBF6-44B2-B824-982DD420BC09}" type="presOf" srcId="{5162C858-1D08-4EC0-B5FD-53624DF149DB}" destId="{FCFB2123-20F6-403A-B6BA-6AE657C50A0F}" srcOrd="0" destOrd="0" presId="urn:microsoft.com/office/officeart/2018/2/layout/IconVerticalSolidList"/>
    <dgm:cxn modelId="{C9F9E42B-89D6-478A-BCE1-720F749E2DF6}" srcId="{A31F0A80-D8D3-4A9B-B92E-CC9985D873EA}" destId="{AD06487C-6C8C-44DD-8C76-671970CD6EA0}" srcOrd="4" destOrd="0" parTransId="{B94CD081-72EE-4E38-86FE-4E0D469F1CA8}" sibTransId="{5298105A-A637-4C86-8B44-C97F4CA3A0FD}"/>
    <dgm:cxn modelId="{1A5863C1-9104-4DCA-836C-BBAE3D860F40}" srcId="{A31F0A80-D8D3-4A9B-B92E-CC9985D873EA}" destId="{5162C858-1D08-4EC0-B5FD-53624DF149DB}" srcOrd="2" destOrd="0" parTransId="{442988A5-AE97-4920-9A32-CE034AC7606F}" sibTransId="{77E8B009-318D-40F0-8191-425B150F615B}"/>
    <dgm:cxn modelId="{9C5ABED0-387F-44FC-80F6-180E9FA403D3}" type="presOf" srcId="{AD06487C-6C8C-44DD-8C76-671970CD6EA0}" destId="{BABD6A97-2D69-440C-A1DB-6369B31F5952}" srcOrd="0" destOrd="0" presId="urn:microsoft.com/office/officeart/2018/2/layout/IconVerticalSolidList"/>
    <dgm:cxn modelId="{85A3B4DA-0CBE-4CF4-9809-F0CE0E8A5549}" srcId="{A31F0A80-D8D3-4A9B-B92E-CC9985D873EA}" destId="{C9B95ABA-2A19-42DB-B6EB-EE2CCB621C51}" srcOrd="1" destOrd="0" parTransId="{06773188-22F9-4F99-A53A-7444440C2034}" sibTransId="{94F3D9C4-E392-4483-BC54-2074D16A159D}"/>
    <dgm:cxn modelId="{4B5E7DE1-EBF4-4E7F-BADA-1BE0AB239AF1}" type="presOf" srcId="{A31F0A80-D8D3-4A9B-B92E-CC9985D873EA}" destId="{777756B4-F764-40CB-8FF7-AF88F5D50ED2}" srcOrd="0" destOrd="0" presId="urn:microsoft.com/office/officeart/2018/2/layout/IconVerticalSolidList"/>
    <dgm:cxn modelId="{517BB5F1-EB55-4B74-A679-EE080635A2AF}" srcId="{A31F0A80-D8D3-4A9B-B92E-CC9985D873EA}" destId="{84769A5E-65C5-4058-90E6-37B9C831627F}" srcOrd="3" destOrd="0" parTransId="{0CC6DB50-33A2-4D3D-BE1C-3241991E1621}" sibTransId="{E0096274-68A1-4253-939B-923CE6409EDC}"/>
    <dgm:cxn modelId="{451676F3-6E6A-4897-9A08-3B1DA63C1CAF}" srcId="{A31F0A80-D8D3-4A9B-B92E-CC9985D873EA}" destId="{488E63C1-CF0D-4746-A203-8079C60E742C}" srcOrd="0" destOrd="0" parTransId="{BF916317-6A97-4960-91FF-B38244FD3B59}" sibTransId="{7F6B35D2-FC7D-467A-9755-E3B8F8B9A4C2}"/>
    <dgm:cxn modelId="{B08D80F7-9766-4856-BDEA-202A244BF2DD}" type="presOf" srcId="{488E63C1-CF0D-4746-A203-8079C60E742C}" destId="{16489AD3-BD3B-46F8-888D-55FD26637199}" srcOrd="0" destOrd="0" presId="urn:microsoft.com/office/officeart/2018/2/layout/IconVerticalSolidList"/>
    <dgm:cxn modelId="{F639BDF8-5F4F-4C07-80E3-9178044FDA3E}" type="presOf" srcId="{84769A5E-65C5-4058-90E6-37B9C831627F}" destId="{9D91F1EB-042C-4F04-8EA5-6E3EF7621BC8}" srcOrd="0" destOrd="0" presId="urn:microsoft.com/office/officeart/2018/2/layout/IconVerticalSolidList"/>
    <dgm:cxn modelId="{52F078FA-DD52-423A-AA20-733160E5CA64}" type="presOf" srcId="{C9B95ABA-2A19-42DB-B6EB-EE2CCB621C51}" destId="{90190A1A-E47B-4E32-9A77-6DE560871528}" srcOrd="0" destOrd="0" presId="urn:microsoft.com/office/officeart/2018/2/layout/IconVerticalSolidList"/>
    <dgm:cxn modelId="{2B6C89AF-93AF-4518-ABC3-500359033FB9}" type="presParOf" srcId="{777756B4-F764-40CB-8FF7-AF88F5D50ED2}" destId="{476A8FF4-C9EC-4C7C-836A-B48F2BA91135}" srcOrd="0" destOrd="0" presId="urn:microsoft.com/office/officeart/2018/2/layout/IconVerticalSolidList"/>
    <dgm:cxn modelId="{306EC9C0-EBB8-4BCC-AD8C-ECF5472016BD}" type="presParOf" srcId="{476A8FF4-C9EC-4C7C-836A-B48F2BA91135}" destId="{6AB1AE0B-63C8-4A1D-83AF-52631C46BC63}" srcOrd="0" destOrd="0" presId="urn:microsoft.com/office/officeart/2018/2/layout/IconVerticalSolidList"/>
    <dgm:cxn modelId="{D66116A1-5B4D-4A68-9AE5-770A64D00BB8}" type="presParOf" srcId="{476A8FF4-C9EC-4C7C-836A-B48F2BA91135}" destId="{3AA857CA-5738-4E06-A384-16F75B6D811B}" srcOrd="1" destOrd="0" presId="urn:microsoft.com/office/officeart/2018/2/layout/IconVerticalSolidList"/>
    <dgm:cxn modelId="{76779CCD-68B5-49BC-B1B6-2327CF403321}" type="presParOf" srcId="{476A8FF4-C9EC-4C7C-836A-B48F2BA91135}" destId="{4463B306-2B9D-4CBE-9F19-42EF8C9A735B}" srcOrd="2" destOrd="0" presId="urn:microsoft.com/office/officeart/2018/2/layout/IconVerticalSolidList"/>
    <dgm:cxn modelId="{FFE54630-416E-4EF7-AE42-0BC5231E0890}" type="presParOf" srcId="{476A8FF4-C9EC-4C7C-836A-B48F2BA91135}" destId="{16489AD3-BD3B-46F8-888D-55FD26637199}" srcOrd="3" destOrd="0" presId="urn:microsoft.com/office/officeart/2018/2/layout/IconVerticalSolidList"/>
    <dgm:cxn modelId="{0592E40B-10F3-4424-B27F-9B1E57694709}" type="presParOf" srcId="{777756B4-F764-40CB-8FF7-AF88F5D50ED2}" destId="{296FE12A-5DD3-43BA-BE1A-432C216396FA}" srcOrd="1" destOrd="0" presId="urn:microsoft.com/office/officeart/2018/2/layout/IconVerticalSolidList"/>
    <dgm:cxn modelId="{ED3CFD4D-B939-4BE8-BFBA-9F84176100CC}" type="presParOf" srcId="{777756B4-F764-40CB-8FF7-AF88F5D50ED2}" destId="{6919A37D-75E9-486A-B79A-B670714B129A}" srcOrd="2" destOrd="0" presId="urn:microsoft.com/office/officeart/2018/2/layout/IconVerticalSolidList"/>
    <dgm:cxn modelId="{EB85BB7C-5820-4683-9C13-3233DCA50157}" type="presParOf" srcId="{6919A37D-75E9-486A-B79A-B670714B129A}" destId="{3A877232-6CF5-4E7A-B67D-CCAC7C40AC13}" srcOrd="0" destOrd="0" presId="urn:microsoft.com/office/officeart/2018/2/layout/IconVerticalSolidList"/>
    <dgm:cxn modelId="{D03CA45A-895A-49C2-B15B-7E82FE6C3B93}" type="presParOf" srcId="{6919A37D-75E9-486A-B79A-B670714B129A}" destId="{8A538104-277F-498F-8CF0-A0ABCCB160C5}" srcOrd="1" destOrd="0" presId="urn:microsoft.com/office/officeart/2018/2/layout/IconVerticalSolidList"/>
    <dgm:cxn modelId="{9ED336D2-A9B1-48AD-9F23-3FD55FEA8A8F}" type="presParOf" srcId="{6919A37D-75E9-486A-B79A-B670714B129A}" destId="{9804DB6D-F75F-4885-883E-B7EA56DE2A02}" srcOrd="2" destOrd="0" presId="urn:microsoft.com/office/officeart/2018/2/layout/IconVerticalSolidList"/>
    <dgm:cxn modelId="{00E4557F-2923-467D-BA3F-78F24E88C355}" type="presParOf" srcId="{6919A37D-75E9-486A-B79A-B670714B129A}" destId="{90190A1A-E47B-4E32-9A77-6DE560871528}" srcOrd="3" destOrd="0" presId="urn:microsoft.com/office/officeart/2018/2/layout/IconVerticalSolidList"/>
    <dgm:cxn modelId="{633445F1-0F9E-4DBD-A577-DB75078C1BB8}" type="presParOf" srcId="{777756B4-F764-40CB-8FF7-AF88F5D50ED2}" destId="{96E47942-4C5F-4385-BB2B-C5E6F21FE467}" srcOrd="3" destOrd="0" presId="urn:microsoft.com/office/officeart/2018/2/layout/IconVerticalSolidList"/>
    <dgm:cxn modelId="{ED042250-98D2-4440-AF00-C94B814F5AAC}" type="presParOf" srcId="{777756B4-F764-40CB-8FF7-AF88F5D50ED2}" destId="{82201DE9-3B1B-4146-8A2D-04C4003001DD}" srcOrd="4" destOrd="0" presId="urn:microsoft.com/office/officeart/2018/2/layout/IconVerticalSolidList"/>
    <dgm:cxn modelId="{4B47D1CE-1028-4377-9863-BD2FE7DF0EDA}" type="presParOf" srcId="{82201DE9-3B1B-4146-8A2D-04C4003001DD}" destId="{C92A1C89-330E-4F18-AFC3-4176DC3F38DF}" srcOrd="0" destOrd="0" presId="urn:microsoft.com/office/officeart/2018/2/layout/IconVerticalSolidList"/>
    <dgm:cxn modelId="{F0DC22DC-3457-4389-9E0B-35B4986F5B7F}" type="presParOf" srcId="{82201DE9-3B1B-4146-8A2D-04C4003001DD}" destId="{9551A8C9-ECA6-4E0C-A44E-434DCB5023EC}" srcOrd="1" destOrd="0" presId="urn:microsoft.com/office/officeart/2018/2/layout/IconVerticalSolidList"/>
    <dgm:cxn modelId="{1280CDD0-B32C-4A08-BD6B-6A3D39BE68FB}" type="presParOf" srcId="{82201DE9-3B1B-4146-8A2D-04C4003001DD}" destId="{88222CFC-E603-4536-B2B7-F293FA7559A7}" srcOrd="2" destOrd="0" presId="urn:microsoft.com/office/officeart/2018/2/layout/IconVerticalSolidList"/>
    <dgm:cxn modelId="{8EA847E1-3FCE-4534-AA8A-0518438A140C}" type="presParOf" srcId="{82201DE9-3B1B-4146-8A2D-04C4003001DD}" destId="{FCFB2123-20F6-403A-B6BA-6AE657C50A0F}" srcOrd="3" destOrd="0" presId="urn:microsoft.com/office/officeart/2018/2/layout/IconVerticalSolidList"/>
    <dgm:cxn modelId="{50A869B7-9A66-4420-971E-5F0F993F73A9}" type="presParOf" srcId="{777756B4-F764-40CB-8FF7-AF88F5D50ED2}" destId="{2B13BF18-CCF0-442C-9B86-BE80D1571122}" srcOrd="5" destOrd="0" presId="urn:microsoft.com/office/officeart/2018/2/layout/IconVerticalSolidList"/>
    <dgm:cxn modelId="{4565B267-6C7D-4875-8347-29A96A33D80B}" type="presParOf" srcId="{777756B4-F764-40CB-8FF7-AF88F5D50ED2}" destId="{79F10A60-5CC8-4FDC-8802-7BD213E44476}" srcOrd="6" destOrd="0" presId="urn:microsoft.com/office/officeart/2018/2/layout/IconVerticalSolidList"/>
    <dgm:cxn modelId="{79AA51CD-19EB-4B53-8CEB-0FD0B443AC56}" type="presParOf" srcId="{79F10A60-5CC8-4FDC-8802-7BD213E44476}" destId="{DC32DA22-135A-4E2F-9413-15C8F51F0895}" srcOrd="0" destOrd="0" presId="urn:microsoft.com/office/officeart/2018/2/layout/IconVerticalSolidList"/>
    <dgm:cxn modelId="{5FD67249-B1A2-488B-8789-1EA0224DB6FE}" type="presParOf" srcId="{79F10A60-5CC8-4FDC-8802-7BD213E44476}" destId="{071B4714-21A7-45EF-A83E-3C1A32C75684}" srcOrd="1" destOrd="0" presId="urn:microsoft.com/office/officeart/2018/2/layout/IconVerticalSolidList"/>
    <dgm:cxn modelId="{BE8BA82D-0BEC-4AA0-9946-09BBC072D22D}" type="presParOf" srcId="{79F10A60-5CC8-4FDC-8802-7BD213E44476}" destId="{E0A3B76E-FFD1-4C17-8A79-BB325BB90E35}" srcOrd="2" destOrd="0" presId="urn:microsoft.com/office/officeart/2018/2/layout/IconVerticalSolidList"/>
    <dgm:cxn modelId="{7363DE1E-946C-4CAE-8E2B-E3D24ABC8815}" type="presParOf" srcId="{79F10A60-5CC8-4FDC-8802-7BD213E44476}" destId="{9D91F1EB-042C-4F04-8EA5-6E3EF7621BC8}" srcOrd="3" destOrd="0" presId="urn:microsoft.com/office/officeart/2018/2/layout/IconVerticalSolidList"/>
    <dgm:cxn modelId="{CC9FE9E8-5A15-420D-801B-8718A4019F08}" type="presParOf" srcId="{777756B4-F764-40CB-8FF7-AF88F5D50ED2}" destId="{76F55878-0601-44B0-B29B-AFF508CD4B41}" srcOrd="7" destOrd="0" presId="urn:microsoft.com/office/officeart/2018/2/layout/IconVerticalSolidList"/>
    <dgm:cxn modelId="{7F6419E3-F12A-4AC2-94D6-9FE185C6B5E3}" type="presParOf" srcId="{777756B4-F764-40CB-8FF7-AF88F5D50ED2}" destId="{41F89C30-36B1-443A-81BF-55364768C430}" srcOrd="8" destOrd="0" presId="urn:microsoft.com/office/officeart/2018/2/layout/IconVerticalSolidList"/>
    <dgm:cxn modelId="{E73BF6AE-7CD8-4774-9942-38190F5DE92E}" type="presParOf" srcId="{41F89C30-36B1-443A-81BF-55364768C430}" destId="{A9599C8F-AB20-4A6B-A8C9-B5FA717C767D}" srcOrd="0" destOrd="0" presId="urn:microsoft.com/office/officeart/2018/2/layout/IconVerticalSolidList"/>
    <dgm:cxn modelId="{2D9AC1FD-F5C2-4C2D-9922-CAECF12867BB}" type="presParOf" srcId="{41F89C30-36B1-443A-81BF-55364768C430}" destId="{9D2F5993-4511-40C2-A78D-20DDFA0F48D3}" srcOrd="1" destOrd="0" presId="urn:microsoft.com/office/officeart/2018/2/layout/IconVerticalSolidList"/>
    <dgm:cxn modelId="{F6CDC429-AC21-4FC8-A3F2-E2EABE40EF33}" type="presParOf" srcId="{41F89C30-36B1-443A-81BF-55364768C430}" destId="{9C0BE836-0090-4C36-A04E-6BC62716B566}" srcOrd="2" destOrd="0" presId="urn:microsoft.com/office/officeart/2018/2/layout/IconVerticalSolidList"/>
    <dgm:cxn modelId="{3127A9E6-B76B-4820-AAC0-596AFB95466A}" type="presParOf" srcId="{41F89C30-36B1-443A-81BF-55364768C430}" destId="{BABD6A97-2D69-440C-A1DB-6369B31F59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C64B75-F62D-41E4-9703-4956BB88760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7C2CB51-14CB-468F-8BF6-45BAE43D822C}">
      <dgm:prSet/>
      <dgm:spPr/>
      <dgm:t>
        <a:bodyPr/>
        <a:lstStyle/>
        <a:p>
          <a:r>
            <a:rPr lang="en-GB"/>
            <a:t>We know that being away from home overnight can be a big step.</a:t>
          </a:r>
          <a:endParaRPr lang="en-US"/>
        </a:p>
      </dgm:t>
    </dgm:pt>
    <dgm:pt modelId="{C65917D1-510F-425B-9ACC-C98EB042EE0F}" type="parTrans" cxnId="{32FA34A4-4AEF-400E-8C85-39E9DD4B4EEC}">
      <dgm:prSet/>
      <dgm:spPr/>
      <dgm:t>
        <a:bodyPr/>
        <a:lstStyle/>
        <a:p>
          <a:endParaRPr lang="en-US"/>
        </a:p>
      </dgm:t>
    </dgm:pt>
    <dgm:pt modelId="{B4E14808-0ECA-4337-B9B0-7A06D299DD9D}" type="sibTrans" cxnId="{32FA34A4-4AEF-400E-8C85-39E9DD4B4EEC}">
      <dgm:prSet/>
      <dgm:spPr/>
      <dgm:t>
        <a:bodyPr/>
        <a:lstStyle/>
        <a:p>
          <a:endParaRPr lang="en-US"/>
        </a:p>
      </dgm:t>
    </dgm:pt>
    <dgm:pt modelId="{1A6D107D-1EA0-4D27-A602-DA2D2A299590}">
      <dgm:prSet/>
      <dgm:spPr/>
      <dgm:t>
        <a:bodyPr/>
        <a:lstStyle/>
        <a:p>
          <a:r>
            <a:rPr lang="en-GB" dirty="0"/>
            <a:t>We will ensure that all children feel safe and comfortable.</a:t>
          </a:r>
          <a:endParaRPr lang="en-US" dirty="0"/>
        </a:p>
      </dgm:t>
    </dgm:pt>
    <dgm:pt modelId="{6FC80544-058D-4E25-BA1F-660C0F8A0042}" type="parTrans" cxnId="{32BEE9E6-4318-46BA-B289-21268AC7C681}">
      <dgm:prSet/>
      <dgm:spPr/>
      <dgm:t>
        <a:bodyPr/>
        <a:lstStyle/>
        <a:p>
          <a:endParaRPr lang="en-US"/>
        </a:p>
      </dgm:t>
    </dgm:pt>
    <dgm:pt modelId="{076C1065-C6D2-4584-BC26-39785FFBD8A3}" type="sibTrans" cxnId="{32BEE9E6-4318-46BA-B289-21268AC7C681}">
      <dgm:prSet/>
      <dgm:spPr/>
      <dgm:t>
        <a:bodyPr/>
        <a:lstStyle/>
        <a:p>
          <a:endParaRPr lang="en-US"/>
        </a:p>
      </dgm:t>
    </dgm:pt>
    <dgm:pt modelId="{2B4EA471-B63A-454F-A15B-40FD413EABB4}">
      <dgm:prSet/>
      <dgm:spPr/>
      <dgm:t>
        <a:bodyPr/>
        <a:lstStyle/>
        <a:p>
          <a:r>
            <a:rPr lang="en-GB"/>
            <a:t>Dormitory doors will be left open, and nightlights will be on.</a:t>
          </a:r>
          <a:endParaRPr lang="en-US"/>
        </a:p>
      </dgm:t>
    </dgm:pt>
    <dgm:pt modelId="{8F3E9589-5803-4698-8CC9-8160907BFA7D}" type="parTrans" cxnId="{44A11DEF-725D-44D0-832F-5964AF688A3F}">
      <dgm:prSet/>
      <dgm:spPr/>
      <dgm:t>
        <a:bodyPr/>
        <a:lstStyle/>
        <a:p>
          <a:endParaRPr lang="en-US"/>
        </a:p>
      </dgm:t>
    </dgm:pt>
    <dgm:pt modelId="{17940960-DFF6-4CF6-8B20-7507FAC67EB7}" type="sibTrans" cxnId="{44A11DEF-725D-44D0-832F-5964AF688A3F}">
      <dgm:prSet/>
      <dgm:spPr/>
      <dgm:t>
        <a:bodyPr/>
        <a:lstStyle/>
        <a:p>
          <a:endParaRPr lang="en-US"/>
        </a:p>
      </dgm:t>
    </dgm:pt>
    <dgm:pt modelId="{C9EA6345-E90B-4357-923C-0C11E07B5BC5}" type="pres">
      <dgm:prSet presAssocID="{6FC64B75-F62D-41E4-9703-4956BB88760E}" presName="linear" presStyleCnt="0">
        <dgm:presLayoutVars>
          <dgm:animLvl val="lvl"/>
          <dgm:resizeHandles val="exact"/>
        </dgm:presLayoutVars>
      </dgm:prSet>
      <dgm:spPr/>
    </dgm:pt>
    <dgm:pt modelId="{FC50FB43-3F48-4BC7-87E9-BFE2DE9E9DFB}" type="pres">
      <dgm:prSet presAssocID="{17C2CB51-14CB-468F-8BF6-45BAE43D822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3C57E55-A7DF-406F-8225-837E085146FE}" type="pres">
      <dgm:prSet presAssocID="{B4E14808-0ECA-4337-B9B0-7A06D299DD9D}" presName="spacer" presStyleCnt="0"/>
      <dgm:spPr/>
    </dgm:pt>
    <dgm:pt modelId="{A53A9FC0-EB03-4BFE-A50C-1499630DE9D7}" type="pres">
      <dgm:prSet presAssocID="{1A6D107D-1EA0-4D27-A602-DA2D2A29959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EF13123-C3C6-44FE-8C9F-8B407326469A}" type="pres">
      <dgm:prSet presAssocID="{076C1065-C6D2-4584-BC26-39785FFBD8A3}" presName="spacer" presStyleCnt="0"/>
      <dgm:spPr/>
    </dgm:pt>
    <dgm:pt modelId="{42E5DA20-CEC7-48E7-ADED-9CA9369B43E0}" type="pres">
      <dgm:prSet presAssocID="{2B4EA471-B63A-454F-A15B-40FD413EABB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8596F21-BCC2-4088-A58A-6A2C025DB277}" type="presOf" srcId="{6FC64B75-F62D-41E4-9703-4956BB88760E}" destId="{C9EA6345-E90B-4357-923C-0C11E07B5BC5}" srcOrd="0" destOrd="0" presId="urn:microsoft.com/office/officeart/2005/8/layout/vList2"/>
    <dgm:cxn modelId="{BDBD8785-83DC-407A-A798-D02C52B400F3}" type="presOf" srcId="{2B4EA471-B63A-454F-A15B-40FD413EABB4}" destId="{42E5DA20-CEC7-48E7-ADED-9CA9369B43E0}" srcOrd="0" destOrd="0" presId="urn:microsoft.com/office/officeart/2005/8/layout/vList2"/>
    <dgm:cxn modelId="{32FA34A4-4AEF-400E-8C85-39E9DD4B4EEC}" srcId="{6FC64B75-F62D-41E4-9703-4956BB88760E}" destId="{17C2CB51-14CB-468F-8BF6-45BAE43D822C}" srcOrd="0" destOrd="0" parTransId="{C65917D1-510F-425B-9ACC-C98EB042EE0F}" sibTransId="{B4E14808-0ECA-4337-B9B0-7A06D299DD9D}"/>
    <dgm:cxn modelId="{9F2EF5D8-B512-4A2C-89B7-D5D7CAD9E54F}" type="presOf" srcId="{17C2CB51-14CB-468F-8BF6-45BAE43D822C}" destId="{FC50FB43-3F48-4BC7-87E9-BFE2DE9E9DFB}" srcOrd="0" destOrd="0" presId="urn:microsoft.com/office/officeart/2005/8/layout/vList2"/>
    <dgm:cxn modelId="{32BEE9E6-4318-46BA-B289-21268AC7C681}" srcId="{6FC64B75-F62D-41E4-9703-4956BB88760E}" destId="{1A6D107D-1EA0-4D27-A602-DA2D2A299590}" srcOrd="1" destOrd="0" parTransId="{6FC80544-058D-4E25-BA1F-660C0F8A0042}" sibTransId="{076C1065-C6D2-4584-BC26-39785FFBD8A3}"/>
    <dgm:cxn modelId="{B52023EC-47D4-4C3E-AB79-D47AB9B8C264}" type="presOf" srcId="{1A6D107D-1EA0-4D27-A602-DA2D2A299590}" destId="{A53A9FC0-EB03-4BFE-A50C-1499630DE9D7}" srcOrd="0" destOrd="0" presId="urn:microsoft.com/office/officeart/2005/8/layout/vList2"/>
    <dgm:cxn modelId="{44A11DEF-725D-44D0-832F-5964AF688A3F}" srcId="{6FC64B75-F62D-41E4-9703-4956BB88760E}" destId="{2B4EA471-B63A-454F-A15B-40FD413EABB4}" srcOrd="2" destOrd="0" parTransId="{8F3E9589-5803-4698-8CC9-8160907BFA7D}" sibTransId="{17940960-DFF6-4CF6-8B20-7507FAC67EB7}"/>
    <dgm:cxn modelId="{7E737609-4CBB-4B04-8749-0BB2CF6948C7}" type="presParOf" srcId="{C9EA6345-E90B-4357-923C-0C11E07B5BC5}" destId="{FC50FB43-3F48-4BC7-87E9-BFE2DE9E9DFB}" srcOrd="0" destOrd="0" presId="urn:microsoft.com/office/officeart/2005/8/layout/vList2"/>
    <dgm:cxn modelId="{850B411A-0599-4FDF-80B8-90BF15B3995E}" type="presParOf" srcId="{C9EA6345-E90B-4357-923C-0C11E07B5BC5}" destId="{B3C57E55-A7DF-406F-8225-837E085146FE}" srcOrd="1" destOrd="0" presId="urn:microsoft.com/office/officeart/2005/8/layout/vList2"/>
    <dgm:cxn modelId="{B24E0C0E-0657-4C79-B533-9894ED0B872D}" type="presParOf" srcId="{C9EA6345-E90B-4357-923C-0C11E07B5BC5}" destId="{A53A9FC0-EB03-4BFE-A50C-1499630DE9D7}" srcOrd="2" destOrd="0" presId="urn:microsoft.com/office/officeart/2005/8/layout/vList2"/>
    <dgm:cxn modelId="{08BD1C79-924F-48C2-8FC4-14ECB6F90BA5}" type="presParOf" srcId="{C9EA6345-E90B-4357-923C-0C11E07B5BC5}" destId="{6EF13123-C3C6-44FE-8C9F-8B407326469A}" srcOrd="3" destOrd="0" presId="urn:microsoft.com/office/officeart/2005/8/layout/vList2"/>
    <dgm:cxn modelId="{BFEC60F8-5AA6-4D44-A979-E6A7C153A2D2}" type="presParOf" srcId="{C9EA6345-E90B-4357-923C-0C11E07B5BC5}" destId="{42E5DA20-CEC7-48E7-ADED-9CA9369B43E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1AE0B-63C8-4A1D-83AF-52631C46BC63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A857CA-5738-4E06-A384-16F75B6D811B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89AD3-BD3B-46F8-888D-55FD26637199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Medication:</a:t>
          </a:r>
          <a:endParaRPr lang="en-US" sz="1700" kern="1200"/>
        </a:p>
      </dsp:txBody>
      <dsp:txXfrm>
        <a:off x="836323" y="3399"/>
        <a:ext cx="9679276" cy="724089"/>
      </dsp:txXfrm>
    </dsp:sp>
    <dsp:sp modelId="{3A877232-6CF5-4E7A-B67D-CCAC7C40AC13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38104-277F-498F-8CF0-A0ABCCB160C5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90A1A-E47B-4E32-9A77-6DE560871528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Any medicines must be clearly labelled with your child’s name, dosage, and times to be administered.</a:t>
          </a:r>
          <a:endParaRPr lang="en-US" sz="1700" kern="1200" dirty="0"/>
        </a:p>
      </dsp:txBody>
      <dsp:txXfrm>
        <a:off x="836323" y="908511"/>
        <a:ext cx="9679276" cy="724089"/>
      </dsp:txXfrm>
    </dsp:sp>
    <dsp:sp modelId="{C92A1C89-330E-4F18-AFC3-4176DC3F38DF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1A8C9-ECA6-4E0C-A44E-434DCB5023EC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B2123-20F6-403A-B6BA-6AE657C50A0F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Please hand these to a staff member on Thursday morning.</a:t>
          </a:r>
          <a:endParaRPr lang="en-US" sz="1700" kern="1200" dirty="0"/>
        </a:p>
      </dsp:txBody>
      <dsp:txXfrm>
        <a:off x="836323" y="1813624"/>
        <a:ext cx="9679276" cy="724089"/>
      </dsp:txXfrm>
    </dsp:sp>
    <dsp:sp modelId="{DC32DA22-135A-4E2F-9413-15C8F51F0895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1B4714-21A7-45EF-A83E-3C1A32C75684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1F1EB-042C-4F04-8EA5-6E3EF7621BC8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Earrings: Only stud earrings are permitted, but ideally, no earrings should be worn.</a:t>
          </a:r>
          <a:endParaRPr lang="en-US" sz="1700" kern="1200"/>
        </a:p>
      </dsp:txBody>
      <dsp:txXfrm>
        <a:off x="836323" y="2718736"/>
        <a:ext cx="9679276" cy="724089"/>
      </dsp:txXfrm>
    </dsp:sp>
    <dsp:sp modelId="{A9599C8F-AB20-4A6B-A8C9-B5FA717C767D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F5993-4511-40C2-A78D-20DDFA0F48D3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D6A97-2D69-440C-A1DB-6369B31F5952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Cameras: A disposable camera is allowed, but children will be responsible for it.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No electronic devices (phones, tablets, music players, etc.)</a:t>
          </a:r>
          <a:endParaRPr lang="en-US" sz="1700" kern="1200" dirty="0"/>
        </a:p>
      </dsp:txBody>
      <dsp:txXfrm>
        <a:off x="836323" y="3623848"/>
        <a:ext cx="9679276" cy="72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0FB43-3F48-4BC7-87E9-BFE2DE9E9DFB}">
      <dsp:nvSpPr>
        <dsp:cNvPr id="0" name=""/>
        <dsp:cNvSpPr/>
      </dsp:nvSpPr>
      <dsp:spPr>
        <a:xfrm>
          <a:off x="0" y="22064"/>
          <a:ext cx="5811128" cy="1814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We know that being away from home overnight can be a big step.</a:t>
          </a:r>
          <a:endParaRPr lang="en-US" sz="3300" kern="1200"/>
        </a:p>
      </dsp:txBody>
      <dsp:txXfrm>
        <a:off x="88585" y="110649"/>
        <a:ext cx="5633958" cy="1637500"/>
      </dsp:txXfrm>
    </dsp:sp>
    <dsp:sp modelId="{A53A9FC0-EB03-4BFE-A50C-1499630DE9D7}">
      <dsp:nvSpPr>
        <dsp:cNvPr id="0" name=""/>
        <dsp:cNvSpPr/>
      </dsp:nvSpPr>
      <dsp:spPr>
        <a:xfrm>
          <a:off x="0" y="1931774"/>
          <a:ext cx="5811128" cy="181467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We will ensure that all children feel safe and comfortable.</a:t>
          </a:r>
          <a:endParaRPr lang="en-US" sz="3300" kern="1200" dirty="0"/>
        </a:p>
      </dsp:txBody>
      <dsp:txXfrm>
        <a:off x="88585" y="2020359"/>
        <a:ext cx="5633958" cy="1637500"/>
      </dsp:txXfrm>
    </dsp:sp>
    <dsp:sp modelId="{42E5DA20-CEC7-48E7-ADED-9CA9369B43E0}">
      <dsp:nvSpPr>
        <dsp:cNvPr id="0" name=""/>
        <dsp:cNvSpPr/>
      </dsp:nvSpPr>
      <dsp:spPr>
        <a:xfrm>
          <a:off x="0" y="3841484"/>
          <a:ext cx="5811128" cy="181467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Dormitory doors will be left open, and nightlights will be on.</a:t>
          </a:r>
          <a:endParaRPr lang="en-US" sz="3300" kern="1200"/>
        </a:p>
      </dsp:txBody>
      <dsp:txXfrm>
        <a:off x="88585" y="3930069"/>
        <a:ext cx="5633958" cy="163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5CE5-2FC1-4BDE-BB01-99FB4B16A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B2FB45-1940-49E7-9D51-2053C4D1B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87848-8BF2-4B23-8223-8C37D1B0F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56C9-670A-4833-A627-5FC9BE03C5CD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7C267-557B-49D0-BF08-7CF9D57F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87580-F7BD-400E-A4FD-C98BD41E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CC08-B0EE-4682-B0C4-6C97EF372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88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12EBE-D4F2-46D7-8C15-D40DB0A7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8B65D-A326-4D64-B467-364A1C161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14619-5DCB-42E4-9E59-B8299C2C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56C9-670A-4833-A627-5FC9BE03C5CD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E07A-83B6-45FA-8DA7-7F182546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7CD2C-BB6D-4A71-A029-DC66921D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CC08-B0EE-4682-B0C4-6C97EF372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60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76975B-2A66-4DAD-B63F-5B14D3669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2B6B5-052A-4ADD-BABA-492705980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B8F92-C836-4BF8-ABA6-08E09032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56C9-670A-4833-A627-5FC9BE03C5CD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A6676-8E38-4FC3-B9ED-AE757CFF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7690C-A409-4A0E-8921-7B9815B9A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CC08-B0EE-4682-B0C4-6C97EF372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482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82ADF-3F89-4917-857E-60E1CDCE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19AC3-374A-466F-8AFA-A2B52125E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CB7A7-FE0C-4AAE-A7A4-17586AE8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56C9-670A-4833-A627-5FC9BE03C5CD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388BB-5000-4BBA-A15F-2A786B45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66415-1772-4CFA-B224-EF97F2F34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CC08-B0EE-4682-B0C4-6C97EF372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1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4F6-2BD0-4544-9E4F-CCFA8B02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88C3C-CF4A-432E-93A1-192A75A5C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DB3D-8E2B-41CF-8E33-A6799A42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56C9-670A-4833-A627-5FC9BE03C5CD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921D3-E4E0-4EDB-AE2F-AB285107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D7C00-8DC8-40D6-96E0-67ED91A8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CC08-B0EE-4682-B0C4-6C97EF372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340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FA9A8-0961-429B-82EA-E0E3CDA6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6932C-9DCC-4970-B5E0-E828F7D53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08557-0EDD-4E39-9F66-C4AC934C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19ECF-72AC-443D-A7E2-57CD41BC8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56C9-670A-4833-A627-5FC9BE03C5CD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9A61A-C1D9-411B-9BEF-1C718C259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05828-C5AC-4B76-B69B-7EA9FD9C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CC08-B0EE-4682-B0C4-6C97EF372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59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4A738-CEC6-4DF2-9C10-22C0DDEC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1DF3D-8579-4F67-B202-BC0AA1C9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A1A76-B4A9-4A6D-B9F8-81F5B8738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B1C9B-4736-43E0-909F-E48C3B267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6F6D0B-34C3-4624-A39F-0544541BE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E108B-2D52-43CF-814A-7DB55E9D8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56C9-670A-4833-A627-5FC9BE03C5CD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03980C-4653-45D8-AE02-4B5863D95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9B11F7-F9FD-49DE-856D-D772A188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CC08-B0EE-4682-B0C4-6C97EF372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32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099AA-B539-459C-B873-1CB841C7B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ED559-6B30-4EBF-ABEB-246FA098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56C9-670A-4833-A627-5FC9BE03C5CD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5D460-D076-4B4F-A89A-5BC656D1D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F08A1-57E0-4233-87D4-B811E32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CC08-B0EE-4682-B0C4-6C97EF372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49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38F0C-F599-4E28-8A0D-17969968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56C9-670A-4833-A627-5FC9BE03C5CD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A7D12C-580B-46BB-BA79-8A7DA750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AE555-0780-4772-A486-D9C55423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CC08-B0EE-4682-B0C4-6C97EF372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3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C3FC6-FB38-49DF-B4A4-1604FA22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25686-B499-4CDB-90AD-A0B2162FD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807E4-EB6E-4AFD-B9DF-7B159B0B9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FA3C6-D013-4194-974C-A75BE66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56C9-670A-4833-A627-5FC9BE03C5CD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1CE16-DAAA-48CA-AD46-D51BBA6AF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63A6A-3151-48AC-8248-4EAFB3B4E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CC08-B0EE-4682-B0C4-6C97EF372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44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35476-E43E-42D5-B889-98108EAB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FE8E5B-BEE4-4670-87F7-D916CB53E5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C65AD-5463-4C90-A98C-3C154D01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A3EE5-A598-4757-AA27-C62C241B8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56C9-670A-4833-A627-5FC9BE03C5CD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F3297-7BC6-4B6E-8480-9947AAB5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5E1E7-91B8-419B-BACE-56DC91085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CC08-B0EE-4682-B0C4-6C97EF372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59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811F1F-7ED1-4891-8334-822109D9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4C6B9-A0F3-423B-88AA-2EE9BE6A9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036FA-F09A-4A72-B0F8-5C7847D32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A56C9-670A-4833-A627-5FC9BE03C5CD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ECAEC-3746-4377-B8AD-976938595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3C7DC-3EC7-478B-950A-79C46A6C6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9CC08-B0EE-4682-B0C4-6C97EF372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29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x behind plants">
            <a:extLst>
              <a:ext uri="{FF2B5EF4-FFF2-40B4-BE49-F238E27FC236}">
                <a16:creationId xmlns:a16="http://schemas.microsoft.com/office/drawing/2014/main" id="{E0FBB702-FAC1-771B-9297-E42C9AB3EB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5771" b="9959"/>
          <a:stretch>
            <a:fillRect/>
          </a:stretch>
        </p:blipFill>
        <p:spPr>
          <a:xfrm>
            <a:off x="20" y="12193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7C4B06-205D-4EF1-AFEC-E214BA842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"/>
            <a:ext cx="9144000" cy="2900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Fox Howl 2026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Parent information meeting</a:t>
            </a:r>
          </a:p>
        </p:txBody>
      </p:sp>
    </p:spTree>
    <p:extLst>
      <p:ext uri="{BB962C8B-B14F-4D97-AF65-F5344CB8AC3E}">
        <p14:creationId xmlns:p14="http://schemas.microsoft.com/office/powerpoint/2010/main" val="2864164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0C02D2-0248-47EE-BD63-8F7D1AC2B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4" b="978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95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F78671-DDC2-4ECE-826E-B69D1282A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3" b="385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15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0A6DA2-1E4F-426B-8817-F30451261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1" b="1571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39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4F4D29-F22E-4C97-8E70-380D13FD1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" b="1713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56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CB4EAE-C39F-4266-A7FE-6A056E214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 b="1172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14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767928-90F7-411C-AB61-0A0E9B1E6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2" b="1615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15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CAEBCA-6F31-4FAC-A7B2-836EE81ED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47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88AD06-34BE-44DE-B1A1-F454FBCF0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2" b="434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06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67E85A-684F-4EC8-B168-05378CCEE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64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B6A04-0BB3-4F71-BF11-9747010A6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b="800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9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C491D-A212-CBB1-F5B6-2FCE35FA21BB}"/>
              </a:ext>
            </a:extLst>
          </p:cNvPr>
          <p:cNvSpPr txBox="1"/>
          <p:nvPr/>
        </p:nvSpPr>
        <p:spPr>
          <a:xfrm>
            <a:off x="556325" y="2592044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9:10 departure group:</a:t>
            </a:r>
            <a:endParaRPr lang="en-US" i="1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Children with surnames between (and including) Booth and Hughes in the register.</a:t>
            </a:r>
          </a:p>
          <a:p>
            <a:pPr>
              <a:spcAft>
                <a:spcPts val="1000"/>
              </a:spcAft>
            </a:pP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9:50 departure group:</a:t>
            </a:r>
            <a:endParaRPr lang="en-US" i="1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Children with surnames between (and including) Hunter and Williamson-White on the register.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C4D08-3F06-B478-5811-F4C674A73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331995"/>
            <a:ext cx="6903720" cy="419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91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E85DFFE-C3E0-4030-AE7F-A60F0A82A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Foxhowl Meeting">
            <a:extLst>
              <a:ext uri="{FF2B5EF4-FFF2-40B4-BE49-F238E27FC236}">
                <a16:creationId xmlns:a16="http://schemas.microsoft.com/office/drawing/2014/main" id="{A47B6645-CF5E-0AC2-3ACD-42634F89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72"/>
          <a:stretch>
            <a:fillRect/>
          </a:stretch>
        </p:blipFill>
        <p:spPr bwMode="auto">
          <a:xfrm>
            <a:off x="1942813" y="181596"/>
            <a:ext cx="8279548" cy="6044817"/>
          </a:xfrm>
          <a:custGeom>
            <a:avLst/>
            <a:gdLst/>
            <a:ahLst/>
            <a:cxnLst/>
            <a:rect l="l" t="t" r="r" b="b"/>
            <a:pathLst>
              <a:path w="8279548" h="6044817">
                <a:moveTo>
                  <a:pt x="8670" y="3353401"/>
                </a:moveTo>
                <a:lnTo>
                  <a:pt x="9145" y="3371492"/>
                </a:lnTo>
                <a:cubicBezTo>
                  <a:pt x="9699" y="3387565"/>
                  <a:pt x="10447" y="3405952"/>
                  <a:pt x="11359" y="3425479"/>
                </a:cubicBezTo>
                <a:lnTo>
                  <a:pt x="12840" y="3453616"/>
                </a:lnTo>
                <a:lnTo>
                  <a:pt x="10088" y="3453505"/>
                </a:lnTo>
                <a:cubicBezTo>
                  <a:pt x="-1786" y="3446192"/>
                  <a:pt x="-2668" y="3413238"/>
                  <a:pt x="4780" y="3369666"/>
                </a:cubicBezTo>
                <a:close/>
                <a:moveTo>
                  <a:pt x="8372" y="3312218"/>
                </a:moveTo>
                <a:cubicBezTo>
                  <a:pt x="8874" y="3309151"/>
                  <a:pt x="9584" y="3310642"/>
                  <a:pt x="10474" y="3315559"/>
                </a:cubicBezTo>
                <a:lnTo>
                  <a:pt x="13062" y="3335036"/>
                </a:lnTo>
                <a:lnTo>
                  <a:pt x="8670" y="3353401"/>
                </a:lnTo>
                <a:lnTo>
                  <a:pt x="8092" y="3331389"/>
                </a:lnTo>
                <a:cubicBezTo>
                  <a:pt x="7953" y="3321118"/>
                  <a:pt x="8037" y="3314336"/>
                  <a:pt x="8372" y="3312218"/>
                </a:cubicBezTo>
                <a:close/>
                <a:moveTo>
                  <a:pt x="7241326" y="1569777"/>
                </a:moveTo>
                <a:cubicBezTo>
                  <a:pt x="7223035" y="1582267"/>
                  <a:pt x="7204746" y="1594758"/>
                  <a:pt x="7186456" y="1607248"/>
                </a:cubicBezTo>
                <a:cubicBezTo>
                  <a:pt x="7196717" y="1604126"/>
                  <a:pt x="7207869" y="1601003"/>
                  <a:pt x="7218575" y="1597880"/>
                </a:cubicBezTo>
                <a:cubicBezTo>
                  <a:pt x="7227497" y="1590296"/>
                  <a:pt x="7236865" y="1583160"/>
                  <a:pt x="7245787" y="1575129"/>
                </a:cubicBezTo>
                <a:cubicBezTo>
                  <a:pt x="7244449" y="1573345"/>
                  <a:pt x="7242665" y="1571561"/>
                  <a:pt x="7241326" y="1569777"/>
                </a:cubicBezTo>
                <a:close/>
                <a:moveTo>
                  <a:pt x="6913001" y="943907"/>
                </a:moveTo>
                <a:cubicBezTo>
                  <a:pt x="6803262" y="1018851"/>
                  <a:pt x="6693523" y="1094241"/>
                  <a:pt x="6583784" y="1169185"/>
                </a:cubicBezTo>
                <a:cubicBezTo>
                  <a:pt x="6585569" y="1170969"/>
                  <a:pt x="6586907" y="1172754"/>
                  <a:pt x="6588692" y="1174538"/>
                </a:cubicBezTo>
                <a:cubicBezTo>
                  <a:pt x="6709136" y="1111193"/>
                  <a:pt x="6822890" y="1040710"/>
                  <a:pt x="6913001" y="943907"/>
                </a:cubicBezTo>
                <a:close/>
                <a:moveTo>
                  <a:pt x="7619780" y="253"/>
                </a:moveTo>
                <a:cubicBezTo>
                  <a:pt x="7623962" y="-472"/>
                  <a:pt x="7628088" y="197"/>
                  <a:pt x="7631657" y="4435"/>
                </a:cubicBezTo>
                <a:cubicBezTo>
                  <a:pt x="7637902" y="11572"/>
                  <a:pt x="7632550" y="20049"/>
                  <a:pt x="7628088" y="26294"/>
                </a:cubicBezTo>
                <a:cubicBezTo>
                  <a:pt x="7620059" y="37446"/>
                  <a:pt x="7612921" y="48152"/>
                  <a:pt x="7609799" y="61535"/>
                </a:cubicBezTo>
                <a:cubicBezTo>
                  <a:pt x="7607569" y="70457"/>
                  <a:pt x="7605337" y="80271"/>
                  <a:pt x="7611583" y="86962"/>
                </a:cubicBezTo>
                <a:cubicBezTo>
                  <a:pt x="7637456" y="115512"/>
                  <a:pt x="7618720" y="128895"/>
                  <a:pt x="7596416" y="144062"/>
                </a:cubicBezTo>
                <a:cubicBezTo>
                  <a:pt x="7565636" y="164583"/>
                  <a:pt x="7553591" y="194916"/>
                  <a:pt x="7560728" y="231050"/>
                </a:cubicBezTo>
                <a:cubicBezTo>
                  <a:pt x="7563405" y="245772"/>
                  <a:pt x="7561621" y="254693"/>
                  <a:pt x="7543330" y="254247"/>
                </a:cubicBezTo>
                <a:cubicBezTo>
                  <a:pt x="7536194" y="254247"/>
                  <a:pt x="7534409" y="259155"/>
                  <a:pt x="7531732" y="264507"/>
                </a:cubicBezTo>
                <a:cubicBezTo>
                  <a:pt x="7474633" y="390752"/>
                  <a:pt x="7392105" y="501383"/>
                  <a:pt x="7295303" y="603092"/>
                </a:cubicBezTo>
                <a:cubicBezTo>
                  <a:pt x="7216791" y="685620"/>
                  <a:pt x="7130248" y="760117"/>
                  <a:pt x="7040584" y="832385"/>
                </a:cubicBezTo>
                <a:cubicBezTo>
                  <a:pt x="7037908" y="834615"/>
                  <a:pt x="7035231" y="837291"/>
                  <a:pt x="7033892" y="841752"/>
                </a:cubicBezTo>
                <a:cubicBezTo>
                  <a:pt x="7076271" y="832831"/>
                  <a:pt x="7112851" y="814540"/>
                  <a:pt x="7148093" y="794021"/>
                </a:cubicBezTo>
                <a:cubicBezTo>
                  <a:pt x="7241772" y="739597"/>
                  <a:pt x="7320730" y="669114"/>
                  <a:pt x="7400581" y="599969"/>
                </a:cubicBezTo>
                <a:cubicBezTo>
                  <a:pt x="7449206" y="557591"/>
                  <a:pt x="7499167" y="516550"/>
                  <a:pt x="7552699" y="479079"/>
                </a:cubicBezTo>
                <a:cubicBezTo>
                  <a:pt x="7561621" y="472833"/>
                  <a:pt x="7567866" y="464803"/>
                  <a:pt x="7574111" y="456774"/>
                </a:cubicBezTo>
                <a:cubicBezTo>
                  <a:pt x="7577680" y="452313"/>
                  <a:pt x="7582140" y="448298"/>
                  <a:pt x="7589278" y="450083"/>
                </a:cubicBezTo>
                <a:cubicBezTo>
                  <a:pt x="7598201" y="452313"/>
                  <a:pt x="7599092" y="459004"/>
                  <a:pt x="7599985" y="465696"/>
                </a:cubicBezTo>
                <a:cubicBezTo>
                  <a:pt x="7602661" y="487108"/>
                  <a:pt x="7596862" y="506290"/>
                  <a:pt x="7585709" y="524580"/>
                </a:cubicBezTo>
                <a:cubicBezTo>
                  <a:pt x="7556713" y="571419"/>
                  <a:pt x="7513889" y="607553"/>
                  <a:pt x="7469725" y="641903"/>
                </a:cubicBezTo>
                <a:cubicBezTo>
                  <a:pt x="7412626" y="686066"/>
                  <a:pt x="7357310" y="732014"/>
                  <a:pt x="7306902" y="782422"/>
                </a:cubicBezTo>
                <a:cubicBezTo>
                  <a:pt x="7303333" y="785991"/>
                  <a:pt x="7296642" y="788221"/>
                  <a:pt x="7298872" y="798481"/>
                </a:cubicBezTo>
                <a:cubicBezTo>
                  <a:pt x="7330544" y="774838"/>
                  <a:pt x="7360433" y="751642"/>
                  <a:pt x="7390767" y="729336"/>
                </a:cubicBezTo>
                <a:cubicBezTo>
                  <a:pt x="7420655" y="707032"/>
                  <a:pt x="7450990" y="684727"/>
                  <a:pt x="7480878" y="662869"/>
                </a:cubicBezTo>
                <a:cubicBezTo>
                  <a:pt x="7488016" y="657516"/>
                  <a:pt x="7495599" y="649932"/>
                  <a:pt x="7505859" y="656624"/>
                </a:cubicBezTo>
                <a:cubicBezTo>
                  <a:pt x="7516565" y="663315"/>
                  <a:pt x="7515227" y="674467"/>
                  <a:pt x="7512550" y="683389"/>
                </a:cubicBezTo>
                <a:cubicBezTo>
                  <a:pt x="7504075" y="709708"/>
                  <a:pt x="7489353" y="732905"/>
                  <a:pt x="7469725" y="753426"/>
                </a:cubicBezTo>
                <a:cubicBezTo>
                  <a:pt x="7402812" y="821232"/>
                  <a:pt x="7325638" y="879670"/>
                  <a:pt x="7253816" y="943015"/>
                </a:cubicBezTo>
                <a:cubicBezTo>
                  <a:pt x="7215006" y="977365"/>
                  <a:pt x="7179319" y="1013945"/>
                  <a:pt x="7145415" y="1051862"/>
                </a:cubicBezTo>
                <a:cubicBezTo>
                  <a:pt x="7137832" y="1060338"/>
                  <a:pt x="7138279" y="1068368"/>
                  <a:pt x="7140509" y="1078182"/>
                </a:cubicBezTo>
                <a:cubicBezTo>
                  <a:pt x="7149430" y="1117885"/>
                  <a:pt x="7135602" y="1131267"/>
                  <a:pt x="7090992" y="1123684"/>
                </a:cubicBezTo>
                <a:cubicBezTo>
                  <a:pt x="7077164" y="1121452"/>
                  <a:pt x="7067796" y="1123684"/>
                  <a:pt x="7059320" y="1133051"/>
                </a:cubicBezTo>
                <a:cubicBezTo>
                  <a:pt x="6956718" y="1249035"/>
                  <a:pt x="6835381" y="1346730"/>
                  <a:pt x="6702891" y="1433718"/>
                </a:cubicBezTo>
                <a:cubicBezTo>
                  <a:pt x="6648914" y="1468959"/>
                  <a:pt x="6593152" y="1502417"/>
                  <a:pt x="6536499" y="1533643"/>
                </a:cubicBezTo>
                <a:cubicBezTo>
                  <a:pt x="6536499" y="1535873"/>
                  <a:pt x="6536499" y="1538551"/>
                  <a:pt x="6536499" y="1540781"/>
                </a:cubicBezTo>
                <a:cubicBezTo>
                  <a:pt x="6536945" y="1543903"/>
                  <a:pt x="6537391" y="1545687"/>
                  <a:pt x="6537836" y="1548365"/>
                </a:cubicBezTo>
                <a:cubicBezTo>
                  <a:pt x="6617688" y="1500186"/>
                  <a:pt x="6696646" y="1450670"/>
                  <a:pt x="6773821" y="1398477"/>
                </a:cubicBezTo>
                <a:cubicBezTo>
                  <a:pt x="6983038" y="1257066"/>
                  <a:pt x="7182888" y="1105393"/>
                  <a:pt x="7385860" y="957290"/>
                </a:cubicBezTo>
                <a:cubicBezTo>
                  <a:pt x="7454112" y="907327"/>
                  <a:pt x="7508089" y="843536"/>
                  <a:pt x="7569650" y="787329"/>
                </a:cubicBezTo>
                <a:cubicBezTo>
                  <a:pt x="7610691" y="749857"/>
                  <a:pt x="7649948" y="710601"/>
                  <a:pt x="7697679" y="679821"/>
                </a:cubicBezTo>
                <a:cubicBezTo>
                  <a:pt x="7717307" y="667330"/>
                  <a:pt x="7737827" y="656177"/>
                  <a:pt x="7764147" y="659300"/>
                </a:cubicBezTo>
                <a:cubicBezTo>
                  <a:pt x="7774407" y="660639"/>
                  <a:pt x="7786005" y="663315"/>
                  <a:pt x="7789574" y="674913"/>
                </a:cubicBezTo>
                <a:cubicBezTo>
                  <a:pt x="7792698" y="686512"/>
                  <a:pt x="7783329" y="691865"/>
                  <a:pt x="7774853" y="696771"/>
                </a:cubicBezTo>
                <a:cubicBezTo>
                  <a:pt x="7772623" y="698110"/>
                  <a:pt x="7770392" y="699895"/>
                  <a:pt x="7768162" y="699895"/>
                </a:cubicBezTo>
                <a:cubicBezTo>
                  <a:pt x="7725783" y="702571"/>
                  <a:pt x="7715969" y="736474"/>
                  <a:pt x="7695894" y="761010"/>
                </a:cubicBezTo>
                <a:cubicBezTo>
                  <a:pt x="7689649" y="768593"/>
                  <a:pt x="7689203" y="776177"/>
                  <a:pt x="7695894" y="785098"/>
                </a:cubicBezTo>
                <a:cubicBezTo>
                  <a:pt x="7707940" y="801157"/>
                  <a:pt x="7699463" y="808295"/>
                  <a:pt x="7683404" y="812756"/>
                </a:cubicBezTo>
                <a:cubicBezTo>
                  <a:pt x="7667345" y="817217"/>
                  <a:pt x="7649948" y="818555"/>
                  <a:pt x="7632550" y="828816"/>
                </a:cubicBezTo>
                <a:cubicBezTo>
                  <a:pt x="7660207" y="837291"/>
                  <a:pt x="7679389" y="828370"/>
                  <a:pt x="7697233" y="817217"/>
                </a:cubicBezTo>
                <a:cubicBezTo>
                  <a:pt x="7737382" y="792682"/>
                  <a:pt x="7763254" y="756548"/>
                  <a:pt x="7787790" y="719522"/>
                </a:cubicBezTo>
                <a:cubicBezTo>
                  <a:pt x="7792698" y="712385"/>
                  <a:pt x="7796712" y="704355"/>
                  <a:pt x="7803403" y="698556"/>
                </a:cubicBezTo>
                <a:cubicBezTo>
                  <a:pt x="7815894" y="686958"/>
                  <a:pt x="7829277" y="685620"/>
                  <a:pt x="7844443" y="699895"/>
                </a:cubicBezTo>
                <a:cubicBezTo>
                  <a:pt x="7864518" y="718631"/>
                  <a:pt x="7871655" y="717292"/>
                  <a:pt x="7878347" y="693204"/>
                </a:cubicBezTo>
                <a:cubicBezTo>
                  <a:pt x="7887269" y="660639"/>
                  <a:pt x="7907343" y="637888"/>
                  <a:pt x="7941692" y="625844"/>
                </a:cubicBezTo>
                <a:cubicBezTo>
                  <a:pt x="7948829" y="623166"/>
                  <a:pt x="7956413" y="619597"/>
                  <a:pt x="7963996" y="625397"/>
                </a:cubicBezTo>
                <a:cubicBezTo>
                  <a:pt x="7972026" y="632089"/>
                  <a:pt x="7966674" y="638779"/>
                  <a:pt x="7963551" y="645026"/>
                </a:cubicBezTo>
                <a:cubicBezTo>
                  <a:pt x="7959090" y="654840"/>
                  <a:pt x="7953737" y="664653"/>
                  <a:pt x="7949722" y="674913"/>
                </a:cubicBezTo>
                <a:cubicBezTo>
                  <a:pt x="7942584" y="691419"/>
                  <a:pt x="7941245" y="708817"/>
                  <a:pt x="7954628" y="724876"/>
                </a:cubicBezTo>
                <a:cubicBezTo>
                  <a:pt x="7964443" y="736474"/>
                  <a:pt x="7963551" y="744058"/>
                  <a:pt x="7950614" y="752087"/>
                </a:cubicBezTo>
                <a:cubicBezTo>
                  <a:pt x="7909127" y="777069"/>
                  <a:pt x="7882808" y="809634"/>
                  <a:pt x="7897083" y="860488"/>
                </a:cubicBezTo>
                <a:cubicBezTo>
                  <a:pt x="7899313" y="867626"/>
                  <a:pt x="7896636" y="874764"/>
                  <a:pt x="7888161" y="874317"/>
                </a:cubicBezTo>
                <a:cubicBezTo>
                  <a:pt x="7869425" y="872979"/>
                  <a:pt x="7866303" y="884578"/>
                  <a:pt x="7860949" y="896622"/>
                </a:cubicBezTo>
                <a:cubicBezTo>
                  <a:pt x="7808757" y="1012160"/>
                  <a:pt x="7733367" y="1112977"/>
                  <a:pt x="7646379" y="1207549"/>
                </a:cubicBezTo>
                <a:cubicBezTo>
                  <a:pt x="7560282" y="1301229"/>
                  <a:pt x="7463480" y="1385094"/>
                  <a:pt x="7360433" y="1465391"/>
                </a:cubicBezTo>
                <a:cubicBezTo>
                  <a:pt x="7389429" y="1462714"/>
                  <a:pt x="7426901" y="1446209"/>
                  <a:pt x="7463034" y="1427027"/>
                </a:cubicBezTo>
                <a:cubicBezTo>
                  <a:pt x="7558498" y="1375726"/>
                  <a:pt x="7637011" y="1306135"/>
                  <a:pt x="7716861" y="1237883"/>
                </a:cubicBezTo>
                <a:cubicBezTo>
                  <a:pt x="7772623" y="1190151"/>
                  <a:pt x="7827046" y="1141081"/>
                  <a:pt x="7889500" y="1100040"/>
                </a:cubicBezTo>
                <a:cubicBezTo>
                  <a:pt x="7896636" y="1095579"/>
                  <a:pt x="7901544" y="1089780"/>
                  <a:pt x="7905559" y="1082642"/>
                </a:cubicBezTo>
                <a:cubicBezTo>
                  <a:pt x="7909127" y="1076397"/>
                  <a:pt x="7914481" y="1070598"/>
                  <a:pt x="7923848" y="1073274"/>
                </a:cubicBezTo>
                <a:cubicBezTo>
                  <a:pt x="7933216" y="1076397"/>
                  <a:pt x="7934109" y="1084427"/>
                  <a:pt x="7934109" y="1091565"/>
                </a:cubicBezTo>
                <a:cubicBezTo>
                  <a:pt x="7932770" y="1118330"/>
                  <a:pt x="7925186" y="1142419"/>
                  <a:pt x="7908682" y="1163831"/>
                </a:cubicBezTo>
                <a:cubicBezTo>
                  <a:pt x="7876563" y="1206657"/>
                  <a:pt x="7833738" y="1240114"/>
                  <a:pt x="7790913" y="1273570"/>
                </a:cubicBezTo>
                <a:cubicBezTo>
                  <a:pt x="7731582" y="1319518"/>
                  <a:pt x="7676712" y="1369481"/>
                  <a:pt x="7627197" y="1425243"/>
                </a:cubicBezTo>
                <a:cubicBezTo>
                  <a:pt x="7662883" y="1398031"/>
                  <a:pt x="7698572" y="1370372"/>
                  <a:pt x="7734705" y="1343161"/>
                </a:cubicBezTo>
                <a:cubicBezTo>
                  <a:pt x="7761917" y="1322641"/>
                  <a:pt x="7790020" y="1303012"/>
                  <a:pt x="7817678" y="1282938"/>
                </a:cubicBezTo>
                <a:cubicBezTo>
                  <a:pt x="7824370" y="1278032"/>
                  <a:pt x="7831507" y="1272679"/>
                  <a:pt x="7840874" y="1279370"/>
                </a:cubicBezTo>
                <a:cubicBezTo>
                  <a:pt x="7849351" y="1285169"/>
                  <a:pt x="7848012" y="1293645"/>
                  <a:pt x="7846228" y="1301675"/>
                </a:cubicBezTo>
                <a:cubicBezTo>
                  <a:pt x="7839537" y="1333347"/>
                  <a:pt x="7820801" y="1358774"/>
                  <a:pt x="7797604" y="1381525"/>
                </a:cubicBezTo>
                <a:cubicBezTo>
                  <a:pt x="7769501" y="1408737"/>
                  <a:pt x="7740058" y="1434611"/>
                  <a:pt x="7709724" y="1460484"/>
                </a:cubicBezTo>
                <a:cubicBezTo>
                  <a:pt x="7742288" y="1453346"/>
                  <a:pt x="7774853" y="1446209"/>
                  <a:pt x="7807418" y="1440410"/>
                </a:cubicBezTo>
                <a:cubicBezTo>
                  <a:pt x="7792698" y="1492156"/>
                  <a:pt x="7758348" y="1502417"/>
                  <a:pt x="7727568" y="1510446"/>
                </a:cubicBezTo>
                <a:cubicBezTo>
                  <a:pt x="7686080" y="1520706"/>
                  <a:pt x="7646379" y="1533643"/>
                  <a:pt x="7607122" y="1548365"/>
                </a:cubicBezTo>
                <a:cubicBezTo>
                  <a:pt x="7590617" y="1563085"/>
                  <a:pt x="7574111" y="1577361"/>
                  <a:pt x="7558052" y="1592527"/>
                </a:cubicBezTo>
                <a:cubicBezTo>
                  <a:pt x="7541546" y="1608141"/>
                  <a:pt x="7525933" y="1623754"/>
                  <a:pt x="7510320" y="1640259"/>
                </a:cubicBezTo>
                <a:cubicBezTo>
                  <a:pt x="7499167" y="1652303"/>
                  <a:pt x="7485785" y="1662564"/>
                  <a:pt x="7498721" y="1683084"/>
                </a:cubicBezTo>
                <a:cubicBezTo>
                  <a:pt x="7504521" y="1692452"/>
                  <a:pt x="7466603" y="1743307"/>
                  <a:pt x="7454558" y="1746429"/>
                </a:cubicBezTo>
                <a:cubicBezTo>
                  <a:pt x="7452773" y="1746875"/>
                  <a:pt x="7450990" y="1747322"/>
                  <a:pt x="7449652" y="1747322"/>
                </a:cubicBezTo>
                <a:cubicBezTo>
                  <a:pt x="7423777" y="1745538"/>
                  <a:pt x="7417978" y="1760705"/>
                  <a:pt x="7417532" y="1779887"/>
                </a:cubicBezTo>
                <a:cubicBezTo>
                  <a:pt x="7417087" y="1798622"/>
                  <a:pt x="7421547" y="1821819"/>
                  <a:pt x="7386306" y="1812451"/>
                </a:cubicBezTo>
                <a:cubicBezTo>
                  <a:pt x="7382291" y="1811559"/>
                  <a:pt x="7381399" y="1814235"/>
                  <a:pt x="7379615" y="1817358"/>
                </a:cubicBezTo>
                <a:cubicBezTo>
                  <a:pt x="7341251" y="1897208"/>
                  <a:pt x="7276567" y="1958770"/>
                  <a:pt x="7212776" y="2020331"/>
                </a:cubicBezTo>
                <a:cubicBezTo>
                  <a:pt x="7209207" y="2023454"/>
                  <a:pt x="7205638" y="2026576"/>
                  <a:pt x="7202070" y="2029699"/>
                </a:cubicBezTo>
                <a:cubicBezTo>
                  <a:pt x="7268983" y="2014086"/>
                  <a:pt x="7489800" y="1994011"/>
                  <a:pt x="7554483" y="2000703"/>
                </a:cubicBezTo>
                <a:cubicBezTo>
                  <a:pt x="7612029" y="2006502"/>
                  <a:pt x="7937231" y="1909254"/>
                  <a:pt x="8004591" y="1851708"/>
                </a:cubicBezTo>
                <a:cubicBezTo>
                  <a:pt x="8013959" y="1896763"/>
                  <a:pt x="7993885" y="1914606"/>
                  <a:pt x="7977825" y="1935127"/>
                </a:cubicBezTo>
                <a:cubicBezTo>
                  <a:pt x="7955075" y="1964123"/>
                  <a:pt x="7951506" y="1984644"/>
                  <a:pt x="7994331" y="2007840"/>
                </a:cubicBezTo>
                <a:cubicBezTo>
                  <a:pt x="8117007" y="2073862"/>
                  <a:pt x="8115669" y="2076092"/>
                  <a:pt x="8000576" y="2165757"/>
                </a:cubicBezTo>
                <a:cubicBezTo>
                  <a:pt x="7995223" y="2169772"/>
                  <a:pt x="7997900" y="2182708"/>
                  <a:pt x="7996561" y="2191631"/>
                </a:cubicBezTo>
                <a:cubicBezTo>
                  <a:pt x="8026450" y="2205014"/>
                  <a:pt x="8061691" y="2170218"/>
                  <a:pt x="8097378" y="2207690"/>
                </a:cubicBezTo>
                <a:cubicBezTo>
                  <a:pt x="7943477" y="2372298"/>
                  <a:pt x="7709277" y="2528878"/>
                  <a:pt x="7496937" y="2652445"/>
                </a:cubicBezTo>
                <a:cubicBezTo>
                  <a:pt x="7668683" y="2693040"/>
                  <a:pt x="7771731" y="2550290"/>
                  <a:pt x="7897975" y="2568579"/>
                </a:cubicBezTo>
                <a:cubicBezTo>
                  <a:pt x="7960875" y="2613189"/>
                  <a:pt x="7773515" y="2685456"/>
                  <a:pt x="7952398" y="2706423"/>
                </a:cubicBezTo>
                <a:cubicBezTo>
                  <a:pt x="7874778" y="2745678"/>
                  <a:pt x="7817232" y="2784043"/>
                  <a:pt x="7763701" y="2829098"/>
                </a:cubicBezTo>
                <a:cubicBezTo>
                  <a:pt x="7668683" y="2909841"/>
                  <a:pt x="7649948" y="2963373"/>
                  <a:pt x="7693664" y="3071773"/>
                </a:cubicBezTo>
                <a:cubicBezTo>
                  <a:pt x="7722660" y="3143148"/>
                  <a:pt x="7764593" y="3208723"/>
                  <a:pt x="7727568" y="3293927"/>
                </a:cubicBezTo>
                <a:cubicBezTo>
                  <a:pt x="7702141" y="3352365"/>
                  <a:pt x="7711954" y="3390729"/>
                  <a:pt x="7808311" y="3364409"/>
                </a:cubicBezTo>
                <a:cubicBezTo>
                  <a:pt x="7912249" y="3336306"/>
                  <a:pt x="7951506" y="3388945"/>
                  <a:pt x="7925186" y="3491100"/>
                </a:cubicBezTo>
                <a:cubicBezTo>
                  <a:pt x="7908235" y="3556676"/>
                  <a:pt x="7926079" y="3577197"/>
                  <a:pt x="7997454" y="3569613"/>
                </a:cubicBezTo>
                <a:cubicBezTo>
                  <a:pt x="8076413" y="3561136"/>
                  <a:pt x="8151355" y="3518312"/>
                  <a:pt x="8249050" y="3538832"/>
                </a:cubicBezTo>
                <a:cubicBezTo>
                  <a:pt x="8170985" y="3658385"/>
                  <a:pt x="8004145" y="3624482"/>
                  <a:pt x="7913142" y="3738236"/>
                </a:cubicBezTo>
                <a:cubicBezTo>
                  <a:pt x="8021543" y="3738682"/>
                  <a:pt x="8104516" y="3738236"/>
                  <a:pt x="8184813" y="3713254"/>
                </a:cubicBezTo>
                <a:cubicBezTo>
                  <a:pt x="8218270" y="3702995"/>
                  <a:pt x="8254850" y="3692735"/>
                  <a:pt x="8273586" y="3727083"/>
                </a:cubicBezTo>
                <a:cubicBezTo>
                  <a:pt x="8295890" y="3768570"/>
                  <a:pt x="8250389" y="3784184"/>
                  <a:pt x="8223177" y="3791767"/>
                </a:cubicBezTo>
                <a:cubicBezTo>
                  <a:pt x="8146449" y="3812734"/>
                  <a:pt x="8087564" y="3862249"/>
                  <a:pt x="8023773" y="3901059"/>
                </a:cubicBezTo>
                <a:cubicBezTo>
                  <a:pt x="7884146" y="3986264"/>
                  <a:pt x="7730689" y="4057192"/>
                  <a:pt x="7612475" y="4197266"/>
                </a:cubicBezTo>
                <a:cubicBezTo>
                  <a:pt x="7761024" y="4161579"/>
                  <a:pt x="7872102" y="4078159"/>
                  <a:pt x="8010390" y="4061208"/>
                </a:cubicBezTo>
                <a:cubicBezTo>
                  <a:pt x="7890391" y="4189236"/>
                  <a:pt x="7736489" y="4272656"/>
                  <a:pt x="7590617" y="4365889"/>
                </a:cubicBezTo>
                <a:cubicBezTo>
                  <a:pt x="7549130" y="4392209"/>
                  <a:pt x="7506751" y="4410052"/>
                  <a:pt x="7497384" y="4467153"/>
                </a:cubicBezTo>
                <a:cubicBezTo>
                  <a:pt x="7479093" y="4577783"/>
                  <a:pt x="7425116" y="4669679"/>
                  <a:pt x="7308686" y="4718303"/>
                </a:cubicBezTo>
                <a:cubicBezTo>
                  <a:pt x="7307793" y="4718749"/>
                  <a:pt x="7314039" y="4735255"/>
                  <a:pt x="7318054" y="4746853"/>
                </a:cubicBezTo>
                <a:cubicBezTo>
                  <a:pt x="7388982" y="4750422"/>
                  <a:pt x="7444744" y="4684845"/>
                  <a:pt x="7535747" y="4706259"/>
                </a:cubicBezTo>
                <a:cubicBezTo>
                  <a:pt x="7449206" y="4795031"/>
                  <a:pt x="7376492" y="4874882"/>
                  <a:pt x="7253370" y="4917261"/>
                </a:cubicBezTo>
                <a:cubicBezTo>
                  <a:pt x="7154784" y="4951164"/>
                  <a:pt x="7033000" y="4970345"/>
                  <a:pt x="6961625" y="5079638"/>
                </a:cubicBezTo>
                <a:cubicBezTo>
                  <a:pt x="7044599" y="5101051"/>
                  <a:pt x="7106605" y="5074285"/>
                  <a:pt x="7168612" y="5055104"/>
                </a:cubicBezTo>
                <a:cubicBezTo>
                  <a:pt x="7264077" y="5025661"/>
                  <a:pt x="7357756" y="4992204"/>
                  <a:pt x="7453220" y="4962316"/>
                </a:cubicBezTo>
                <a:cubicBezTo>
                  <a:pt x="7489353" y="4951164"/>
                  <a:pt x="7529056" y="4942688"/>
                  <a:pt x="7552253" y="4997111"/>
                </a:cubicBezTo>
                <a:cubicBezTo>
                  <a:pt x="7431361" y="5008709"/>
                  <a:pt x="7358649" y="5081869"/>
                  <a:pt x="7282812" y="5150568"/>
                </a:cubicBezTo>
                <a:cubicBezTo>
                  <a:pt x="7239987" y="5189378"/>
                  <a:pt x="7205192" y="5241125"/>
                  <a:pt x="7128464" y="5221497"/>
                </a:cubicBezTo>
                <a:cubicBezTo>
                  <a:pt x="7087869" y="5211236"/>
                  <a:pt x="7061996" y="5240233"/>
                  <a:pt x="7066457" y="5275920"/>
                </a:cubicBezTo>
                <a:cubicBezTo>
                  <a:pt x="7081624" y="5401718"/>
                  <a:pt x="6987498" y="5445881"/>
                  <a:pt x="6889805" y="5469970"/>
                </a:cubicBezTo>
                <a:cubicBezTo>
                  <a:pt x="6705122" y="5515918"/>
                  <a:pt x="6551219" y="5623426"/>
                  <a:pt x="6371444" y="5682310"/>
                </a:cubicBezTo>
                <a:cubicBezTo>
                  <a:pt x="6196576" y="5739411"/>
                  <a:pt x="4884170" y="6004390"/>
                  <a:pt x="4551831" y="6030710"/>
                </a:cubicBezTo>
                <a:cubicBezTo>
                  <a:pt x="2518092" y="6191749"/>
                  <a:pt x="1055352" y="4921275"/>
                  <a:pt x="1048661" y="4903878"/>
                </a:cubicBezTo>
                <a:cubicBezTo>
                  <a:pt x="1017880" y="4822243"/>
                  <a:pt x="941599" y="4787001"/>
                  <a:pt x="872455" y="4743284"/>
                </a:cubicBezTo>
                <a:cubicBezTo>
                  <a:pt x="812231" y="4704920"/>
                  <a:pt x="747994" y="4664326"/>
                  <a:pt x="723013" y="4598750"/>
                </a:cubicBezTo>
                <a:cubicBezTo>
                  <a:pt x="690002" y="4511762"/>
                  <a:pt x="783682" y="4583137"/>
                  <a:pt x="801080" y="4549680"/>
                </a:cubicBezTo>
                <a:cubicBezTo>
                  <a:pt x="765392" y="4504624"/>
                  <a:pt x="710077" y="4463138"/>
                  <a:pt x="695355" y="4411837"/>
                </a:cubicBezTo>
                <a:cubicBezTo>
                  <a:pt x="642715" y="4226262"/>
                  <a:pt x="529409" y="4091096"/>
                  <a:pt x="359893" y="3986264"/>
                </a:cubicBezTo>
                <a:cubicBezTo>
                  <a:pt x="311269" y="3955930"/>
                  <a:pt x="279150" y="3901506"/>
                  <a:pt x="212682" y="3892584"/>
                </a:cubicBezTo>
                <a:cubicBezTo>
                  <a:pt x="65025" y="3873402"/>
                  <a:pt x="111866" y="3723515"/>
                  <a:pt x="33799" y="3657047"/>
                </a:cubicBezTo>
                <a:cubicBezTo>
                  <a:pt x="26438" y="3650802"/>
                  <a:pt x="19412" y="3568832"/>
                  <a:pt x="14561" y="3486305"/>
                </a:cubicBezTo>
                <a:lnTo>
                  <a:pt x="12840" y="3453616"/>
                </a:lnTo>
                <a:lnTo>
                  <a:pt x="21095" y="3453948"/>
                </a:lnTo>
                <a:lnTo>
                  <a:pt x="25905" y="3450639"/>
                </a:lnTo>
                <a:lnTo>
                  <a:pt x="27770" y="3466411"/>
                </a:lnTo>
                <a:cubicBezTo>
                  <a:pt x="33262" y="3508951"/>
                  <a:pt x="39263" y="3541509"/>
                  <a:pt x="44951" y="3533479"/>
                </a:cubicBezTo>
                <a:cubicBezTo>
                  <a:pt x="60119" y="3511621"/>
                  <a:pt x="83315" y="3492439"/>
                  <a:pt x="72163" y="3463889"/>
                </a:cubicBezTo>
                <a:cubicBezTo>
                  <a:pt x="67702" y="3451844"/>
                  <a:pt x="70824" y="3410804"/>
                  <a:pt x="36475" y="3443368"/>
                </a:cubicBezTo>
                <a:lnTo>
                  <a:pt x="25905" y="3450639"/>
                </a:lnTo>
                <a:lnTo>
                  <a:pt x="22479" y="3421677"/>
                </a:lnTo>
                <a:cubicBezTo>
                  <a:pt x="19106" y="3391148"/>
                  <a:pt x="16081" y="3360716"/>
                  <a:pt x="13648" y="3339450"/>
                </a:cubicBezTo>
                <a:lnTo>
                  <a:pt x="13062" y="3335036"/>
                </a:lnTo>
                <a:lnTo>
                  <a:pt x="21866" y="3298221"/>
                </a:lnTo>
                <a:cubicBezTo>
                  <a:pt x="52089" y="3197348"/>
                  <a:pt x="110303" y="3084040"/>
                  <a:pt x="175210" y="3078464"/>
                </a:cubicBezTo>
                <a:cubicBezTo>
                  <a:pt x="127925" y="2954896"/>
                  <a:pt x="127925" y="2954896"/>
                  <a:pt x="282273" y="2937945"/>
                </a:cubicBezTo>
                <a:cubicBezTo>
                  <a:pt x="222942" y="2859432"/>
                  <a:pt x="222942" y="2839357"/>
                  <a:pt x="294764" y="2812593"/>
                </a:cubicBezTo>
                <a:cubicBezTo>
                  <a:pt x="363908" y="2786719"/>
                  <a:pt x="440636" y="2778244"/>
                  <a:pt x="504427" y="2738541"/>
                </a:cubicBezTo>
                <a:cubicBezTo>
                  <a:pt x="445542" y="2638170"/>
                  <a:pt x="429038" y="2522185"/>
                  <a:pt x="307254" y="2473116"/>
                </a:cubicBezTo>
                <a:cubicBezTo>
                  <a:pt x="288072" y="2465532"/>
                  <a:pt x="275135" y="2435197"/>
                  <a:pt x="287626" y="2418246"/>
                </a:cubicBezTo>
                <a:cubicBezTo>
                  <a:pt x="331790" y="2355347"/>
                  <a:pt x="268444" y="2234901"/>
                  <a:pt x="405841" y="2221965"/>
                </a:cubicBezTo>
                <a:cubicBezTo>
                  <a:pt x="422793" y="2220181"/>
                  <a:pt x="438406" y="2207690"/>
                  <a:pt x="425023" y="2190292"/>
                </a:cubicBezTo>
                <a:cubicBezTo>
                  <a:pt x="379075" y="2130962"/>
                  <a:pt x="434837" y="2134976"/>
                  <a:pt x="468739" y="2127394"/>
                </a:cubicBezTo>
                <a:cubicBezTo>
                  <a:pt x="509781" y="2118471"/>
                  <a:pt x="556174" y="2144344"/>
                  <a:pt x="594091" y="2112226"/>
                </a:cubicBezTo>
                <a:cubicBezTo>
                  <a:pt x="585170" y="2078323"/>
                  <a:pt x="552160" y="2078769"/>
                  <a:pt x="528963" y="2068063"/>
                </a:cubicBezTo>
                <a:cubicBezTo>
                  <a:pt x="461157" y="2036390"/>
                  <a:pt x="405841" y="1998918"/>
                  <a:pt x="402718" y="1917729"/>
                </a:cubicBezTo>
                <a:cubicBezTo>
                  <a:pt x="400042" y="1852153"/>
                  <a:pt x="392904" y="1794162"/>
                  <a:pt x="486584" y="1774087"/>
                </a:cubicBezTo>
                <a:cubicBezTo>
                  <a:pt x="501304" y="1770965"/>
                  <a:pt x="508888" y="1762489"/>
                  <a:pt x="511565" y="1751337"/>
                </a:cubicBezTo>
                <a:cubicBezTo>
                  <a:pt x="500858" y="1740630"/>
                  <a:pt x="490599" y="1729477"/>
                  <a:pt x="478109" y="1721448"/>
                </a:cubicBezTo>
                <a:cubicBezTo>
                  <a:pt x="436175" y="1695129"/>
                  <a:pt x="421900" y="1656318"/>
                  <a:pt x="409410" y="1615724"/>
                </a:cubicBezTo>
                <a:cubicBezTo>
                  <a:pt x="401380" y="1589851"/>
                  <a:pt x="392012" y="1564424"/>
                  <a:pt x="373722" y="1542118"/>
                </a:cubicBezTo>
                <a:cubicBezTo>
                  <a:pt x="362569" y="1528290"/>
                  <a:pt x="348740" y="1518030"/>
                  <a:pt x="331343" y="1512231"/>
                </a:cubicBezTo>
                <a:cubicBezTo>
                  <a:pt x="316177" y="1506877"/>
                  <a:pt x="311715" y="1499739"/>
                  <a:pt x="321976" y="1486804"/>
                </a:cubicBezTo>
                <a:cubicBezTo>
                  <a:pt x="350972" y="1449777"/>
                  <a:pt x="362569" y="1409182"/>
                  <a:pt x="343388" y="1361897"/>
                </a:cubicBezTo>
                <a:cubicBezTo>
                  <a:pt x="337588" y="1347623"/>
                  <a:pt x="341602" y="1335131"/>
                  <a:pt x="355432" y="1329778"/>
                </a:cubicBezTo>
                <a:cubicBezTo>
                  <a:pt x="412979" y="1307028"/>
                  <a:pt x="427253" y="1254388"/>
                  <a:pt x="451789" y="1209779"/>
                </a:cubicBezTo>
                <a:cubicBezTo>
                  <a:pt x="486584" y="1146434"/>
                  <a:pt x="518256" y="1081751"/>
                  <a:pt x="542344" y="1013052"/>
                </a:cubicBezTo>
                <a:cubicBezTo>
                  <a:pt x="556620" y="972012"/>
                  <a:pt x="570449" y="931417"/>
                  <a:pt x="560635" y="885915"/>
                </a:cubicBezTo>
                <a:cubicBezTo>
                  <a:pt x="558405" y="874764"/>
                  <a:pt x="562419" y="865395"/>
                  <a:pt x="568219" y="856919"/>
                </a:cubicBezTo>
                <a:cubicBezTo>
                  <a:pt x="592754" y="819893"/>
                  <a:pt x="589631" y="780638"/>
                  <a:pt x="570895" y="740043"/>
                </a:cubicBezTo>
                <a:cubicBezTo>
                  <a:pt x="559296" y="715508"/>
                  <a:pt x="560635" y="712385"/>
                  <a:pt x="590077" y="713277"/>
                </a:cubicBezTo>
                <a:cubicBezTo>
                  <a:pt x="649853" y="714616"/>
                  <a:pt x="709184" y="716846"/>
                  <a:pt x="768069" y="709263"/>
                </a:cubicBezTo>
                <a:cubicBezTo>
                  <a:pt x="834090" y="700786"/>
                  <a:pt x="855503" y="681158"/>
                  <a:pt x="805540" y="624505"/>
                </a:cubicBezTo>
                <a:cubicBezTo>
                  <a:pt x="794833" y="612461"/>
                  <a:pt x="785466" y="599078"/>
                  <a:pt x="780559" y="583910"/>
                </a:cubicBezTo>
                <a:cubicBezTo>
                  <a:pt x="776990" y="571866"/>
                  <a:pt x="780113" y="563390"/>
                  <a:pt x="790819" y="557591"/>
                </a:cubicBezTo>
                <a:cubicBezTo>
                  <a:pt x="803310" y="550454"/>
                  <a:pt x="810001" y="560268"/>
                  <a:pt x="817139" y="567404"/>
                </a:cubicBezTo>
                <a:cubicBezTo>
                  <a:pt x="855949" y="605769"/>
                  <a:pt x="904572" y="632089"/>
                  <a:pt x="950966" y="661085"/>
                </a:cubicBezTo>
                <a:cubicBezTo>
                  <a:pt x="1017435" y="703018"/>
                  <a:pt x="1087471" y="740043"/>
                  <a:pt x="1146802" y="790897"/>
                </a:cubicBezTo>
                <a:cubicBezTo>
                  <a:pt x="1161968" y="803835"/>
                  <a:pt x="1186503" y="794021"/>
                  <a:pt x="1188288" y="772161"/>
                </a:cubicBezTo>
                <a:cubicBezTo>
                  <a:pt x="1190072" y="750303"/>
                  <a:pt x="1202116" y="750303"/>
                  <a:pt x="1219960" y="755656"/>
                </a:cubicBezTo>
                <a:cubicBezTo>
                  <a:pt x="1241373" y="761901"/>
                  <a:pt x="1262786" y="768146"/>
                  <a:pt x="1283752" y="775284"/>
                </a:cubicBezTo>
                <a:cubicBezTo>
                  <a:pt x="1305611" y="782868"/>
                  <a:pt x="1315424" y="798927"/>
                  <a:pt x="1317655" y="819002"/>
                </a:cubicBezTo>
                <a:cubicBezTo>
                  <a:pt x="1318101" y="822794"/>
                  <a:pt x="1318213" y="827031"/>
                  <a:pt x="1317209" y="830488"/>
                </a:cubicBezTo>
                <a:lnTo>
                  <a:pt x="1312784" y="834706"/>
                </a:lnTo>
                <a:lnTo>
                  <a:pt x="1307604" y="836392"/>
                </a:lnTo>
                <a:cubicBezTo>
                  <a:pt x="1302209" y="838239"/>
                  <a:pt x="1301818" y="838741"/>
                  <a:pt x="1310071" y="837291"/>
                </a:cubicBezTo>
                <a:lnTo>
                  <a:pt x="1312784" y="834706"/>
                </a:lnTo>
                <a:lnTo>
                  <a:pt x="1335164" y="827421"/>
                </a:lnTo>
                <a:cubicBezTo>
                  <a:pt x="1358695" y="819559"/>
                  <a:pt x="1387691" y="808741"/>
                  <a:pt x="1393044" y="799820"/>
                </a:cubicBezTo>
                <a:cubicBezTo>
                  <a:pt x="1393490" y="798927"/>
                  <a:pt x="1657132" y="863165"/>
                  <a:pt x="1737429" y="903760"/>
                </a:cubicBezTo>
                <a:cubicBezTo>
                  <a:pt x="1787390" y="929187"/>
                  <a:pt x="2773257" y="1331562"/>
                  <a:pt x="4138303" y="1231638"/>
                </a:cubicBezTo>
                <a:cubicBezTo>
                  <a:pt x="4186481" y="1228070"/>
                  <a:pt x="4231982" y="1225838"/>
                  <a:pt x="4278375" y="1224055"/>
                </a:cubicBezTo>
                <a:cubicBezTo>
                  <a:pt x="4688781" y="1205764"/>
                  <a:pt x="5091603" y="1196842"/>
                  <a:pt x="5261564" y="1174984"/>
                </a:cubicBezTo>
                <a:cubicBezTo>
                  <a:pt x="5394500" y="1157586"/>
                  <a:pt x="6074346" y="1010376"/>
                  <a:pt x="6273750" y="885915"/>
                </a:cubicBezTo>
                <a:cubicBezTo>
                  <a:pt x="6477614" y="758332"/>
                  <a:pt x="6669881" y="617367"/>
                  <a:pt x="6861254" y="475956"/>
                </a:cubicBezTo>
                <a:cubicBezTo>
                  <a:pt x="6944228" y="414841"/>
                  <a:pt x="7032555" y="359079"/>
                  <a:pt x="7107498" y="289043"/>
                </a:cubicBezTo>
                <a:cubicBezTo>
                  <a:pt x="7182441" y="218560"/>
                  <a:pt x="7253816" y="145401"/>
                  <a:pt x="7335005" y="80271"/>
                </a:cubicBezTo>
                <a:cubicBezTo>
                  <a:pt x="7358202" y="61535"/>
                  <a:pt x="7381399" y="41461"/>
                  <a:pt x="7415302" y="38338"/>
                </a:cubicBezTo>
                <a:cubicBezTo>
                  <a:pt x="7422886" y="37446"/>
                  <a:pt x="7430915" y="37892"/>
                  <a:pt x="7438499" y="38784"/>
                </a:cubicBezTo>
                <a:cubicBezTo>
                  <a:pt x="7446974" y="39677"/>
                  <a:pt x="7453666" y="44137"/>
                  <a:pt x="7456789" y="51721"/>
                </a:cubicBezTo>
                <a:cubicBezTo>
                  <a:pt x="7459911" y="60197"/>
                  <a:pt x="7454558" y="65104"/>
                  <a:pt x="7448313" y="69564"/>
                </a:cubicBezTo>
                <a:cubicBezTo>
                  <a:pt x="7443852" y="72687"/>
                  <a:pt x="7439392" y="77595"/>
                  <a:pt x="7433593" y="78487"/>
                </a:cubicBezTo>
                <a:cubicBezTo>
                  <a:pt x="7396566" y="83840"/>
                  <a:pt x="7382737" y="111052"/>
                  <a:pt x="7365340" y="135140"/>
                </a:cubicBezTo>
                <a:cubicBezTo>
                  <a:pt x="7357756" y="145401"/>
                  <a:pt x="7349726" y="153430"/>
                  <a:pt x="7363555" y="168151"/>
                </a:cubicBezTo>
                <a:cubicBezTo>
                  <a:pt x="7375599" y="181088"/>
                  <a:pt x="7363109" y="187780"/>
                  <a:pt x="7350619" y="191349"/>
                </a:cubicBezTo>
                <a:cubicBezTo>
                  <a:pt x="7333222" y="196255"/>
                  <a:pt x="7312701" y="195364"/>
                  <a:pt x="7293073" y="211422"/>
                </a:cubicBezTo>
                <a:cubicBezTo>
                  <a:pt x="7366678" y="212761"/>
                  <a:pt x="7397905" y="170382"/>
                  <a:pt x="7431361" y="131125"/>
                </a:cubicBezTo>
                <a:cubicBezTo>
                  <a:pt x="7443852" y="116851"/>
                  <a:pt x="7452328" y="99899"/>
                  <a:pt x="7463034" y="83840"/>
                </a:cubicBezTo>
                <a:cubicBezTo>
                  <a:pt x="7476417" y="64212"/>
                  <a:pt x="7492030" y="63319"/>
                  <a:pt x="7511658" y="80717"/>
                </a:cubicBezTo>
                <a:cubicBezTo>
                  <a:pt x="7529056" y="96330"/>
                  <a:pt x="7537531" y="94993"/>
                  <a:pt x="7543330" y="73579"/>
                </a:cubicBezTo>
                <a:cubicBezTo>
                  <a:pt x="7552253" y="40122"/>
                  <a:pt x="7572773" y="16480"/>
                  <a:pt x="7607569" y="4435"/>
                </a:cubicBezTo>
                <a:cubicBezTo>
                  <a:pt x="7611361" y="3097"/>
                  <a:pt x="7615598" y="978"/>
                  <a:pt x="7619780" y="25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671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9D2D46-08A8-4446-8114-51C0205E5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r="44845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96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CEA129-08FA-48C1-9CE8-55CDA1309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94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19D93F-AA66-49CD-B241-426B392D5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53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D1AF1D-96AD-47DA-A400-72EA356CD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31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721493-A36F-4DC7-8F7D-90EDCFD73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b="33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53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6799F9-F8CA-417F-9B10-F498C397F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8" b="82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21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1025CD-4944-4BCF-8200-155AFA0BB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8" b="1150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33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4F8BF9-3B7B-4C47-84A4-9DC2280FA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5" b="1618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40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7E9BD8-1405-4F52-ADBB-7674F9A17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2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onway Centres – Delamere | UK School Trips">
            <a:extLst>
              <a:ext uri="{FF2B5EF4-FFF2-40B4-BE49-F238E27FC236}">
                <a16:creationId xmlns:a16="http://schemas.microsoft.com/office/drawing/2014/main" id="{64EA3804-E6BE-9008-9CA0-2817F743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056"/>
          <a:stretch>
            <a:fillRect/>
          </a:stretch>
        </p:blipFill>
        <p:spPr bwMode="auto">
          <a:xfrm>
            <a:off x="561363" y="550346"/>
            <a:ext cx="10209959" cy="575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171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6DD61-2276-4E3E-97B6-AE2EEB26F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73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079350-CD11-438E-8775-96A7453C6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1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F8885A-939B-4ECA-85D3-9392A3076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9" b="89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97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31E6C0-CA93-40B5-8BA5-C41CB83F7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F4770D-96AC-4D77-9623-94AF3EED5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6" b="1227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34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B008FE-F10B-437D-9DAA-BE93C8C06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6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5E0F37-F25D-456B-90EC-5DB01B76B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76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1D4841-5A65-4B1D-B15F-202414EB4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6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215840-3293-4D69-AB44-F32B00C2E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2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15D146-EA28-43CC-83AA-90D156AE0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22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0DF557-B07C-4515-8224-5E28808B5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" b="2014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72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F55288-FC18-43FA-B273-E46412D81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3" b="1409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92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19763-CDF1-4E64-BF37-8B54F0790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183"/>
            <a:ext cx="10515600" cy="5564780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800" i="1" u="sng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Thursday 4th June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Morning: Arrival at Fox Howl, explore the forest, and enjoy a picnic lunch.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Afternoon: Animal Habitats workshop led by a Fox Howl Warden.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Evening: Delicious evening meal, fun games, bonfire, night-time walk, bedtime snack, and lights out!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en-US" sz="18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i="1" u="sng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Friday 5th June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Morning: Breakfast, den building, and an Andy Goldsworthy-inspired forest art session.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Afternoon: Lunch followed by 3D Forest Art and Sculpture before we head home.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2:30pm: Depart Fox Howl.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3pm: Arrive back at school in time for collection as usual.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81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C7D015-0DD8-420F-A568-AC4FEDC41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FDBD75-9B17-EE98-54CD-654456FB8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4155825" cy="1209618"/>
          </a:xfrm>
        </p:spPr>
        <p:txBody>
          <a:bodyPr>
            <a:normAutofit/>
          </a:bodyPr>
          <a:lstStyle/>
          <a:p>
            <a:r>
              <a:rPr lang="en-GB" dirty="0"/>
              <a:t>Packing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F5F9F-9C00-E431-5A09-935181738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895" y="0"/>
            <a:ext cx="6656057" cy="685799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Children will carry their own bags, so please pack light! All items should be labelled.</a:t>
            </a:r>
          </a:p>
          <a:p>
            <a:pPr marL="0" indent="0">
              <a:buNone/>
              <a:tabLst>
                <a:tab pos="2779713" algn="l"/>
              </a:tabLst>
            </a:pPr>
            <a:endParaRPr lang="en-GB" sz="1500" dirty="0"/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Must-haves: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Wash bag (soap, toothbrush, toothpaste, hairbrush).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Towel.</a:t>
            </a:r>
          </a:p>
          <a:p>
            <a:pPr marL="85725" indent="-85725">
              <a:tabLst>
                <a:tab pos="2779713" algn="l"/>
              </a:tabLst>
            </a:pPr>
            <a:r>
              <a:rPr lang="en-GB" sz="1500" dirty="0"/>
              <a:t>Water bottle.</a:t>
            </a:r>
          </a:p>
          <a:p>
            <a:pPr marL="85725" indent="-85725">
              <a:tabLst>
                <a:tab pos="2779713" algn="l"/>
              </a:tabLst>
            </a:pPr>
            <a:r>
              <a:rPr lang="en-GB" sz="1500" dirty="0"/>
              <a:t>Packed lunch (unless one has been ordered from school).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Night clothes and dressing gown.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Indoor shoes (slippers or trainers).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Plastic bag for muddy clothes.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Trainers/walking boots and wellies.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Enough clothes for two days (including an extra set in case of wet weather).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Waterproof jacket with a hood (waterproof trousers if available).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Sun hat and sunblock (children must apply themselves).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Insect repellent (again, self-applied).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A small rucksack for day use.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A named torch for our night-time walk (to be collected by staff).</a:t>
            </a:r>
          </a:p>
          <a:p>
            <a:pPr marL="0" indent="0">
              <a:buNone/>
              <a:tabLst>
                <a:tab pos="2779713" algn="l"/>
              </a:tabLst>
            </a:pPr>
            <a:endParaRPr lang="en-GB" sz="1500" dirty="0"/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Optional extras: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A teddy.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en-GB" sz="1500" dirty="0"/>
              <a:t>• A book for bedtime reading.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EE9A5-A452-7AFB-949C-5BC75368F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16" y="1993817"/>
            <a:ext cx="4477719" cy="447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5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ABA4F39E-A43B-1B7B-56F2-E34CF6615B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9554073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4938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0A08E-3E29-7047-2657-6C2F2AE8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GB" sz="5400">
                <a:solidFill>
                  <a:srgbClr val="FFFFFF"/>
                </a:solidFill>
              </a:rPr>
              <a:t>Sleep and wellbeing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24B6260F-E370-91D8-4CFD-075DD9633D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568900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2591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AA521-9391-F1AE-4688-2990C575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GB" sz="5400"/>
              <a:t>In case of emergency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6ACA6-FF4E-3ED1-3460-6247961E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dirty="0"/>
              <a:t>You can contact:</a:t>
            </a:r>
          </a:p>
          <a:p>
            <a:pPr marL="0" indent="0">
              <a:buNone/>
            </a:pPr>
            <a:r>
              <a:rPr lang="en-GB" sz="2000" dirty="0"/>
              <a:t>Fox Howl (via </a:t>
            </a:r>
            <a:r>
              <a:rPr lang="en-GB" sz="2000" dirty="0" err="1"/>
              <a:t>Tattenhall</a:t>
            </a:r>
            <a:r>
              <a:rPr lang="en-GB" sz="2000" dirty="0"/>
              <a:t> Head Office): 01829 770223 </a:t>
            </a:r>
          </a:p>
          <a:p>
            <a:pPr marL="0" indent="0">
              <a:buNone/>
            </a:pPr>
            <a:r>
              <a:rPr lang="en-GB" sz="2000" dirty="0"/>
              <a:t>School Office: 01244 667993</a:t>
            </a:r>
          </a:p>
        </p:txBody>
      </p:sp>
    </p:spTree>
    <p:extLst>
      <p:ext uri="{BB962C8B-B14F-4D97-AF65-F5344CB8AC3E}">
        <p14:creationId xmlns:p14="http://schemas.microsoft.com/office/powerpoint/2010/main" val="321593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Yellow question mark">
            <a:extLst>
              <a:ext uri="{FF2B5EF4-FFF2-40B4-BE49-F238E27FC236}">
                <a16:creationId xmlns:a16="http://schemas.microsoft.com/office/drawing/2014/main" id="{827827C0-2EBA-EC50-6BA9-7995CE63B1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5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BF6AC-3AEB-93EC-C00C-BB01B5BA4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72411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BD9456-AEC3-4F05-909D-B4113028C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1" r="29857"/>
          <a:stretch>
            <a:fillRect/>
          </a:stretch>
        </p:blipFill>
        <p:spPr>
          <a:xfrm rot="5400000">
            <a:off x="3312066" y="-1518757"/>
            <a:ext cx="5576770" cy="98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28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56371A-7674-4858-818A-258DE7F97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0" r="2" b="10076"/>
          <a:stretch>
            <a:fillRect/>
          </a:stretch>
        </p:blipFill>
        <p:spPr>
          <a:xfrm>
            <a:off x="1155547" y="637762"/>
            <a:ext cx="9889808" cy="55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49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A305BA-DF6C-47F8-829D-58FD4F16D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4816"/>
          <a:stretch>
            <a:fillRect/>
          </a:stretch>
        </p:blipFill>
        <p:spPr>
          <a:xfrm>
            <a:off x="1155547" y="637762"/>
            <a:ext cx="9889808" cy="55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97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A1E735-B845-43A4-AB16-61031BCE9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 b="1635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08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3082" name="Freeform: Shape 3081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83" name="Freeform: Shape 3082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084" name="Freeform: Shape 3083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085" name="Freeform: Shape 3084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086" name="Freeform: Shape 3085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3074" name="Picture 2" descr="Foxhowl Meeting">
            <a:extLst>
              <a:ext uri="{FF2B5EF4-FFF2-40B4-BE49-F238E27FC236}">
                <a16:creationId xmlns:a16="http://schemas.microsoft.com/office/drawing/2014/main" id="{B4D2D159-B41E-9951-2AF2-FD6825985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4881" y="267346"/>
            <a:ext cx="9502237" cy="63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714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461</Words>
  <Application>Microsoft Office PowerPoint</Application>
  <PresentationFormat>Widescreen</PresentationFormat>
  <Paragraphs>54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Meiryo</vt:lpstr>
      <vt:lpstr>Arial</vt:lpstr>
      <vt:lpstr>Calibri</vt:lpstr>
      <vt:lpstr>Calibri Light</vt:lpstr>
      <vt:lpstr>Cambria</vt:lpstr>
      <vt:lpstr>Office Theme</vt:lpstr>
      <vt:lpstr>Fox Howl 2026 Parent information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Packing List</vt:lpstr>
      <vt:lpstr>PowerPoint Presentation</vt:lpstr>
      <vt:lpstr>Sleep and wellbeing</vt:lpstr>
      <vt:lpstr>In case of emergency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at Foxhowl</dc:title>
  <dc:creator>Welcome to Frodsham CE Primary School</dc:creator>
  <cp:lastModifiedBy>Zack Coates</cp:lastModifiedBy>
  <cp:revision>7</cp:revision>
  <dcterms:created xsi:type="dcterms:W3CDTF">2022-06-15T12:00:30Z</dcterms:created>
  <dcterms:modified xsi:type="dcterms:W3CDTF">2026-05-18T13:25:54Z</dcterms:modified>
</cp:coreProperties>
</file>