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17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9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31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60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38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75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06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86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90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07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3ED94-DAA2-46C9-BE93-4500652F1825}" type="datetimeFigureOut">
              <a:rPr lang="en-GB" smtClean="0"/>
              <a:t>07/09/2025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27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246-B9FF-4948-8D04-2C16A4A821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Meet the Teacher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97919-B53A-496D-8D5B-A9DEDF3793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44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BA91-233C-446F-9047-CB24A80B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to Nursery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440D1-9D36-4B79-AAB9-A1A19666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a fantastic team….</a:t>
            </a:r>
          </a:p>
          <a:p>
            <a:r>
              <a:rPr lang="en-GB" dirty="0"/>
              <a:t>Mrs Rogerson</a:t>
            </a:r>
          </a:p>
          <a:p>
            <a:r>
              <a:rPr lang="en-GB" dirty="0"/>
              <a:t>Mrs Hunt Chambers</a:t>
            </a:r>
          </a:p>
          <a:p>
            <a:r>
              <a:rPr lang="en-GB" dirty="0"/>
              <a:t>Mrs Ryder</a:t>
            </a:r>
          </a:p>
          <a:p>
            <a:r>
              <a:rPr lang="en-GB" dirty="0"/>
              <a:t>Ms Osborne</a:t>
            </a:r>
          </a:p>
          <a:p>
            <a:r>
              <a:rPr lang="en-GB" dirty="0"/>
              <a:t>Miss Parfett</a:t>
            </a:r>
          </a:p>
        </p:txBody>
      </p:sp>
    </p:spTree>
    <p:extLst>
      <p:ext uri="{BB962C8B-B14F-4D97-AF65-F5344CB8AC3E}">
        <p14:creationId xmlns:p14="http://schemas.microsoft.com/office/powerpoint/2010/main" val="36218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D9C2-2BD2-408E-B6F9-70A74428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Weekly Timetable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8F3E1B-0403-4E67-B5C3-16CF3068B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0775" y="1941750"/>
            <a:ext cx="7017255" cy="4333638"/>
          </a:xfrm>
        </p:spPr>
      </p:pic>
    </p:spTree>
    <p:extLst>
      <p:ext uri="{BB962C8B-B14F-4D97-AF65-F5344CB8AC3E}">
        <p14:creationId xmlns:p14="http://schemas.microsoft.com/office/powerpoint/2010/main" val="143166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0FA-31A8-4FCC-BFE7-060D96A23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97E18-898C-4D36-A9B1-F3AF31ACA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Self Register</a:t>
            </a:r>
          </a:p>
          <a:p>
            <a:r>
              <a:rPr lang="en-GB" dirty="0"/>
              <a:t>Group Time</a:t>
            </a:r>
          </a:p>
          <a:p>
            <a:r>
              <a:rPr lang="en-GB" dirty="0"/>
              <a:t>Get Busy Time – inside or outside play</a:t>
            </a:r>
          </a:p>
          <a:p>
            <a:r>
              <a:rPr lang="en-GB" dirty="0"/>
              <a:t>Snack</a:t>
            </a:r>
          </a:p>
          <a:p>
            <a:r>
              <a:rPr lang="en-GB" dirty="0"/>
              <a:t>Playtime</a:t>
            </a:r>
          </a:p>
          <a:p>
            <a:r>
              <a:rPr lang="en-GB" dirty="0"/>
              <a:t>Lunch</a:t>
            </a:r>
          </a:p>
          <a:p>
            <a:r>
              <a:rPr lang="en-GB" dirty="0"/>
              <a:t>Afternoons follow the same routine.</a:t>
            </a:r>
          </a:p>
        </p:txBody>
      </p:sp>
    </p:spTree>
    <p:extLst>
      <p:ext uri="{BB962C8B-B14F-4D97-AF65-F5344CB8AC3E}">
        <p14:creationId xmlns:p14="http://schemas.microsoft.com/office/powerpoint/2010/main" val="295469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40874-12D3-4A92-8A61-67BAA3ED2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8C80-FD02-40E3-B533-D10025ED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encourage positive behaviour and keeping ourselves safe with our 5 nursery rules…</a:t>
            </a:r>
          </a:p>
          <a:p>
            <a:r>
              <a:rPr lang="en-GB" dirty="0"/>
              <a:t>Kind Hands and Feet</a:t>
            </a:r>
          </a:p>
          <a:p>
            <a:r>
              <a:rPr lang="en-GB" dirty="0"/>
              <a:t>Kind Words</a:t>
            </a:r>
          </a:p>
          <a:p>
            <a:r>
              <a:rPr lang="en-GB" dirty="0"/>
              <a:t>Good Sitting</a:t>
            </a:r>
          </a:p>
          <a:p>
            <a:r>
              <a:rPr lang="en-GB" dirty="0"/>
              <a:t>Good Looking</a:t>
            </a:r>
          </a:p>
          <a:p>
            <a:r>
              <a:rPr lang="en-GB" dirty="0"/>
              <a:t>Good Listening</a:t>
            </a:r>
          </a:p>
        </p:txBody>
      </p:sp>
    </p:spTree>
    <p:extLst>
      <p:ext uri="{BB962C8B-B14F-4D97-AF65-F5344CB8AC3E}">
        <p14:creationId xmlns:p14="http://schemas.microsoft.com/office/powerpoint/2010/main" val="332440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248E7-2FB3-4B2C-BAC3-B4A2F542F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us special?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A5C9-F59F-42EB-B049-86E88846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goal is to provide each child with the best possible start in life, laying the foundation for a joyful and successful educational journey. </a:t>
            </a:r>
          </a:p>
        </p:txBody>
      </p:sp>
    </p:spTree>
    <p:extLst>
      <p:ext uri="{BB962C8B-B14F-4D97-AF65-F5344CB8AC3E}">
        <p14:creationId xmlns:p14="http://schemas.microsoft.com/office/powerpoint/2010/main" val="157355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237A1-6F06-43D4-A6AD-61AF78808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769B-CFB4-4EAA-B02A-CAC5530B2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Nursery Team are always available to answer any concerns and enquires you may have.  If you want to speak to a member of staff in private then this can be arranged.</a:t>
            </a:r>
          </a:p>
        </p:txBody>
      </p:sp>
    </p:spTree>
    <p:extLst>
      <p:ext uri="{BB962C8B-B14F-4D97-AF65-F5344CB8AC3E}">
        <p14:creationId xmlns:p14="http://schemas.microsoft.com/office/powerpoint/2010/main" val="386983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32AC8-9296-4316-8A8C-40C12676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1F4F5-AFD9-4106-AF23-D83F4FBCB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36108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62</TotalTime>
  <Words>144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Meet the Teacher</vt:lpstr>
      <vt:lpstr>Welcome to Nursery</vt:lpstr>
      <vt:lpstr>Our Weekly Timetable</vt:lpstr>
      <vt:lpstr>Routines</vt:lpstr>
      <vt:lpstr>Rules</vt:lpstr>
      <vt:lpstr>What makes us special?</vt:lpstr>
      <vt:lpstr>Communication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Frodsham CE Head</dc:creator>
  <cp:lastModifiedBy>Lucy Rogerson</cp:lastModifiedBy>
  <cp:revision>9</cp:revision>
  <dcterms:created xsi:type="dcterms:W3CDTF">2023-09-11T12:43:09Z</dcterms:created>
  <dcterms:modified xsi:type="dcterms:W3CDTF">2025-09-07T17:12:56Z</dcterms:modified>
</cp:coreProperties>
</file>