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AA9AC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211a6d11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211a6d11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30687" y="1397173"/>
            <a:ext cx="3000001" cy="3519421"/>
          </a:xfrm>
          <a:custGeom>
            <a:avLst/>
            <a:gdLst>
              <a:gd name="connsiteX0" fmla="*/ 0 w 3000001"/>
              <a:gd name="connsiteY0" fmla="*/ 0 h 3519421"/>
              <a:gd name="connsiteX1" fmla="*/ 560000 w 3000001"/>
              <a:gd name="connsiteY1" fmla="*/ 0 h 3519421"/>
              <a:gd name="connsiteX2" fmla="*/ 1030000 w 3000001"/>
              <a:gd name="connsiteY2" fmla="*/ 0 h 3519421"/>
              <a:gd name="connsiteX3" fmla="*/ 1470000 w 3000001"/>
              <a:gd name="connsiteY3" fmla="*/ 0 h 3519421"/>
              <a:gd name="connsiteX4" fmla="*/ 1880001 w 3000001"/>
              <a:gd name="connsiteY4" fmla="*/ 0 h 3519421"/>
              <a:gd name="connsiteX5" fmla="*/ 2440001 w 3000001"/>
              <a:gd name="connsiteY5" fmla="*/ 0 h 3519421"/>
              <a:gd name="connsiteX6" fmla="*/ 3000001 w 3000001"/>
              <a:gd name="connsiteY6" fmla="*/ 0 h 3519421"/>
              <a:gd name="connsiteX7" fmla="*/ 3000001 w 3000001"/>
              <a:gd name="connsiteY7" fmla="*/ 551376 h 3519421"/>
              <a:gd name="connsiteX8" fmla="*/ 3000001 w 3000001"/>
              <a:gd name="connsiteY8" fmla="*/ 1137946 h 3519421"/>
              <a:gd name="connsiteX9" fmla="*/ 3000001 w 3000001"/>
              <a:gd name="connsiteY9" fmla="*/ 1724516 h 3519421"/>
              <a:gd name="connsiteX10" fmla="*/ 3000001 w 3000001"/>
              <a:gd name="connsiteY10" fmla="*/ 2346281 h 3519421"/>
              <a:gd name="connsiteX11" fmla="*/ 3000001 w 3000001"/>
              <a:gd name="connsiteY11" fmla="*/ 2932851 h 3519421"/>
              <a:gd name="connsiteX12" fmla="*/ 3000001 w 3000001"/>
              <a:gd name="connsiteY12" fmla="*/ 3519421 h 3519421"/>
              <a:gd name="connsiteX13" fmla="*/ 2560001 w 3000001"/>
              <a:gd name="connsiteY13" fmla="*/ 3519421 h 3519421"/>
              <a:gd name="connsiteX14" fmla="*/ 2150001 w 3000001"/>
              <a:gd name="connsiteY14" fmla="*/ 3519421 h 3519421"/>
              <a:gd name="connsiteX15" fmla="*/ 1620001 w 3000001"/>
              <a:gd name="connsiteY15" fmla="*/ 3519421 h 3519421"/>
              <a:gd name="connsiteX16" fmla="*/ 1090000 w 3000001"/>
              <a:gd name="connsiteY16" fmla="*/ 3519421 h 3519421"/>
              <a:gd name="connsiteX17" fmla="*/ 650000 w 3000001"/>
              <a:gd name="connsiteY17" fmla="*/ 3519421 h 3519421"/>
              <a:gd name="connsiteX18" fmla="*/ 0 w 3000001"/>
              <a:gd name="connsiteY18" fmla="*/ 3519421 h 3519421"/>
              <a:gd name="connsiteX19" fmla="*/ 0 w 3000001"/>
              <a:gd name="connsiteY19" fmla="*/ 2932851 h 3519421"/>
              <a:gd name="connsiteX20" fmla="*/ 0 w 3000001"/>
              <a:gd name="connsiteY20" fmla="*/ 2451863 h 3519421"/>
              <a:gd name="connsiteX21" fmla="*/ 0 w 3000001"/>
              <a:gd name="connsiteY21" fmla="*/ 1935682 h 3519421"/>
              <a:gd name="connsiteX22" fmla="*/ 0 w 3000001"/>
              <a:gd name="connsiteY22" fmla="*/ 1349111 h 3519421"/>
              <a:gd name="connsiteX23" fmla="*/ 0 w 3000001"/>
              <a:gd name="connsiteY23" fmla="*/ 797735 h 3519421"/>
              <a:gd name="connsiteX24" fmla="*/ 0 w 3000001"/>
              <a:gd name="connsiteY24" fmla="*/ 0 h 351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00001" h="3519421" fill="none" extrusionOk="0">
                <a:moveTo>
                  <a:pt x="0" y="0"/>
                </a:moveTo>
                <a:cubicBezTo>
                  <a:pt x="273318" y="-56975"/>
                  <a:pt x="388587" y="18752"/>
                  <a:pt x="560000" y="0"/>
                </a:cubicBezTo>
                <a:cubicBezTo>
                  <a:pt x="731413" y="-18752"/>
                  <a:pt x="829542" y="40533"/>
                  <a:pt x="1030000" y="0"/>
                </a:cubicBezTo>
                <a:cubicBezTo>
                  <a:pt x="1230458" y="-40533"/>
                  <a:pt x="1274763" y="13659"/>
                  <a:pt x="1470000" y="0"/>
                </a:cubicBezTo>
                <a:cubicBezTo>
                  <a:pt x="1665237" y="-13659"/>
                  <a:pt x="1679345" y="4080"/>
                  <a:pt x="1880001" y="0"/>
                </a:cubicBezTo>
                <a:cubicBezTo>
                  <a:pt x="2080657" y="-4080"/>
                  <a:pt x="2296821" y="51885"/>
                  <a:pt x="2440001" y="0"/>
                </a:cubicBezTo>
                <a:cubicBezTo>
                  <a:pt x="2583181" y="-51885"/>
                  <a:pt x="2874052" y="12108"/>
                  <a:pt x="3000001" y="0"/>
                </a:cubicBezTo>
                <a:cubicBezTo>
                  <a:pt x="3026442" y="163192"/>
                  <a:pt x="2980244" y="291875"/>
                  <a:pt x="3000001" y="551376"/>
                </a:cubicBezTo>
                <a:cubicBezTo>
                  <a:pt x="3019758" y="810877"/>
                  <a:pt x="2946979" y="966337"/>
                  <a:pt x="3000001" y="1137946"/>
                </a:cubicBezTo>
                <a:cubicBezTo>
                  <a:pt x="3053023" y="1309555"/>
                  <a:pt x="2976367" y="1518735"/>
                  <a:pt x="3000001" y="1724516"/>
                </a:cubicBezTo>
                <a:cubicBezTo>
                  <a:pt x="3023635" y="1930297"/>
                  <a:pt x="2997259" y="2072930"/>
                  <a:pt x="3000001" y="2346281"/>
                </a:cubicBezTo>
                <a:cubicBezTo>
                  <a:pt x="3002743" y="2619633"/>
                  <a:pt x="2946730" y="2667419"/>
                  <a:pt x="3000001" y="2932851"/>
                </a:cubicBezTo>
                <a:cubicBezTo>
                  <a:pt x="3053272" y="3198283"/>
                  <a:pt x="2959884" y="3359927"/>
                  <a:pt x="3000001" y="3519421"/>
                </a:cubicBezTo>
                <a:cubicBezTo>
                  <a:pt x="2837430" y="3567954"/>
                  <a:pt x="2767244" y="3506539"/>
                  <a:pt x="2560001" y="3519421"/>
                </a:cubicBezTo>
                <a:cubicBezTo>
                  <a:pt x="2352758" y="3532303"/>
                  <a:pt x="2308687" y="3494075"/>
                  <a:pt x="2150001" y="3519421"/>
                </a:cubicBezTo>
                <a:cubicBezTo>
                  <a:pt x="1991315" y="3544767"/>
                  <a:pt x="1776872" y="3464764"/>
                  <a:pt x="1620001" y="3519421"/>
                </a:cubicBezTo>
                <a:cubicBezTo>
                  <a:pt x="1463130" y="3574078"/>
                  <a:pt x="1238062" y="3481264"/>
                  <a:pt x="1090000" y="3519421"/>
                </a:cubicBezTo>
                <a:cubicBezTo>
                  <a:pt x="941938" y="3557578"/>
                  <a:pt x="838603" y="3490655"/>
                  <a:pt x="650000" y="3519421"/>
                </a:cubicBezTo>
                <a:cubicBezTo>
                  <a:pt x="461397" y="3548187"/>
                  <a:pt x="250474" y="3453682"/>
                  <a:pt x="0" y="3519421"/>
                </a:cubicBezTo>
                <a:cubicBezTo>
                  <a:pt x="-66590" y="3282148"/>
                  <a:pt x="8303" y="3123907"/>
                  <a:pt x="0" y="2932851"/>
                </a:cubicBezTo>
                <a:cubicBezTo>
                  <a:pt x="-8303" y="2741795"/>
                  <a:pt x="12365" y="2566916"/>
                  <a:pt x="0" y="2451863"/>
                </a:cubicBezTo>
                <a:cubicBezTo>
                  <a:pt x="-12365" y="2336810"/>
                  <a:pt x="18877" y="2097537"/>
                  <a:pt x="0" y="1935682"/>
                </a:cubicBezTo>
                <a:cubicBezTo>
                  <a:pt x="-18877" y="1773827"/>
                  <a:pt x="64948" y="1603723"/>
                  <a:pt x="0" y="1349111"/>
                </a:cubicBezTo>
                <a:cubicBezTo>
                  <a:pt x="-64948" y="1094499"/>
                  <a:pt x="61903" y="1001484"/>
                  <a:pt x="0" y="797735"/>
                </a:cubicBezTo>
                <a:cubicBezTo>
                  <a:pt x="-61903" y="593986"/>
                  <a:pt x="93995" y="347721"/>
                  <a:pt x="0" y="0"/>
                </a:cubicBezTo>
                <a:close/>
              </a:path>
              <a:path w="3000001" h="3519421" stroke="0" extrusionOk="0">
                <a:moveTo>
                  <a:pt x="0" y="0"/>
                </a:moveTo>
                <a:cubicBezTo>
                  <a:pt x="195066" y="-2773"/>
                  <a:pt x="383498" y="7822"/>
                  <a:pt x="500000" y="0"/>
                </a:cubicBezTo>
                <a:cubicBezTo>
                  <a:pt x="616502" y="-7822"/>
                  <a:pt x="783551" y="59780"/>
                  <a:pt x="1030000" y="0"/>
                </a:cubicBezTo>
                <a:cubicBezTo>
                  <a:pt x="1276449" y="-59780"/>
                  <a:pt x="1386183" y="5828"/>
                  <a:pt x="1500001" y="0"/>
                </a:cubicBezTo>
                <a:cubicBezTo>
                  <a:pt x="1613819" y="-5828"/>
                  <a:pt x="1732148" y="29153"/>
                  <a:pt x="1940001" y="0"/>
                </a:cubicBezTo>
                <a:cubicBezTo>
                  <a:pt x="2147854" y="-29153"/>
                  <a:pt x="2250245" y="17639"/>
                  <a:pt x="2470001" y="0"/>
                </a:cubicBezTo>
                <a:cubicBezTo>
                  <a:pt x="2689757" y="-17639"/>
                  <a:pt x="2750627" y="27357"/>
                  <a:pt x="3000001" y="0"/>
                </a:cubicBezTo>
                <a:cubicBezTo>
                  <a:pt x="3009659" y="190277"/>
                  <a:pt x="2949326" y="269020"/>
                  <a:pt x="3000001" y="516182"/>
                </a:cubicBezTo>
                <a:cubicBezTo>
                  <a:pt x="3050676" y="763344"/>
                  <a:pt x="2954713" y="817777"/>
                  <a:pt x="3000001" y="997169"/>
                </a:cubicBezTo>
                <a:cubicBezTo>
                  <a:pt x="3045289" y="1176561"/>
                  <a:pt x="2983174" y="1384318"/>
                  <a:pt x="3000001" y="1654128"/>
                </a:cubicBezTo>
                <a:cubicBezTo>
                  <a:pt x="3016828" y="1923938"/>
                  <a:pt x="2980411" y="2008639"/>
                  <a:pt x="3000001" y="2135115"/>
                </a:cubicBezTo>
                <a:cubicBezTo>
                  <a:pt x="3019591" y="2261591"/>
                  <a:pt x="2949488" y="2571032"/>
                  <a:pt x="3000001" y="2721686"/>
                </a:cubicBezTo>
                <a:cubicBezTo>
                  <a:pt x="3050514" y="2872340"/>
                  <a:pt x="2994009" y="3244108"/>
                  <a:pt x="3000001" y="3519421"/>
                </a:cubicBezTo>
                <a:cubicBezTo>
                  <a:pt x="2793325" y="3528780"/>
                  <a:pt x="2647777" y="3478534"/>
                  <a:pt x="2530001" y="3519421"/>
                </a:cubicBezTo>
                <a:cubicBezTo>
                  <a:pt x="2412225" y="3560308"/>
                  <a:pt x="2210779" y="3490195"/>
                  <a:pt x="2000001" y="3519421"/>
                </a:cubicBezTo>
                <a:cubicBezTo>
                  <a:pt x="1789223" y="3548647"/>
                  <a:pt x="1738877" y="3508365"/>
                  <a:pt x="1560001" y="3519421"/>
                </a:cubicBezTo>
                <a:cubicBezTo>
                  <a:pt x="1381125" y="3530477"/>
                  <a:pt x="1216450" y="3474051"/>
                  <a:pt x="1060000" y="3519421"/>
                </a:cubicBezTo>
                <a:cubicBezTo>
                  <a:pt x="903550" y="3564791"/>
                  <a:pt x="677627" y="3466512"/>
                  <a:pt x="530000" y="3519421"/>
                </a:cubicBezTo>
                <a:cubicBezTo>
                  <a:pt x="382373" y="3572330"/>
                  <a:pt x="140908" y="3476296"/>
                  <a:pt x="0" y="3519421"/>
                </a:cubicBezTo>
                <a:cubicBezTo>
                  <a:pt x="-50193" y="3417000"/>
                  <a:pt x="23303" y="3253621"/>
                  <a:pt x="0" y="3038433"/>
                </a:cubicBezTo>
                <a:cubicBezTo>
                  <a:pt x="-23303" y="2823245"/>
                  <a:pt x="5092" y="2681971"/>
                  <a:pt x="0" y="2381475"/>
                </a:cubicBezTo>
                <a:cubicBezTo>
                  <a:pt x="-5092" y="2080979"/>
                  <a:pt x="42479" y="2048253"/>
                  <a:pt x="0" y="1865293"/>
                </a:cubicBezTo>
                <a:cubicBezTo>
                  <a:pt x="-42479" y="1682333"/>
                  <a:pt x="37570" y="1368252"/>
                  <a:pt x="0" y="1208335"/>
                </a:cubicBezTo>
                <a:cubicBezTo>
                  <a:pt x="-37570" y="1048418"/>
                  <a:pt x="45150" y="721903"/>
                  <a:pt x="0" y="551376"/>
                </a:cubicBezTo>
                <a:cubicBezTo>
                  <a:pt x="-45150" y="380849"/>
                  <a:pt x="57352" y="252657"/>
                  <a:pt x="0" y="0"/>
                </a:cubicBezTo>
                <a:close/>
              </a:path>
            </a:pathLst>
          </a:custGeom>
          <a:solidFill>
            <a:srgbClr val="FFF2CC"/>
          </a:solidFill>
          <a:ln w="2222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5170090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As Writers:</a:t>
            </a:r>
            <a:r>
              <a:rPr lang="en" sz="500" u="sng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​</a:t>
            </a:r>
            <a:endParaRPr sz="500" b="1" u="sng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National curriculum skills: ​</a:t>
            </a:r>
            <a:endParaRPr sz="500" b="1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Identify the audience for and purpose of writing​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Note and develop initial ideas, drawing on reading and research​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Enhance meaning through selecting appropriate grammar and vocabulary​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Describe settings, characters and atmosphere​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Propose changes to vocabulary, grammar and punctuation to enhance effects and clarify meanings​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Use consistent and correct tense​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Précis longer passages 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Use organisational and presentational devices to structure text 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• Proof-read for spelling and punctuation errors​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Start of Fear, Star of Hope​ by Jo Hoestlandt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Year group expectation: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🔑Use expanded noun phrases to convey complicated information concisely 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🔑Use passive verbs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🔑Link ideas across paragraphs using a wider range of cohesive devices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🔑Integrate dialogue to convey character and advance the action</a:t>
            </a:r>
          </a:p>
          <a:p>
            <a:pPr lvl="0">
              <a:lnSpc>
                <a:spcPct val="115000"/>
              </a:lnSpc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 Use colons and bullet pints for a list (WW2 non-chronological report)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Can we save the Tiger? by Martin Jenkins</a:t>
            </a:r>
            <a:endParaRPr sz="500" b="1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Year group expectation: 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🔑Enhance meaning through selecting appropriate grammar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 and vocabulary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🔑Use modal verbs and adverbs to indicate degrees of possibility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🔑Use brackets, dashes or commas to indicate parenthesis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​</a:t>
            </a:r>
            <a:endParaRPr sz="700" dirty="0">
              <a:solidFill>
                <a:schemeClr val="dk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lvl="0" indent="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	​</a:t>
            </a:r>
            <a:endParaRPr sz="700" dirty="0">
              <a:solidFill>
                <a:schemeClr val="dk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​</a:t>
            </a:r>
            <a:endParaRPr sz="700" dirty="0">
              <a:solidFill>
                <a:schemeClr val="dk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670678" y="2568388"/>
            <a:ext cx="2277894" cy="2042837"/>
          </a:xfrm>
          <a:custGeom>
            <a:avLst/>
            <a:gdLst>
              <a:gd name="connsiteX0" fmla="*/ 0 w 2277894"/>
              <a:gd name="connsiteY0" fmla="*/ 0 h 2042837"/>
              <a:gd name="connsiteX1" fmla="*/ 546695 w 2277894"/>
              <a:gd name="connsiteY1" fmla="*/ 0 h 2042837"/>
              <a:gd name="connsiteX2" fmla="*/ 1116168 w 2277894"/>
              <a:gd name="connsiteY2" fmla="*/ 0 h 2042837"/>
              <a:gd name="connsiteX3" fmla="*/ 1662863 w 2277894"/>
              <a:gd name="connsiteY3" fmla="*/ 0 h 2042837"/>
              <a:gd name="connsiteX4" fmla="*/ 2277894 w 2277894"/>
              <a:gd name="connsiteY4" fmla="*/ 0 h 2042837"/>
              <a:gd name="connsiteX5" fmla="*/ 2277894 w 2277894"/>
              <a:gd name="connsiteY5" fmla="*/ 531138 h 2042837"/>
              <a:gd name="connsiteX6" fmla="*/ 2277894 w 2277894"/>
              <a:gd name="connsiteY6" fmla="*/ 1000990 h 2042837"/>
              <a:gd name="connsiteX7" fmla="*/ 2277894 w 2277894"/>
              <a:gd name="connsiteY7" fmla="*/ 1532128 h 2042837"/>
              <a:gd name="connsiteX8" fmla="*/ 2277894 w 2277894"/>
              <a:gd name="connsiteY8" fmla="*/ 2042837 h 2042837"/>
              <a:gd name="connsiteX9" fmla="*/ 1685642 w 2277894"/>
              <a:gd name="connsiteY9" fmla="*/ 2042837 h 2042837"/>
              <a:gd name="connsiteX10" fmla="*/ 1116168 w 2277894"/>
              <a:gd name="connsiteY10" fmla="*/ 2042837 h 2042837"/>
              <a:gd name="connsiteX11" fmla="*/ 546695 w 2277894"/>
              <a:gd name="connsiteY11" fmla="*/ 2042837 h 2042837"/>
              <a:gd name="connsiteX12" fmla="*/ 0 w 2277894"/>
              <a:gd name="connsiteY12" fmla="*/ 2042837 h 2042837"/>
              <a:gd name="connsiteX13" fmla="*/ 0 w 2277894"/>
              <a:gd name="connsiteY13" fmla="*/ 1572984 h 2042837"/>
              <a:gd name="connsiteX14" fmla="*/ 0 w 2277894"/>
              <a:gd name="connsiteY14" fmla="*/ 1103132 h 2042837"/>
              <a:gd name="connsiteX15" fmla="*/ 0 w 2277894"/>
              <a:gd name="connsiteY15" fmla="*/ 551566 h 2042837"/>
              <a:gd name="connsiteX16" fmla="*/ 0 w 2277894"/>
              <a:gd name="connsiteY16" fmla="*/ 0 h 20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7894" h="2042837" fill="none" extrusionOk="0">
                <a:moveTo>
                  <a:pt x="0" y="0"/>
                </a:moveTo>
                <a:cubicBezTo>
                  <a:pt x="128228" y="-46948"/>
                  <a:pt x="368207" y="19639"/>
                  <a:pt x="546695" y="0"/>
                </a:cubicBezTo>
                <a:cubicBezTo>
                  <a:pt x="725183" y="-19639"/>
                  <a:pt x="976250" y="3023"/>
                  <a:pt x="1116168" y="0"/>
                </a:cubicBezTo>
                <a:cubicBezTo>
                  <a:pt x="1256086" y="-3023"/>
                  <a:pt x="1420701" y="58199"/>
                  <a:pt x="1662863" y="0"/>
                </a:cubicBezTo>
                <a:cubicBezTo>
                  <a:pt x="1905025" y="-58199"/>
                  <a:pt x="2133169" y="70245"/>
                  <a:pt x="2277894" y="0"/>
                </a:cubicBezTo>
                <a:cubicBezTo>
                  <a:pt x="2310826" y="211437"/>
                  <a:pt x="2238110" y="391149"/>
                  <a:pt x="2277894" y="531138"/>
                </a:cubicBezTo>
                <a:cubicBezTo>
                  <a:pt x="2317678" y="671127"/>
                  <a:pt x="2248473" y="893435"/>
                  <a:pt x="2277894" y="1000990"/>
                </a:cubicBezTo>
                <a:cubicBezTo>
                  <a:pt x="2307315" y="1108545"/>
                  <a:pt x="2227388" y="1382953"/>
                  <a:pt x="2277894" y="1532128"/>
                </a:cubicBezTo>
                <a:cubicBezTo>
                  <a:pt x="2328400" y="1681303"/>
                  <a:pt x="2277016" y="1821773"/>
                  <a:pt x="2277894" y="2042837"/>
                </a:cubicBezTo>
                <a:cubicBezTo>
                  <a:pt x="2078625" y="2092131"/>
                  <a:pt x="1878323" y="2014854"/>
                  <a:pt x="1685642" y="2042837"/>
                </a:cubicBezTo>
                <a:cubicBezTo>
                  <a:pt x="1492961" y="2070820"/>
                  <a:pt x="1296167" y="2039073"/>
                  <a:pt x="1116168" y="2042837"/>
                </a:cubicBezTo>
                <a:cubicBezTo>
                  <a:pt x="936169" y="2046601"/>
                  <a:pt x="701410" y="1992233"/>
                  <a:pt x="546695" y="2042837"/>
                </a:cubicBezTo>
                <a:cubicBezTo>
                  <a:pt x="391980" y="2093441"/>
                  <a:pt x="257239" y="2041354"/>
                  <a:pt x="0" y="2042837"/>
                </a:cubicBezTo>
                <a:cubicBezTo>
                  <a:pt x="-29101" y="1913448"/>
                  <a:pt x="47751" y="1753998"/>
                  <a:pt x="0" y="1572984"/>
                </a:cubicBezTo>
                <a:cubicBezTo>
                  <a:pt x="-47751" y="1391970"/>
                  <a:pt x="24886" y="1262283"/>
                  <a:pt x="0" y="1103132"/>
                </a:cubicBezTo>
                <a:cubicBezTo>
                  <a:pt x="-24886" y="943981"/>
                  <a:pt x="14298" y="810962"/>
                  <a:pt x="0" y="551566"/>
                </a:cubicBezTo>
                <a:cubicBezTo>
                  <a:pt x="-14298" y="292170"/>
                  <a:pt x="38281" y="138738"/>
                  <a:pt x="0" y="0"/>
                </a:cubicBezTo>
                <a:close/>
              </a:path>
              <a:path w="2277894" h="2042837" stroke="0" extrusionOk="0">
                <a:moveTo>
                  <a:pt x="0" y="0"/>
                </a:moveTo>
                <a:cubicBezTo>
                  <a:pt x="146134" y="-38672"/>
                  <a:pt x="329993" y="62254"/>
                  <a:pt x="546695" y="0"/>
                </a:cubicBezTo>
                <a:cubicBezTo>
                  <a:pt x="763397" y="-62254"/>
                  <a:pt x="953806" y="54158"/>
                  <a:pt x="1138947" y="0"/>
                </a:cubicBezTo>
                <a:cubicBezTo>
                  <a:pt x="1324088" y="-54158"/>
                  <a:pt x="1473116" y="41999"/>
                  <a:pt x="1731199" y="0"/>
                </a:cubicBezTo>
                <a:cubicBezTo>
                  <a:pt x="1989282" y="-41999"/>
                  <a:pt x="2114685" y="58952"/>
                  <a:pt x="2277894" y="0"/>
                </a:cubicBezTo>
                <a:cubicBezTo>
                  <a:pt x="2319911" y="120325"/>
                  <a:pt x="2258255" y="374892"/>
                  <a:pt x="2277894" y="490281"/>
                </a:cubicBezTo>
                <a:cubicBezTo>
                  <a:pt x="2297533" y="605670"/>
                  <a:pt x="2271422" y="845309"/>
                  <a:pt x="2277894" y="939705"/>
                </a:cubicBezTo>
                <a:cubicBezTo>
                  <a:pt x="2284366" y="1034101"/>
                  <a:pt x="2237440" y="1274394"/>
                  <a:pt x="2277894" y="1389129"/>
                </a:cubicBezTo>
                <a:cubicBezTo>
                  <a:pt x="2318348" y="1503864"/>
                  <a:pt x="2226834" y="1777642"/>
                  <a:pt x="2277894" y="2042837"/>
                </a:cubicBezTo>
                <a:cubicBezTo>
                  <a:pt x="2016378" y="2108402"/>
                  <a:pt x="1972784" y="2014671"/>
                  <a:pt x="1731199" y="2042837"/>
                </a:cubicBezTo>
                <a:cubicBezTo>
                  <a:pt x="1489615" y="2071003"/>
                  <a:pt x="1271651" y="1992250"/>
                  <a:pt x="1116168" y="2042837"/>
                </a:cubicBezTo>
                <a:cubicBezTo>
                  <a:pt x="960685" y="2093424"/>
                  <a:pt x="821933" y="2009063"/>
                  <a:pt x="615031" y="2042837"/>
                </a:cubicBezTo>
                <a:cubicBezTo>
                  <a:pt x="408129" y="2076611"/>
                  <a:pt x="232116" y="2014687"/>
                  <a:pt x="0" y="2042837"/>
                </a:cubicBezTo>
                <a:cubicBezTo>
                  <a:pt x="-10697" y="1879444"/>
                  <a:pt x="57659" y="1704511"/>
                  <a:pt x="0" y="1491271"/>
                </a:cubicBezTo>
                <a:cubicBezTo>
                  <a:pt x="-57659" y="1278031"/>
                  <a:pt x="11389" y="1214024"/>
                  <a:pt x="0" y="939705"/>
                </a:cubicBezTo>
                <a:cubicBezTo>
                  <a:pt x="-11389" y="665386"/>
                  <a:pt x="88118" y="324302"/>
                  <a:pt x="0" y="0"/>
                </a:cubicBezTo>
                <a:close/>
              </a:path>
            </a:pathLst>
          </a:custGeom>
          <a:solidFill>
            <a:srgbClr val="D9EAD3"/>
          </a:solidFill>
          <a:ln w="22225">
            <a:solidFill>
              <a:srgbClr val="92D050">
                <a:alpha val="99000"/>
              </a:srgbClr>
            </a:solidFill>
            <a:extLst>
              <a:ext uri="{C807C97D-BFC1-408E-A445-0C87EB9F89A2}">
                <ask:lineSketchStyleProps xmlns:ask="http://schemas.microsoft.com/office/drawing/2018/sketchyshapes" sd="33801222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As Athletes:</a:t>
            </a:r>
            <a:r>
              <a:rPr lang="en" sz="500" u="sng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​</a:t>
            </a:r>
            <a:endParaRPr sz="500" u="sng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Tag Rugby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latin typeface="CCW Cursive Writing 4" panose="03050602040000000000" pitchFamily="66" charset="0"/>
              </a:rPr>
              <a:t>U</a:t>
            </a:r>
            <a:r>
              <a:rPr lang="en-GB" sz="500" b="0" i="0" dirty="0"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se passing and moving, to create attacking opportunities to score a try. Pass and move forwards with the ball, and create successful scoring opportunities.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OAA: Challenging Collaboration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Understand </a:t>
            </a:r>
            <a:r>
              <a:rPr lang="en-GB" sz="500" i="0" dirty="0"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what makes an effective team with the focus on collaboration.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Dance: Carnival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latin typeface="CCW Cursive Writing 4" panose="03050602040000000000" pitchFamily="66" charset="0"/>
              </a:rPr>
              <a:t>C</a:t>
            </a:r>
            <a:r>
              <a:rPr lang="en-GB" sz="500" b="0" i="0" dirty="0"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reate group movements selecting and applying choreography into a routine;  perform technical movements with control and rhythm.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dirty="0">
                <a:latin typeface="CCW Cursive Writing 4" panose="03050602040000000000" pitchFamily="66" charset="0"/>
                <a:cs typeface="Dreaming Outloud Pro" panose="03050502040302030504" pitchFamily="66" charset="0"/>
              </a:rPr>
              <a:t>Netball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latin typeface="CCW Cursive Writing 4" panose="03050602040000000000" pitchFamily="66" charset="0"/>
              </a:rPr>
              <a:t>C</a:t>
            </a:r>
            <a:r>
              <a:rPr lang="en-GB" sz="500" b="0" i="0" dirty="0"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onsolidate attacking skills to effectively pass and move, to progress the ball forwards and create successful shooting opportunities.</a:t>
            </a:r>
            <a:endParaRPr lang="en-GB" sz="500" b="1" dirty="0"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10311" y="3017360"/>
            <a:ext cx="2610181" cy="1954351"/>
          </a:xfrm>
          <a:custGeom>
            <a:avLst/>
            <a:gdLst>
              <a:gd name="connsiteX0" fmla="*/ 0 w 2610181"/>
              <a:gd name="connsiteY0" fmla="*/ 0 h 1954351"/>
              <a:gd name="connsiteX1" fmla="*/ 522036 w 2610181"/>
              <a:gd name="connsiteY1" fmla="*/ 0 h 1954351"/>
              <a:gd name="connsiteX2" fmla="*/ 965767 w 2610181"/>
              <a:gd name="connsiteY2" fmla="*/ 0 h 1954351"/>
              <a:gd name="connsiteX3" fmla="*/ 1513905 w 2610181"/>
              <a:gd name="connsiteY3" fmla="*/ 0 h 1954351"/>
              <a:gd name="connsiteX4" fmla="*/ 2009839 w 2610181"/>
              <a:gd name="connsiteY4" fmla="*/ 0 h 1954351"/>
              <a:gd name="connsiteX5" fmla="*/ 2610181 w 2610181"/>
              <a:gd name="connsiteY5" fmla="*/ 0 h 1954351"/>
              <a:gd name="connsiteX6" fmla="*/ 2610181 w 2610181"/>
              <a:gd name="connsiteY6" fmla="*/ 449501 h 1954351"/>
              <a:gd name="connsiteX7" fmla="*/ 2610181 w 2610181"/>
              <a:gd name="connsiteY7" fmla="*/ 957632 h 1954351"/>
              <a:gd name="connsiteX8" fmla="*/ 2610181 w 2610181"/>
              <a:gd name="connsiteY8" fmla="*/ 1407133 h 1954351"/>
              <a:gd name="connsiteX9" fmla="*/ 2610181 w 2610181"/>
              <a:gd name="connsiteY9" fmla="*/ 1954351 h 1954351"/>
              <a:gd name="connsiteX10" fmla="*/ 2035941 w 2610181"/>
              <a:gd name="connsiteY10" fmla="*/ 1954351 h 1954351"/>
              <a:gd name="connsiteX11" fmla="*/ 1513905 w 2610181"/>
              <a:gd name="connsiteY11" fmla="*/ 1954351 h 1954351"/>
              <a:gd name="connsiteX12" fmla="*/ 965767 w 2610181"/>
              <a:gd name="connsiteY12" fmla="*/ 1954351 h 1954351"/>
              <a:gd name="connsiteX13" fmla="*/ 469833 w 2610181"/>
              <a:gd name="connsiteY13" fmla="*/ 1954351 h 1954351"/>
              <a:gd name="connsiteX14" fmla="*/ 0 w 2610181"/>
              <a:gd name="connsiteY14" fmla="*/ 1954351 h 1954351"/>
              <a:gd name="connsiteX15" fmla="*/ 0 w 2610181"/>
              <a:gd name="connsiteY15" fmla="*/ 1465763 h 1954351"/>
              <a:gd name="connsiteX16" fmla="*/ 0 w 2610181"/>
              <a:gd name="connsiteY16" fmla="*/ 938088 h 1954351"/>
              <a:gd name="connsiteX17" fmla="*/ 0 w 2610181"/>
              <a:gd name="connsiteY17" fmla="*/ 429957 h 1954351"/>
              <a:gd name="connsiteX18" fmla="*/ 0 w 2610181"/>
              <a:gd name="connsiteY18" fmla="*/ 0 h 195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0181" h="1954351" fill="none" extrusionOk="0">
                <a:moveTo>
                  <a:pt x="0" y="0"/>
                </a:moveTo>
                <a:cubicBezTo>
                  <a:pt x="226983" y="-61671"/>
                  <a:pt x="391927" y="43284"/>
                  <a:pt x="522036" y="0"/>
                </a:cubicBezTo>
                <a:cubicBezTo>
                  <a:pt x="652145" y="-43284"/>
                  <a:pt x="816787" y="32043"/>
                  <a:pt x="965767" y="0"/>
                </a:cubicBezTo>
                <a:cubicBezTo>
                  <a:pt x="1114747" y="-32043"/>
                  <a:pt x="1346858" y="3711"/>
                  <a:pt x="1513905" y="0"/>
                </a:cubicBezTo>
                <a:cubicBezTo>
                  <a:pt x="1680952" y="-3711"/>
                  <a:pt x="1778698" y="34146"/>
                  <a:pt x="2009839" y="0"/>
                </a:cubicBezTo>
                <a:cubicBezTo>
                  <a:pt x="2240980" y="-34146"/>
                  <a:pt x="2474276" y="58027"/>
                  <a:pt x="2610181" y="0"/>
                </a:cubicBezTo>
                <a:cubicBezTo>
                  <a:pt x="2632749" y="201721"/>
                  <a:pt x="2595703" y="261183"/>
                  <a:pt x="2610181" y="449501"/>
                </a:cubicBezTo>
                <a:cubicBezTo>
                  <a:pt x="2624659" y="637819"/>
                  <a:pt x="2600993" y="747226"/>
                  <a:pt x="2610181" y="957632"/>
                </a:cubicBezTo>
                <a:cubicBezTo>
                  <a:pt x="2619369" y="1168038"/>
                  <a:pt x="2580730" y="1234018"/>
                  <a:pt x="2610181" y="1407133"/>
                </a:cubicBezTo>
                <a:cubicBezTo>
                  <a:pt x="2639632" y="1580248"/>
                  <a:pt x="2552839" y="1682723"/>
                  <a:pt x="2610181" y="1954351"/>
                </a:cubicBezTo>
                <a:cubicBezTo>
                  <a:pt x="2398242" y="1979347"/>
                  <a:pt x="2213293" y="1929592"/>
                  <a:pt x="2035941" y="1954351"/>
                </a:cubicBezTo>
                <a:cubicBezTo>
                  <a:pt x="1858589" y="1979110"/>
                  <a:pt x="1679931" y="1896414"/>
                  <a:pt x="1513905" y="1954351"/>
                </a:cubicBezTo>
                <a:cubicBezTo>
                  <a:pt x="1347879" y="2012288"/>
                  <a:pt x="1234108" y="1916593"/>
                  <a:pt x="965767" y="1954351"/>
                </a:cubicBezTo>
                <a:cubicBezTo>
                  <a:pt x="697426" y="1992109"/>
                  <a:pt x="662570" y="1915725"/>
                  <a:pt x="469833" y="1954351"/>
                </a:cubicBezTo>
                <a:cubicBezTo>
                  <a:pt x="277096" y="1992977"/>
                  <a:pt x="146667" y="1941625"/>
                  <a:pt x="0" y="1954351"/>
                </a:cubicBezTo>
                <a:cubicBezTo>
                  <a:pt x="-15986" y="1752757"/>
                  <a:pt x="10901" y="1662944"/>
                  <a:pt x="0" y="1465763"/>
                </a:cubicBezTo>
                <a:cubicBezTo>
                  <a:pt x="-10901" y="1268582"/>
                  <a:pt x="48068" y="1190620"/>
                  <a:pt x="0" y="938088"/>
                </a:cubicBezTo>
                <a:cubicBezTo>
                  <a:pt x="-48068" y="685556"/>
                  <a:pt x="6036" y="546698"/>
                  <a:pt x="0" y="429957"/>
                </a:cubicBezTo>
                <a:cubicBezTo>
                  <a:pt x="-6036" y="313216"/>
                  <a:pt x="9796" y="184576"/>
                  <a:pt x="0" y="0"/>
                </a:cubicBezTo>
                <a:close/>
              </a:path>
              <a:path w="2610181" h="1954351" stroke="0" extrusionOk="0">
                <a:moveTo>
                  <a:pt x="0" y="0"/>
                </a:moveTo>
                <a:cubicBezTo>
                  <a:pt x="160835" y="-10674"/>
                  <a:pt x="416868" y="40719"/>
                  <a:pt x="522036" y="0"/>
                </a:cubicBezTo>
                <a:cubicBezTo>
                  <a:pt x="627204" y="-40719"/>
                  <a:pt x="875697" y="9820"/>
                  <a:pt x="1070174" y="0"/>
                </a:cubicBezTo>
                <a:cubicBezTo>
                  <a:pt x="1264651" y="-9820"/>
                  <a:pt x="1461228" y="58237"/>
                  <a:pt x="1566109" y="0"/>
                </a:cubicBezTo>
                <a:cubicBezTo>
                  <a:pt x="1670990" y="-58237"/>
                  <a:pt x="1971579" y="58905"/>
                  <a:pt x="2114247" y="0"/>
                </a:cubicBezTo>
                <a:cubicBezTo>
                  <a:pt x="2256915" y="-58905"/>
                  <a:pt x="2399623" y="710"/>
                  <a:pt x="2610181" y="0"/>
                </a:cubicBezTo>
                <a:cubicBezTo>
                  <a:pt x="2610305" y="170474"/>
                  <a:pt x="2562534" y="303392"/>
                  <a:pt x="2610181" y="429957"/>
                </a:cubicBezTo>
                <a:cubicBezTo>
                  <a:pt x="2657828" y="556522"/>
                  <a:pt x="2578850" y="727304"/>
                  <a:pt x="2610181" y="859914"/>
                </a:cubicBezTo>
                <a:cubicBezTo>
                  <a:pt x="2641512" y="992524"/>
                  <a:pt x="2592023" y="1138117"/>
                  <a:pt x="2610181" y="1289872"/>
                </a:cubicBezTo>
                <a:cubicBezTo>
                  <a:pt x="2628339" y="1441627"/>
                  <a:pt x="2547166" y="1802346"/>
                  <a:pt x="2610181" y="1954351"/>
                </a:cubicBezTo>
                <a:cubicBezTo>
                  <a:pt x="2392138" y="1996527"/>
                  <a:pt x="2278052" y="1919249"/>
                  <a:pt x="2166450" y="1954351"/>
                </a:cubicBezTo>
                <a:cubicBezTo>
                  <a:pt x="2054848" y="1989453"/>
                  <a:pt x="1940613" y="1924726"/>
                  <a:pt x="1722719" y="1954351"/>
                </a:cubicBezTo>
                <a:cubicBezTo>
                  <a:pt x="1504825" y="1983976"/>
                  <a:pt x="1495211" y="1907515"/>
                  <a:pt x="1278989" y="1954351"/>
                </a:cubicBezTo>
                <a:cubicBezTo>
                  <a:pt x="1062767" y="2001187"/>
                  <a:pt x="972397" y="1941643"/>
                  <a:pt x="809156" y="1954351"/>
                </a:cubicBezTo>
                <a:cubicBezTo>
                  <a:pt x="645915" y="1967059"/>
                  <a:pt x="376079" y="1866399"/>
                  <a:pt x="0" y="1954351"/>
                </a:cubicBezTo>
                <a:cubicBezTo>
                  <a:pt x="-47776" y="1795348"/>
                  <a:pt x="37126" y="1702741"/>
                  <a:pt x="0" y="1465763"/>
                </a:cubicBezTo>
                <a:cubicBezTo>
                  <a:pt x="-37126" y="1228785"/>
                  <a:pt x="22199" y="1171498"/>
                  <a:pt x="0" y="1016263"/>
                </a:cubicBezTo>
                <a:cubicBezTo>
                  <a:pt x="-22199" y="861028"/>
                  <a:pt x="40165" y="740197"/>
                  <a:pt x="0" y="508131"/>
                </a:cubicBezTo>
                <a:cubicBezTo>
                  <a:pt x="-40165" y="276065"/>
                  <a:pt x="60524" y="105028"/>
                  <a:pt x="0" y="0"/>
                </a:cubicBezTo>
                <a:close/>
              </a:path>
            </a:pathLst>
          </a:custGeom>
          <a:solidFill>
            <a:srgbClr val="F4CCCC"/>
          </a:solidFill>
          <a:ln w="158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339981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tx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As  Historians:</a:t>
            </a:r>
            <a:r>
              <a:rPr lang="en" sz="500" u="sng" dirty="0">
                <a:solidFill>
                  <a:schemeClr val="tx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​</a:t>
            </a:r>
            <a:endParaRPr sz="500" u="sng" dirty="0">
              <a:solidFill>
                <a:schemeClr val="tx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If the first world war was so horrific, why did Britain go to war just 20 years later?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Why was it necessary for children to be evacuated and what was evacuation really like?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How was Britain able to stand firm against the German threat?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How did people manage to carry on normal life during the war and how do we know?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What was the role of propaganda?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Why is it so difficult to be sure what life on the Home Front was really like?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What was VE day really like?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03807" y="110646"/>
            <a:ext cx="3834531" cy="1043781"/>
          </a:xfrm>
          <a:custGeom>
            <a:avLst/>
            <a:gdLst>
              <a:gd name="connsiteX0" fmla="*/ 0 w 3834531"/>
              <a:gd name="connsiteY0" fmla="*/ 0 h 1043781"/>
              <a:gd name="connsiteX1" fmla="*/ 471100 w 3834531"/>
              <a:gd name="connsiteY1" fmla="*/ 0 h 1043781"/>
              <a:gd name="connsiteX2" fmla="*/ 1018890 w 3834531"/>
              <a:gd name="connsiteY2" fmla="*/ 0 h 1043781"/>
              <a:gd name="connsiteX3" fmla="*/ 1489989 w 3834531"/>
              <a:gd name="connsiteY3" fmla="*/ 0 h 1043781"/>
              <a:gd name="connsiteX4" fmla="*/ 1999434 w 3834531"/>
              <a:gd name="connsiteY4" fmla="*/ 0 h 1043781"/>
              <a:gd name="connsiteX5" fmla="*/ 2585569 w 3834531"/>
              <a:gd name="connsiteY5" fmla="*/ 0 h 1043781"/>
              <a:gd name="connsiteX6" fmla="*/ 3095014 w 3834531"/>
              <a:gd name="connsiteY6" fmla="*/ 0 h 1043781"/>
              <a:gd name="connsiteX7" fmla="*/ 3834531 w 3834531"/>
              <a:gd name="connsiteY7" fmla="*/ 0 h 1043781"/>
              <a:gd name="connsiteX8" fmla="*/ 3834531 w 3834531"/>
              <a:gd name="connsiteY8" fmla="*/ 501015 h 1043781"/>
              <a:gd name="connsiteX9" fmla="*/ 3834531 w 3834531"/>
              <a:gd name="connsiteY9" fmla="*/ 1043781 h 1043781"/>
              <a:gd name="connsiteX10" fmla="*/ 3286741 w 3834531"/>
              <a:gd name="connsiteY10" fmla="*/ 1043781 h 1043781"/>
              <a:gd name="connsiteX11" fmla="*/ 2738951 w 3834531"/>
              <a:gd name="connsiteY11" fmla="*/ 1043781 h 1043781"/>
              <a:gd name="connsiteX12" fmla="*/ 2114470 w 3834531"/>
              <a:gd name="connsiteY12" fmla="*/ 1043781 h 1043781"/>
              <a:gd name="connsiteX13" fmla="*/ 1566680 w 3834531"/>
              <a:gd name="connsiteY13" fmla="*/ 1043781 h 1043781"/>
              <a:gd name="connsiteX14" fmla="*/ 1095580 w 3834531"/>
              <a:gd name="connsiteY14" fmla="*/ 1043781 h 1043781"/>
              <a:gd name="connsiteX15" fmla="*/ 509445 w 3834531"/>
              <a:gd name="connsiteY15" fmla="*/ 1043781 h 1043781"/>
              <a:gd name="connsiteX16" fmla="*/ 0 w 3834531"/>
              <a:gd name="connsiteY16" fmla="*/ 1043781 h 1043781"/>
              <a:gd name="connsiteX17" fmla="*/ 0 w 3834531"/>
              <a:gd name="connsiteY17" fmla="*/ 553204 h 1043781"/>
              <a:gd name="connsiteX18" fmla="*/ 0 w 3834531"/>
              <a:gd name="connsiteY18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34531" h="1043781" fill="none" extrusionOk="0">
                <a:moveTo>
                  <a:pt x="0" y="0"/>
                </a:moveTo>
                <a:cubicBezTo>
                  <a:pt x="170871" y="-22562"/>
                  <a:pt x="345219" y="38030"/>
                  <a:pt x="471100" y="0"/>
                </a:cubicBezTo>
                <a:cubicBezTo>
                  <a:pt x="596981" y="-38030"/>
                  <a:pt x="884970" y="78"/>
                  <a:pt x="1018890" y="0"/>
                </a:cubicBezTo>
                <a:cubicBezTo>
                  <a:pt x="1152810" y="-78"/>
                  <a:pt x="1315554" y="11798"/>
                  <a:pt x="1489989" y="0"/>
                </a:cubicBezTo>
                <a:cubicBezTo>
                  <a:pt x="1664424" y="-11798"/>
                  <a:pt x="1768182" y="18021"/>
                  <a:pt x="1999434" y="0"/>
                </a:cubicBezTo>
                <a:cubicBezTo>
                  <a:pt x="2230687" y="-18021"/>
                  <a:pt x="2464636" y="39005"/>
                  <a:pt x="2585569" y="0"/>
                </a:cubicBezTo>
                <a:cubicBezTo>
                  <a:pt x="2706503" y="-39005"/>
                  <a:pt x="2945535" y="29105"/>
                  <a:pt x="3095014" y="0"/>
                </a:cubicBezTo>
                <a:cubicBezTo>
                  <a:pt x="3244494" y="-29105"/>
                  <a:pt x="3585107" y="8115"/>
                  <a:pt x="3834531" y="0"/>
                </a:cubicBezTo>
                <a:cubicBezTo>
                  <a:pt x="3879941" y="149674"/>
                  <a:pt x="3777829" y="379754"/>
                  <a:pt x="3834531" y="501015"/>
                </a:cubicBezTo>
                <a:cubicBezTo>
                  <a:pt x="3891233" y="622276"/>
                  <a:pt x="3810979" y="847359"/>
                  <a:pt x="3834531" y="1043781"/>
                </a:cubicBezTo>
                <a:cubicBezTo>
                  <a:pt x="3614407" y="1095455"/>
                  <a:pt x="3414554" y="980627"/>
                  <a:pt x="3286741" y="1043781"/>
                </a:cubicBezTo>
                <a:cubicBezTo>
                  <a:pt x="3158928" y="1106935"/>
                  <a:pt x="2889200" y="987727"/>
                  <a:pt x="2738951" y="1043781"/>
                </a:cubicBezTo>
                <a:cubicBezTo>
                  <a:pt x="2588702" y="1099835"/>
                  <a:pt x="2283187" y="1032105"/>
                  <a:pt x="2114470" y="1043781"/>
                </a:cubicBezTo>
                <a:cubicBezTo>
                  <a:pt x="1945753" y="1055457"/>
                  <a:pt x="1721466" y="1023192"/>
                  <a:pt x="1566680" y="1043781"/>
                </a:cubicBezTo>
                <a:cubicBezTo>
                  <a:pt x="1411894" y="1064370"/>
                  <a:pt x="1215897" y="1035748"/>
                  <a:pt x="1095580" y="1043781"/>
                </a:cubicBezTo>
                <a:cubicBezTo>
                  <a:pt x="975263" y="1051814"/>
                  <a:pt x="761019" y="1006824"/>
                  <a:pt x="509445" y="1043781"/>
                </a:cubicBezTo>
                <a:cubicBezTo>
                  <a:pt x="257872" y="1080738"/>
                  <a:pt x="145708" y="1003149"/>
                  <a:pt x="0" y="1043781"/>
                </a:cubicBezTo>
                <a:cubicBezTo>
                  <a:pt x="-13718" y="878926"/>
                  <a:pt x="54217" y="752249"/>
                  <a:pt x="0" y="553204"/>
                </a:cubicBezTo>
                <a:cubicBezTo>
                  <a:pt x="-54217" y="354159"/>
                  <a:pt x="37217" y="217270"/>
                  <a:pt x="0" y="0"/>
                </a:cubicBezTo>
                <a:close/>
              </a:path>
              <a:path w="3834531" h="1043781" stroke="0" extrusionOk="0">
                <a:moveTo>
                  <a:pt x="0" y="0"/>
                </a:moveTo>
                <a:cubicBezTo>
                  <a:pt x="91665" y="-48397"/>
                  <a:pt x="290081" y="40761"/>
                  <a:pt x="432754" y="0"/>
                </a:cubicBezTo>
                <a:cubicBezTo>
                  <a:pt x="575427" y="-40761"/>
                  <a:pt x="695356" y="27834"/>
                  <a:pt x="865508" y="0"/>
                </a:cubicBezTo>
                <a:cubicBezTo>
                  <a:pt x="1035660" y="-27834"/>
                  <a:pt x="1142172" y="19152"/>
                  <a:pt x="1413299" y="0"/>
                </a:cubicBezTo>
                <a:cubicBezTo>
                  <a:pt x="1684426" y="-19152"/>
                  <a:pt x="1795272" y="43548"/>
                  <a:pt x="1961089" y="0"/>
                </a:cubicBezTo>
                <a:cubicBezTo>
                  <a:pt x="2126906" y="-43548"/>
                  <a:pt x="2265406" y="27764"/>
                  <a:pt x="2432188" y="0"/>
                </a:cubicBezTo>
                <a:cubicBezTo>
                  <a:pt x="2598970" y="-27764"/>
                  <a:pt x="2821534" y="31326"/>
                  <a:pt x="2979978" y="0"/>
                </a:cubicBezTo>
                <a:cubicBezTo>
                  <a:pt x="3138422" y="-31326"/>
                  <a:pt x="3525464" y="74194"/>
                  <a:pt x="3834531" y="0"/>
                </a:cubicBezTo>
                <a:cubicBezTo>
                  <a:pt x="3856645" y="188652"/>
                  <a:pt x="3795971" y="327642"/>
                  <a:pt x="3834531" y="501015"/>
                </a:cubicBezTo>
                <a:cubicBezTo>
                  <a:pt x="3873091" y="674388"/>
                  <a:pt x="3818206" y="926855"/>
                  <a:pt x="3834531" y="1043781"/>
                </a:cubicBezTo>
                <a:cubicBezTo>
                  <a:pt x="3573760" y="1099068"/>
                  <a:pt x="3491634" y="1040295"/>
                  <a:pt x="3286741" y="1043781"/>
                </a:cubicBezTo>
                <a:cubicBezTo>
                  <a:pt x="3081848" y="1047267"/>
                  <a:pt x="2934311" y="1013063"/>
                  <a:pt x="2815641" y="1043781"/>
                </a:cubicBezTo>
                <a:cubicBezTo>
                  <a:pt x="2696971" y="1074499"/>
                  <a:pt x="2511082" y="1001494"/>
                  <a:pt x="2267851" y="1043781"/>
                </a:cubicBezTo>
                <a:cubicBezTo>
                  <a:pt x="2024620" y="1086068"/>
                  <a:pt x="1964857" y="1014274"/>
                  <a:pt x="1758406" y="1043781"/>
                </a:cubicBezTo>
                <a:cubicBezTo>
                  <a:pt x="1551955" y="1073288"/>
                  <a:pt x="1430287" y="991168"/>
                  <a:pt x="1172271" y="1043781"/>
                </a:cubicBezTo>
                <a:cubicBezTo>
                  <a:pt x="914255" y="1096394"/>
                  <a:pt x="879465" y="989752"/>
                  <a:pt x="701171" y="1043781"/>
                </a:cubicBezTo>
                <a:cubicBezTo>
                  <a:pt x="522877" y="1097810"/>
                  <a:pt x="149334" y="1041920"/>
                  <a:pt x="0" y="1043781"/>
                </a:cubicBezTo>
                <a:cubicBezTo>
                  <a:pt x="-46502" y="816550"/>
                  <a:pt x="11080" y="684081"/>
                  <a:pt x="0" y="511453"/>
                </a:cubicBezTo>
                <a:cubicBezTo>
                  <a:pt x="-11080" y="338825"/>
                  <a:pt x="1264" y="11755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324571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As Scientists:</a:t>
            </a:r>
            <a:r>
              <a:rPr lang="en" sz="500" u="sng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​</a:t>
            </a:r>
            <a:endParaRPr sz="500" u="sng" dirty="0">
              <a:solidFill>
                <a:schemeClr val="dk1"/>
              </a:solidFill>
              <a:latin typeface="CCW Cursive Writing 4" panose="03050602040000000000" pitchFamily="66" charset="0"/>
              <a:ea typeface="Calibri"/>
              <a:cs typeface="Dreaming Outloud Pro" panose="03050502040302030504" pitchFamily="66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Animals including Humans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​ </a:t>
            </a:r>
          </a:p>
          <a:p>
            <a:pPr algn="ctr"/>
            <a:r>
              <a:rPr lang="en-US" sz="500" dirty="0">
                <a:latin typeface="CCW Cursive Writing 4" panose="03050602040000000000" pitchFamily="66" charset="0"/>
                <a:cs typeface="Dreaming Outloud Pro" panose="03050502040302030504" pitchFamily="66" charset="0"/>
              </a:rPr>
              <a:t>Identify the main parts of the human circulatory system; describe the ways in which nutrients and water and transported; </a:t>
            </a:r>
            <a:r>
              <a:rPr lang="en-US" sz="500" dirty="0" err="1">
                <a:latin typeface="CCW Cursive Writing 4" panose="03050602040000000000" pitchFamily="66" charset="0"/>
                <a:cs typeface="Dreaming Outloud Pro" panose="03050502040302030504" pitchFamily="66" charset="0"/>
              </a:rPr>
              <a:t>recognise</a:t>
            </a:r>
            <a:r>
              <a:rPr lang="en-US" sz="500" dirty="0">
                <a:latin typeface="CCW Cursive Writing 4" panose="03050602040000000000" pitchFamily="66" charset="0"/>
                <a:cs typeface="Dreaming Outloud Pro" panose="03050502040302030504" pitchFamily="66" charset="0"/>
              </a:rPr>
              <a:t> the impact of diet, exercise, drugs and lifestyle.</a:t>
            </a:r>
          </a:p>
          <a:p>
            <a:pPr algn="ctr"/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Electricity</a:t>
            </a:r>
            <a:endParaRPr lang="en"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Identify and name the basic parts of a simple electric series circuit​; compare and give reasons for variations in how components function, including the brightness of bulbs, the loudness of buzzers and the on/off position of switches​.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4225" y="241495"/>
            <a:ext cx="3000001" cy="769411"/>
          </a:xfrm>
          <a:custGeom>
            <a:avLst/>
            <a:gdLst>
              <a:gd name="connsiteX0" fmla="*/ 0 w 3000001"/>
              <a:gd name="connsiteY0" fmla="*/ 0 h 769411"/>
              <a:gd name="connsiteX1" fmla="*/ 440000 w 3000001"/>
              <a:gd name="connsiteY1" fmla="*/ 0 h 769411"/>
              <a:gd name="connsiteX2" fmla="*/ 1000000 w 3000001"/>
              <a:gd name="connsiteY2" fmla="*/ 0 h 769411"/>
              <a:gd name="connsiteX3" fmla="*/ 1530001 w 3000001"/>
              <a:gd name="connsiteY3" fmla="*/ 0 h 769411"/>
              <a:gd name="connsiteX4" fmla="*/ 2090001 w 3000001"/>
              <a:gd name="connsiteY4" fmla="*/ 0 h 769411"/>
              <a:gd name="connsiteX5" fmla="*/ 3000001 w 3000001"/>
              <a:gd name="connsiteY5" fmla="*/ 0 h 769411"/>
              <a:gd name="connsiteX6" fmla="*/ 3000001 w 3000001"/>
              <a:gd name="connsiteY6" fmla="*/ 384706 h 769411"/>
              <a:gd name="connsiteX7" fmla="*/ 3000001 w 3000001"/>
              <a:gd name="connsiteY7" fmla="*/ 769411 h 769411"/>
              <a:gd name="connsiteX8" fmla="*/ 2530001 w 3000001"/>
              <a:gd name="connsiteY8" fmla="*/ 769411 h 769411"/>
              <a:gd name="connsiteX9" fmla="*/ 2060001 w 3000001"/>
              <a:gd name="connsiteY9" fmla="*/ 769411 h 769411"/>
              <a:gd name="connsiteX10" fmla="*/ 1650001 w 3000001"/>
              <a:gd name="connsiteY10" fmla="*/ 769411 h 769411"/>
              <a:gd name="connsiteX11" fmla="*/ 1150000 w 3000001"/>
              <a:gd name="connsiteY11" fmla="*/ 769411 h 769411"/>
              <a:gd name="connsiteX12" fmla="*/ 710000 w 3000001"/>
              <a:gd name="connsiteY12" fmla="*/ 769411 h 769411"/>
              <a:gd name="connsiteX13" fmla="*/ 0 w 3000001"/>
              <a:gd name="connsiteY13" fmla="*/ 769411 h 769411"/>
              <a:gd name="connsiteX14" fmla="*/ 0 w 3000001"/>
              <a:gd name="connsiteY14" fmla="*/ 392400 h 769411"/>
              <a:gd name="connsiteX15" fmla="*/ 0 w 3000001"/>
              <a:gd name="connsiteY15" fmla="*/ 0 h 7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0001" h="769411" fill="none" extrusionOk="0">
                <a:moveTo>
                  <a:pt x="0" y="0"/>
                </a:moveTo>
                <a:cubicBezTo>
                  <a:pt x="168872" y="-33782"/>
                  <a:pt x="262583" y="30928"/>
                  <a:pt x="440000" y="0"/>
                </a:cubicBezTo>
                <a:cubicBezTo>
                  <a:pt x="617417" y="-30928"/>
                  <a:pt x="751714" y="57612"/>
                  <a:pt x="1000000" y="0"/>
                </a:cubicBezTo>
                <a:cubicBezTo>
                  <a:pt x="1248286" y="-57612"/>
                  <a:pt x="1366430" y="37228"/>
                  <a:pt x="1530001" y="0"/>
                </a:cubicBezTo>
                <a:cubicBezTo>
                  <a:pt x="1693572" y="-37228"/>
                  <a:pt x="1926133" y="4413"/>
                  <a:pt x="2090001" y="0"/>
                </a:cubicBezTo>
                <a:cubicBezTo>
                  <a:pt x="2253869" y="-4413"/>
                  <a:pt x="2594322" y="73741"/>
                  <a:pt x="3000001" y="0"/>
                </a:cubicBezTo>
                <a:cubicBezTo>
                  <a:pt x="3025455" y="79515"/>
                  <a:pt x="2985690" y="258024"/>
                  <a:pt x="3000001" y="384706"/>
                </a:cubicBezTo>
                <a:cubicBezTo>
                  <a:pt x="3014312" y="511388"/>
                  <a:pt x="2979460" y="638341"/>
                  <a:pt x="3000001" y="769411"/>
                </a:cubicBezTo>
                <a:cubicBezTo>
                  <a:pt x="2884275" y="821302"/>
                  <a:pt x="2638051" y="748453"/>
                  <a:pt x="2530001" y="769411"/>
                </a:cubicBezTo>
                <a:cubicBezTo>
                  <a:pt x="2421951" y="790369"/>
                  <a:pt x="2159365" y="737613"/>
                  <a:pt x="2060001" y="769411"/>
                </a:cubicBezTo>
                <a:cubicBezTo>
                  <a:pt x="1960637" y="801209"/>
                  <a:pt x="1742191" y="752940"/>
                  <a:pt x="1650001" y="769411"/>
                </a:cubicBezTo>
                <a:cubicBezTo>
                  <a:pt x="1557811" y="785882"/>
                  <a:pt x="1344496" y="720436"/>
                  <a:pt x="1150000" y="769411"/>
                </a:cubicBezTo>
                <a:cubicBezTo>
                  <a:pt x="955504" y="818386"/>
                  <a:pt x="852516" y="735675"/>
                  <a:pt x="710000" y="769411"/>
                </a:cubicBezTo>
                <a:cubicBezTo>
                  <a:pt x="567484" y="803147"/>
                  <a:pt x="347218" y="748925"/>
                  <a:pt x="0" y="769411"/>
                </a:cubicBezTo>
                <a:cubicBezTo>
                  <a:pt x="-32262" y="602679"/>
                  <a:pt x="25117" y="476156"/>
                  <a:pt x="0" y="392400"/>
                </a:cubicBezTo>
                <a:cubicBezTo>
                  <a:pt x="-25117" y="308644"/>
                  <a:pt x="12164" y="137640"/>
                  <a:pt x="0" y="0"/>
                </a:cubicBezTo>
                <a:close/>
              </a:path>
              <a:path w="3000001" h="769411" stroke="0" extrusionOk="0">
                <a:moveTo>
                  <a:pt x="0" y="0"/>
                </a:moveTo>
                <a:cubicBezTo>
                  <a:pt x="164207" y="-1534"/>
                  <a:pt x="259245" y="3562"/>
                  <a:pt x="440000" y="0"/>
                </a:cubicBezTo>
                <a:cubicBezTo>
                  <a:pt x="620755" y="-3562"/>
                  <a:pt x="827487" y="18146"/>
                  <a:pt x="940000" y="0"/>
                </a:cubicBezTo>
                <a:cubicBezTo>
                  <a:pt x="1052513" y="-18146"/>
                  <a:pt x="1203382" y="23398"/>
                  <a:pt x="1350000" y="0"/>
                </a:cubicBezTo>
                <a:cubicBezTo>
                  <a:pt x="1496618" y="-23398"/>
                  <a:pt x="1681464" y="56577"/>
                  <a:pt x="1850001" y="0"/>
                </a:cubicBezTo>
                <a:cubicBezTo>
                  <a:pt x="2018538" y="-56577"/>
                  <a:pt x="2250582" y="50824"/>
                  <a:pt x="2380001" y="0"/>
                </a:cubicBezTo>
                <a:cubicBezTo>
                  <a:pt x="2509420" y="-50824"/>
                  <a:pt x="2783005" y="57594"/>
                  <a:pt x="3000001" y="0"/>
                </a:cubicBezTo>
                <a:cubicBezTo>
                  <a:pt x="3020098" y="109265"/>
                  <a:pt x="2978838" y="260600"/>
                  <a:pt x="3000001" y="384706"/>
                </a:cubicBezTo>
                <a:cubicBezTo>
                  <a:pt x="3021164" y="508812"/>
                  <a:pt x="2957309" y="611387"/>
                  <a:pt x="3000001" y="769411"/>
                </a:cubicBezTo>
                <a:cubicBezTo>
                  <a:pt x="2881551" y="789596"/>
                  <a:pt x="2734186" y="758268"/>
                  <a:pt x="2530001" y="769411"/>
                </a:cubicBezTo>
                <a:cubicBezTo>
                  <a:pt x="2325816" y="780554"/>
                  <a:pt x="2247177" y="765946"/>
                  <a:pt x="2120001" y="769411"/>
                </a:cubicBezTo>
                <a:cubicBezTo>
                  <a:pt x="1992825" y="772876"/>
                  <a:pt x="1724059" y="766251"/>
                  <a:pt x="1560001" y="769411"/>
                </a:cubicBezTo>
                <a:cubicBezTo>
                  <a:pt x="1395943" y="772571"/>
                  <a:pt x="1194476" y="740317"/>
                  <a:pt x="1030000" y="769411"/>
                </a:cubicBezTo>
                <a:cubicBezTo>
                  <a:pt x="865524" y="798505"/>
                  <a:pt x="705385" y="760795"/>
                  <a:pt x="500000" y="769411"/>
                </a:cubicBezTo>
                <a:cubicBezTo>
                  <a:pt x="294615" y="778027"/>
                  <a:pt x="188843" y="742765"/>
                  <a:pt x="0" y="769411"/>
                </a:cubicBezTo>
                <a:cubicBezTo>
                  <a:pt x="-39988" y="664884"/>
                  <a:pt x="18533" y="525383"/>
                  <a:pt x="0" y="392400"/>
                </a:cubicBezTo>
                <a:cubicBezTo>
                  <a:pt x="-18533" y="259417"/>
                  <a:pt x="12083" y="129637"/>
                  <a:pt x="0" y="0"/>
                </a:cubicBezTo>
                <a:close/>
              </a:path>
            </a:pathLst>
          </a:custGeom>
          <a:solidFill>
            <a:srgbClr val="EAD1DC"/>
          </a:solidFill>
          <a:ln w="22225">
            <a:solidFill>
              <a:srgbClr val="FF66FF">
                <a:alpha val="92000"/>
              </a:srgbClr>
            </a:solidFill>
            <a:extLst>
              <a:ext uri="{C807C97D-BFC1-408E-A445-0C87EB9F89A2}">
                <ask:lineSketchStyleProps xmlns:ask="http://schemas.microsoft.com/office/drawing/2018/sketchyshapes" sd="869941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In RE: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Love </a:t>
            </a:r>
          </a:p>
          <a:p>
            <a:pPr lvl="0" algn="ctr">
              <a:lnSpc>
                <a:spcPct val="115000"/>
              </a:lnSpc>
            </a:pPr>
            <a:r>
              <a:rPr lang="en-US" sz="500" dirty="0">
                <a:latin typeface="CCW Cursive Writing 4" panose="03050602040000000000" pitchFamily="66" charset="0"/>
                <a:cs typeface="Dreaming Outloud Pro" panose="03050502040302030504" pitchFamily="66" charset="0"/>
              </a:rPr>
              <a:t>What does the phrase ‘God is love’ mean?</a:t>
            </a:r>
          </a:p>
          <a:p>
            <a:pPr lvl="0" algn="ctr">
              <a:lnSpc>
                <a:spcPct val="115000"/>
              </a:lnSpc>
            </a:pPr>
            <a:endParaRPr sz="500" b="1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Creation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H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ow can we be advocates for God’s creation?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Does Science disprove Genesis?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110973" y="1283105"/>
            <a:ext cx="2899851" cy="1600408"/>
          </a:xfrm>
          <a:custGeom>
            <a:avLst/>
            <a:gdLst>
              <a:gd name="connsiteX0" fmla="*/ 0 w 2899851"/>
              <a:gd name="connsiteY0" fmla="*/ 0 h 1600408"/>
              <a:gd name="connsiteX1" fmla="*/ 550972 w 2899851"/>
              <a:gd name="connsiteY1" fmla="*/ 0 h 1600408"/>
              <a:gd name="connsiteX2" fmla="*/ 1072945 w 2899851"/>
              <a:gd name="connsiteY2" fmla="*/ 0 h 1600408"/>
              <a:gd name="connsiteX3" fmla="*/ 1652915 w 2899851"/>
              <a:gd name="connsiteY3" fmla="*/ 0 h 1600408"/>
              <a:gd name="connsiteX4" fmla="*/ 2145890 w 2899851"/>
              <a:gd name="connsiteY4" fmla="*/ 0 h 1600408"/>
              <a:gd name="connsiteX5" fmla="*/ 2899851 w 2899851"/>
              <a:gd name="connsiteY5" fmla="*/ 0 h 1600408"/>
              <a:gd name="connsiteX6" fmla="*/ 2899851 w 2899851"/>
              <a:gd name="connsiteY6" fmla="*/ 501461 h 1600408"/>
              <a:gd name="connsiteX7" fmla="*/ 2899851 w 2899851"/>
              <a:gd name="connsiteY7" fmla="*/ 986918 h 1600408"/>
              <a:gd name="connsiteX8" fmla="*/ 2899851 w 2899851"/>
              <a:gd name="connsiteY8" fmla="*/ 1600408 h 1600408"/>
              <a:gd name="connsiteX9" fmla="*/ 2290882 w 2899851"/>
              <a:gd name="connsiteY9" fmla="*/ 1600408 h 1600408"/>
              <a:gd name="connsiteX10" fmla="*/ 1797908 w 2899851"/>
              <a:gd name="connsiteY10" fmla="*/ 1600408 h 1600408"/>
              <a:gd name="connsiteX11" fmla="*/ 1275934 w 2899851"/>
              <a:gd name="connsiteY11" fmla="*/ 1600408 h 1600408"/>
              <a:gd name="connsiteX12" fmla="*/ 695964 w 2899851"/>
              <a:gd name="connsiteY12" fmla="*/ 1600408 h 1600408"/>
              <a:gd name="connsiteX13" fmla="*/ 0 w 2899851"/>
              <a:gd name="connsiteY13" fmla="*/ 1600408 h 1600408"/>
              <a:gd name="connsiteX14" fmla="*/ 0 w 2899851"/>
              <a:gd name="connsiteY14" fmla="*/ 1034931 h 1600408"/>
              <a:gd name="connsiteX15" fmla="*/ 0 w 2899851"/>
              <a:gd name="connsiteY15" fmla="*/ 517465 h 1600408"/>
              <a:gd name="connsiteX16" fmla="*/ 0 w 2899851"/>
              <a:gd name="connsiteY16" fmla="*/ 0 h 16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9851" h="1600408" fill="none" extrusionOk="0">
                <a:moveTo>
                  <a:pt x="0" y="0"/>
                </a:moveTo>
                <a:cubicBezTo>
                  <a:pt x="183024" y="-42201"/>
                  <a:pt x="434702" y="59054"/>
                  <a:pt x="550972" y="0"/>
                </a:cubicBezTo>
                <a:cubicBezTo>
                  <a:pt x="667242" y="-59054"/>
                  <a:pt x="964976" y="60292"/>
                  <a:pt x="1072945" y="0"/>
                </a:cubicBezTo>
                <a:cubicBezTo>
                  <a:pt x="1180914" y="-60292"/>
                  <a:pt x="1373575" y="17427"/>
                  <a:pt x="1652915" y="0"/>
                </a:cubicBezTo>
                <a:cubicBezTo>
                  <a:pt x="1932255" y="-17427"/>
                  <a:pt x="1905767" y="53376"/>
                  <a:pt x="2145890" y="0"/>
                </a:cubicBezTo>
                <a:cubicBezTo>
                  <a:pt x="2386013" y="-53376"/>
                  <a:pt x="2571824" y="3793"/>
                  <a:pt x="2899851" y="0"/>
                </a:cubicBezTo>
                <a:cubicBezTo>
                  <a:pt x="2954018" y="246273"/>
                  <a:pt x="2866009" y="317380"/>
                  <a:pt x="2899851" y="501461"/>
                </a:cubicBezTo>
                <a:cubicBezTo>
                  <a:pt x="2933693" y="685542"/>
                  <a:pt x="2855690" y="815412"/>
                  <a:pt x="2899851" y="986918"/>
                </a:cubicBezTo>
                <a:cubicBezTo>
                  <a:pt x="2944012" y="1158424"/>
                  <a:pt x="2897710" y="1433698"/>
                  <a:pt x="2899851" y="1600408"/>
                </a:cubicBezTo>
                <a:cubicBezTo>
                  <a:pt x="2661637" y="1647750"/>
                  <a:pt x="2487665" y="1537901"/>
                  <a:pt x="2290882" y="1600408"/>
                </a:cubicBezTo>
                <a:cubicBezTo>
                  <a:pt x="2094099" y="1662915"/>
                  <a:pt x="2025694" y="1548271"/>
                  <a:pt x="1797908" y="1600408"/>
                </a:cubicBezTo>
                <a:cubicBezTo>
                  <a:pt x="1570122" y="1652545"/>
                  <a:pt x="1401495" y="1564381"/>
                  <a:pt x="1275934" y="1600408"/>
                </a:cubicBezTo>
                <a:cubicBezTo>
                  <a:pt x="1150373" y="1636435"/>
                  <a:pt x="883511" y="1596206"/>
                  <a:pt x="695964" y="1600408"/>
                </a:cubicBezTo>
                <a:cubicBezTo>
                  <a:pt x="508417" y="1604610"/>
                  <a:pt x="150418" y="1518304"/>
                  <a:pt x="0" y="1600408"/>
                </a:cubicBezTo>
                <a:cubicBezTo>
                  <a:pt x="-49044" y="1400615"/>
                  <a:pt x="23687" y="1222511"/>
                  <a:pt x="0" y="1034931"/>
                </a:cubicBezTo>
                <a:cubicBezTo>
                  <a:pt x="-23687" y="847351"/>
                  <a:pt x="13937" y="714345"/>
                  <a:pt x="0" y="517465"/>
                </a:cubicBezTo>
                <a:cubicBezTo>
                  <a:pt x="-13937" y="320585"/>
                  <a:pt x="41498" y="216949"/>
                  <a:pt x="0" y="0"/>
                </a:cubicBezTo>
                <a:close/>
              </a:path>
              <a:path w="2899851" h="1600408" stroke="0" extrusionOk="0">
                <a:moveTo>
                  <a:pt x="0" y="0"/>
                </a:moveTo>
                <a:cubicBezTo>
                  <a:pt x="256235" y="-18260"/>
                  <a:pt x="366249" y="23927"/>
                  <a:pt x="550972" y="0"/>
                </a:cubicBezTo>
                <a:cubicBezTo>
                  <a:pt x="735695" y="-23927"/>
                  <a:pt x="930785" y="18750"/>
                  <a:pt x="1043946" y="0"/>
                </a:cubicBezTo>
                <a:cubicBezTo>
                  <a:pt x="1157107" y="-18750"/>
                  <a:pt x="1380348" y="11400"/>
                  <a:pt x="1594918" y="0"/>
                </a:cubicBezTo>
                <a:cubicBezTo>
                  <a:pt x="1809488" y="-11400"/>
                  <a:pt x="1958601" y="62744"/>
                  <a:pt x="2174888" y="0"/>
                </a:cubicBezTo>
                <a:cubicBezTo>
                  <a:pt x="2391175" y="-62744"/>
                  <a:pt x="2734151" y="48944"/>
                  <a:pt x="2899851" y="0"/>
                </a:cubicBezTo>
                <a:cubicBezTo>
                  <a:pt x="2902999" y="132119"/>
                  <a:pt x="2855805" y="293838"/>
                  <a:pt x="2899851" y="501461"/>
                </a:cubicBezTo>
                <a:cubicBezTo>
                  <a:pt x="2943897" y="709084"/>
                  <a:pt x="2889973" y="867165"/>
                  <a:pt x="2899851" y="1066939"/>
                </a:cubicBezTo>
                <a:cubicBezTo>
                  <a:pt x="2909729" y="1266713"/>
                  <a:pt x="2874043" y="1393384"/>
                  <a:pt x="2899851" y="1600408"/>
                </a:cubicBezTo>
                <a:cubicBezTo>
                  <a:pt x="2731764" y="1647448"/>
                  <a:pt x="2482744" y="1593295"/>
                  <a:pt x="2377878" y="1600408"/>
                </a:cubicBezTo>
                <a:cubicBezTo>
                  <a:pt x="2273012" y="1607521"/>
                  <a:pt x="1944741" y="1579215"/>
                  <a:pt x="1768909" y="1600408"/>
                </a:cubicBezTo>
                <a:cubicBezTo>
                  <a:pt x="1593077" y="1621601"/>
                  <a:pt x="1449007" y="1580599"/>
                  <a:pt x="1246936" y="1600408"/>
                </a:cubicBezTo>
                <a:cubicBezTo>
                  <a:pt x="1044865" y="1620217"/>
                  <a:pt x="911705" y="1566616"/>
                  <a:pt x="666966" y="1600408"/>
                </a:cubicBezTo>
                <a:cubicBezTo>
                  <a:pt x="422227" y="1634200"/>
                  <a:pt x="262025" y="1582710"/>
                  <a:pt x="0" y="1600408"/>
                </a:cubicBezTo>
                <a:cubicBezTo>
                  <a:pt x="-19560" y="1423239"/>
                  <a:pt x="35781" y="1262359"/>
                  <a:pt x="0" y="1098947"/>
                </a:cubicBezTo>
                <a:cubicBezTo>
                  <a:pt x="-35781" y="935535"/>
                  <a:pt x="3206" y="710903"/>
                  <a:pt x="0" y="565477"/>
                </a:cubicBezTo>
                <a:cubicBezTo>
                  <a:pt x="-3206" y="420051"/>
                  <a:pt x="64637" y="232735"/>
                  <a:pt x="0" y="0"/>
                </a:cubicBezTo>
                <a:close/>
              </a:path>
            </a:pathLst>
          </a:custGeom>
          <a:solidFill>
            <a:srgbClr val="D9D2E9"/>
          </a:solidFill>
          <a:ln w="19050">
            <a:solidFill>
              <a:srgbClr val="AA9ACE"/>
            </a:solidFill>
            <a:extLst>
              <a:ext uri="{C807C97D-BFC1-408E-A445-0C87EB9F89A2}">
                <ask:lineSketchStyleProps xmlns:ask="http://schemas.microsoft.com/office/drawing/2018/sketchyshapes" sd="4696015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In Art  and DT:</a:t>
            </a:r>
            <a:endParaRPr sz="500" b="1" u="sng" dirty="0">
              <a:solidFill>
                <a:schemeClr val="dk1"/>
              </a:solidFill>
              <a:latin typeface="CCW Cursive Writing 4" panose="03050602040000000000" pitchFamily="66" charset="0"/>
              <a:ea typeface="Calibri"/>
              <a:cs typeface="Dreaming Outloud Pro" panose="03050502040302030504" pitchFamily="66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Food Technology-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WWll recipes​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Art -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Mark making to create form, inspired by the work of Henry Moore. 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Computing -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Making a text-based adventure game; mastering algorithms for searching, sorting and mathematics.​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French -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Review extended feelings from Y5; review numbers to 100; simple time phrases; daily routines; rooms in a house; describing a house; furniture; prepositions​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Music –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Songs of WWII; film music.​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PSHE 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– Families and friendship; safe relationships; respecting ourselves and others, belonging to a community; media literacy and digital resilience; money and work.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ea typeface="Calibri"/>
              <a:cs typeface="Dreaming Outloud Pro" panose="03050502040302030504" pitchFamily="66" charset="0"/>
              <a:sym typeface="Calibri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306863" y="1663411"/>
            <a:ext cx="2530274" cy="615523"/>
          </a:xfrm>
          <a:custGeom>
            <a:avLst/>
            <a:gdLst>
              <a:gd name="connsiteX0" fmla="*/ 0 w 2530274"/>
              <a:gd name="connsiteY0" fmla="*/ 0 h 615523"/>
              <a:gd name="connsiteX1" fmla="*/ 531358 w 2530274"/>
              <a:gd name="connsiteY1" fmla="*/ 0 h 615523"/>
              <a:gd name="connsiteX2" fmla="*/ 1088018 w 2530274"/>
              <a:gd name="connsiteY2" fmla="*/ 0 h 615523"/>
              <a:gd name="connsiteX3" fmla="*/ 1568770 w 2530274"/>
              <a:gd name="connsiteY3" fmla="*/ 0 h 615523"/>
              <a:gd name="connsiteX4" fmla="*/ 2530274 w 2530274"/>
              <a:gd name="connsiteY4" fmla="*/ 0 h 615523"/>
              <a:gd name="connsiteX5" fmla="*/ 2530274 w 2530274"/>
              <a:gd name="connsiteY5" fmla="*/ 301606 h 615523"/>
              <a:gd name="connsiteX6" fmla="*/ 2530274 w 2530274"/>
              <a:gd name="connsiteY6" fmla="*/ 615523 h 615523"/>
              <a:gd name="connsiteX7" fmla="*/ 2049522 w 2530274"/>
              <a:gd name="connsiteY7" fmla="*/ 615523 h 615523"/>
              <a:gd name="connsiteX8" fmla="*/ 1568770 w 2530274"/>
              <a:gd name="connsiteY8" fmla="*/ 615523 h 615523"/>
              <a:gd name="connsiteX9" fmla="*/ 1062715 w 2530274"/>
              <a:gd name="connsiteY9" fmla="*/ 615523 h 615523"/>
              <a:gd name="connsiteX10" fmla="*/ 581963 w 2530274"/>
              <a:gd name="connsiteY10" fmla="*/ 615523 h 615523"/>
              <a:gd name="connsiteX11" fmla="*/ 0 w 2530274"/>
              <a:gd name="connsiteY11" fmla="*/ 615523 h 615523"/>
              <a:gd name="connsiteX12" fmla="*/ 0 w 2530274"/>
              <a:gd name="connsiteY12" fmla="*/ 320072 h 615523"/>
              <a:gd name="connsiteX13" fmla="*/ 0 w 2530274"/>
              <a:gd name="connsiteY13" fmla="*/ 0 h 61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0274" h="615523" extrusionOk="0">
                <a:moveTo>
                  <a:pt x="0" y="0"/>
                </a:moveTo>
                <a:cubicBezTo>
                  <a:pt x="141721" y="-58304"/>
                  <a:pt x="288090" y="55278"/>
                  <a:pt x="531358" y="0"/>
                </a:cubicBezTo>
                <a:cubicBezTo>
                  <a:pt x="774626" y="-55278"/>
                  <a:pt x="827930" y="47496"/>
                  <a:pt x="1088018" y="0"/>
                </a:cubicBezTo>
                <a:cubicBezTo>
                  <a:pt x="1348106" y="-47496"/>
                  <a:pt x="1381073" y="35910"/>
                  <a:pt x="1568770" y="0"/>
                </a:cubicBezTo>
                <a:cubicBezTo>
                  <a:pt x="1756467" y="-35910"/>
                  <a:pt x="2081788" y="44456"/>
                  <a:pt x="2530274" y="0"/>
                </a:cubicBezTo>
                <a:cubicBezTo>
                  <a:pt x="2530966" y="70454"/>
                  <a:pt x="2526087" y="213476"/>
                  <a:pt x="2530274" y="301606"/>
                </a:cubicBezTo>
                <a:cubicBezTo>
                  <a:pt x="2534461" y="389736"/>
                  <a:pt x="2499525" y="532080"/>
                  <a:pt x="2530274" y="615523"/>
                </a:cubicBezTo>
                <a:cubicBezTo>
                  <a:pt x="2372572" y="651565"/>
                  <a:pt x="2215011" y="602303"/>
                  <a:pt x="2049522" y="615523"/>
                </a:cubicBezTo>
                <a:cubicBezTo>
                  <a:pt x="1884033" y="628743"/>
                  <a:pt x="1788310" y="560270"/>
                  <a:pt x="1568770" y="615523"/>
                </a:cubicBezTo>
                <a:cubicBezTo>
                  <a:pt x="1349230" y="670776"/>
                  <a:pt x="1219446" y="560390"/>
                  <a:pt x="1062715" y="615523"/>
                </a:cubicBezTo>
                <a:cubicBezTo>
                  <a:pt x="905984" y="670656"/>
                  <a:pt x="685490" y="595971"/>
                  <a:pt x="581963" y="615523"/>
                </a:cubicBezTo>
                <a:cubicBezTo>
                  <a:pt x="478436" y="635075"/>
                  <a:pt x="237470" y="566145"/>
                  <a:pt x="0" y="615523"/>
                </a:cubicBezTo>
                <a:cubicBezTo>
                  <a:pt x="-4250" y="469804"/>
                  <a:pt x="20283" y="428368"/>
                  <a:pt x="0" y="320072"/>
                </a:cubicBezTo>
                <a:cubicBezTo>
                  <a:pt x="-20283" y="211776"/>
                  <a:pt x="31354" y="10996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8529604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B3838"/>
                </a:solidFill>
                <a:highlight>
                  <a:srgbClr val="F5F5F5"/>
                </a:highlight>
                <a:latin typeface="Dreaming Outloud Pro" panose="03050502040302030504" pitchFamily="66" charset="0"/>
                <a:ea typeface="Calibri"/>
                <a:cs typeface="Dreaming Outloud Pro" panose="03050502040302030504" pitchFamily="66" charset="0"/>
                <a:sym typeface="Calibri"/>
              </a:rPr>
              <a:t>What are we learning about in Year 6 this term?</a:t>
            </a:r>
            <a:r>
              <a:rPr lang="en" dirty="0">
                <a:solidFill>
                  <a:schemeClr val="dk1"/>
                </a:solidFill>
                <a:highlight>
                  <a:srgbClr val="F5F5F5"/>
                </a:highlight>
                <a:latin typeface="Dreaming Outloud Pro" panose="03050502040302030504" pitchFamily="66" charset="0"/>
                <a:ea typeface="Calibri"/>
                <a:cs typeface="Dreaming Outloud Pro" panose="03050502040302030504" pitchFamily="66" charset="0"/>
                <a:sym typeface="Calibri"/>
              </a:rPr>
              <a:t>​</a:t>
            </a:r>
            <a:endParaRPr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3255121" y="117197"/>
            <a:ext cx="1672683" cy="1054315"/>
          </a:xfrm>
          <a:custGeom>
            <a:avLst/>
            <a:gdLst>
              <a:gd name="connsiteX0" fmla="*/ 0 w 1672683"/>
              <a:gd name="connsiteY0" fmla="*/ 0 h 1054315"/>
              <a:gd name="connsiteX1" fmla="*/ 540834 w 1672683"/>
              <a:gd name="connsiteY1" fmla="*/ 0 h 1054315"/>
              <a:gd name="connsiteX2" fmla="*/ 1098395 w 1672683"/>
              <a:gd name="connsiteY2" fmla="*/ 0 h 1054315"/>
              <a:gd name="connsiteX3" fmla="*/ 1672683 w 1672683"/>
              <a:gd name="connsiteY3" fmla="*/ 0 h 1054315"/>
              <a:gd name="connsiteX4" fmla="*/ 1672683 w 1672683"/>
              <a:gd name="connsiteY4" fmla="*/ 527158 h 1054315"/>
              <a:gd name="connsiteX5" fmla="*/ 1672683 w 1672683"/>
              <a:gd name="connsiteY5" fmla="*/ 1054315 h 1054315"/>
              <a:gd name="connsiteX6" fmla="*/ 1115122 w 1672683"/>
              <a:gd name="connsiteY6" fmla="*/ 1054315 h 1054315"/>
              <a:gd name="connsiteX7" fmla="*/ 591015 w 1672683"/>
              <a:gd name="connsiteY7" fmla="*/ 1054315 h 1054315"/>
              <a:gd name="connsiteX8" fmla="*/ 0 w 1672683"/>
              <a:gd name="connsiteY8" fmla="*/ 1054315 h 1054315"/>
              <a:gd name="connsiteX9" fmla="*/ 0 w 1672683"/>
              <a:gd name="connsiteY9" fmla="*/ 537701 h 1054315"/>
              <a:gd name="connsiteX10" fmla="*/ 0 w 1672683"/>
              <a:gd name="connsiteY10" fmla="*/ 0 h 10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3" h="1054315" fill="none" extrusionOk="0">
                <a:moveTo>
                  <a:pt x="0" y="0"/>
                </a:moveTo>
                <a:cubicBezTo>
                  <a:pt x="160966" y="-60621"/>
                  <a:pt x="381265" y="48989"/>
                  <a:pt x="540834" y="0"/>
                </a:cubicBezTo>
                <a:cubicBezTo>
                  <a:pt x="700403" y="-48989"/>
                  <a:pt x="877797" y="64330"/>
                  <a:pt x="1098395" y="0"/>
                </a:cubicBezTo>
                <a:cubicBezTo>
                  <a:pt x="1318993" y="-64330"/>
                  <a:pt x="1422559" y="32689"/>
                  <a:pt x="1672683" y="0"/>
                </a:cubicBezTo>
                <a:cubicBezTo>
                  <a:pt x="1732142" y="129847"/>
                  <a:pt x="1661824" y="321172"/>
                  <a:pt x="1672683" y="527158"/>
                </a:cubicBezTo>
                <a:cubicBezTo>
                  <a:pt x="1683542" y="733144"/>
                  <a:pt x="1645353" y="828816"/>
                  <a:pt x="1672683" y="1054315"/>
                </a:cubicBezTo>
                <a:cubicBezTo>
                  <a:pt x="1467182" y="1065485"/>
                  <a:pt x="1339145" y="990499"/>
                  <a:pt x="1115122" y="1054315"/>
                </a:cubicBezTo>
                <a:cubicBezTo>
                  <a:pt x="891099" y="1118131"/>
                  <a:pt x="848542" y="1026536"/>
                  <a:pt x="591015" y="1054315"/>
                </a:cubicBezTo>
                <a:cubicBezTo>
                  <a:pt x="333488" y="1082094"/>
                  <a:pt x="137645" y="1025993"/>
                  <a:pt x="0" y="1054315"/>
                </a:cubicBezTo>
                <a:cubicBezTo>
                  <a:pt x="-59106" y="839894"/>
                  <a:pt x="5957" y="648166"/>
                  <a:pt x="0" y="537701"/>
                </a:cubicBezTo>
                <a:cubicBezTo>
                  <a:pt x="-5957" y="427236"/>
                  <a:pt x="35056" y="248047"/>
                  <a:pt x="0" y="0"/>
                </a:cubicBezTo>
                <a:close/>
              </a:path>
              <a:path w="1672683" h="1054315" stroke="0" extrusionOk="0">
                <a:moveTo>
                  <a:pt x="0" y="0"/>
                </a:moveTo>
                <a:cubicBezTo>
                  <a:pt x="145084" y="-8936"/>
                  <a:pt x="322960" y="64320"/>
                  <a:pt x="540834" y="0"/>
                </a:cubicBezTo>
                <a:cubicBezTo>
                  <a:pt x="758708" y="-64320"/>
                  <a:pt x="874739" y="50519"/>
                  <a:pt x="1048215" y="0"/>
                </a:cubicBezTo>
                <a:cubicBezTo>
                  <a:pt x="1221691" y="-50519"/>
                  <a:pt x="1496611" y="52628"/>
                  <a:pt x="1672683" y="0"/>
                </a:cubicBezTo>
                <a:cubicBezTo>
                  <a:pt x="1707777" y="158416"/>
                  <a:pt x="1641041" y="368427"/>
                  <a:pt x="1672683" y="516614"/>
                </a:cubicBezTo>
                <a:cubicBezTo>
                  <a:pt x="1704325" y="664801"/>
                  <a:pt x="1629716" y="811714"/>
                  <a:pt x="1672683" y="1054315"/>
                </a:cubicBezTo>
                <a:cubicBezTo>
                  <a:pt x="1441842" y="1114021"/>
                  <a:pt x="1356204" y="993867"/>
                  <a:pt x="1148576" y="1054315"/>
                </a:cubicBezTo>
                <a:cubicBezTo>
                  <a:pt x="940948" y="1114763"/>
                  <a:pt x="872607" y="1004510"/>
                  <a:pt x="624468" y="1054315"/>
                </a:cubicBezTo>
                <a:cubicBezTo>
                  <a:pt x="376329" y="1104120"/>
                  <a:pt x="172133" y="1044188"/>
                  <a:pt x="0" y="1054315"/>
                </a:cubicBezTo>
                <a:cubicBezTo>
                  <a:pt x="-33830" y="819883"/>
                  <a:pt x="33979" y="678542"/>
                  <a:pt x="0" y="558787"/>
                </a:cubicBezTo>
                <a:cubicBezTo>
                  <a:pt x="-33979" y="439032"/>
                  <a:pt x="21331" y="230307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b="1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As Mathematicians: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Dreaming Outloud Pro" panose="03050502040302030504" pitchFamily="66" charset="0"/>
                <a:sym typeface="Calibri"/>
              </a:rPr>
              <a:t>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ea typeface="Calibri"/>
              <a:cs typeface="Dreaming Outloud Pro" panose="03050502040302030504" pitchFamily="66" charset="0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Number and place value​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Addition and Subtraction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Multiplication and Division​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Fractions​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  <a:cs typeface="Dreaming Outloud Pro" panose="03050502040302030504" pitchFamily="66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cs typeface="Dreaming Outloud Pro" panose="03050502040302030504" pitchFamily="66" charset="0"/>
              </a:rPr>
              <a:t>Decimals and Percentages</a:t>
            </a:r>
            <a:r>
              <a:rPr lang="en" sz="500" dirty="0">
                <a:solidFill>
                  <a:schemeClr val="dk1"/>
                </a:solidFill>
                <a:latin typeface="CCW Cursive Writing 4" panose="03050602040000000000" pitchFamily="66" charset="0"/>
                <a:ea typeface="Calibri"/>
                <a:cs typeface="Calibri"/>
                <a:sym typeface="Calibri"/>
              </a:rPr>
              <a:t>​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latin typeface="CCW Cursive Writing 4" panose="03050602040000000000" pitchFamily="66" charset="0"/>
                <a:cs typeface="Calibri"/>
                <a:sym typeface="Calibri"/>
              </a:rPr>
              <a:t>Ratio and Proportion </a:t>
            </a:r>
            <a:endParaRPr sz="500" dirty="0">
              <a:solidFill>
                <a:schemeClr val="dk1"/>
              </a:solidFill>
              <a:latin typeface="CCW Cursive Writing 4" panose="03050602040000000000" pitchFamily="66" charset="0"/>
            </a:endParaRPr>
          </a:p>
        </p:txBody>
      </p:sp>
      <p:pic>
        <p:nvPicPr>
          <p:cNvPr id="1026" name="Picture 2" descr="Star of Fear Star of Hope[STAR OF FEAR STAR OF HOPE][Paperback]:  Amazon.co.uk: JoHoestlandt: Books">
            <a:extLst>
              <a:ext uri="{FF2B5EF4-FFF2-40B4-BE49-F238E27FC236}">
                <a16:creationId xmlns:a16="http://schemas.microsoft.com/office/drawing/2014/main" id="{27A08C70-8AC5-051C-320E-A2FAFB718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r="22944" b="12819"/>
          <a:stretch/>
        </p:blipFill>
        <p:spPr bwMode="auto">
          <a:xfrm>
            <a:off x="2877345" y="2468750"/>
            <a:ext cx="859036" cy="7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FF335-9D6A-F936-C7A0-0AEF31382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309" y="3828242"/>
            <a:ext cx="853729" cy="10303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B99CA-6992-639C-3699-65558612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97" y="730525"/>
            <a:ext cx="868662" cy="10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E8F4DC-1F71-9A0E-C666-76647BD0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9" y="892553"/>
            <a:ext cx="822308" cy="6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EF7500E-0D4A-9C23-E3B7-21A1A616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01" y="1008109"/>
            <a:ext cx="516042" cy="5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erson touching poppy flower">
            <a:extLst>
              <a:ext uri="{FF2B5EF4-FFF2-40B4-BE49-F238E27FC236}">
                <a16:creationId xmlns:a16="http://schemas.microsoft.com/office/drawing/2014/main" id="{B9A2B4F0-F825-E44D-644B-FF2A59C0AF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617"/>
          <a:stretch/>
        </p:blipFill>
        <p:spPr>
          <a:xfrm>
            <a:off x="8441535" y="2704909"/>
            <a:ext cx="566285" cy="568702"/>
          </a:xfrm>
          <a:prstGeom prst="rect">
            <a:avLst/>
          </a:prstGeom>
        </p:spPr>
      </p:pic>
      <p:pic>
        <p:nvPicPr>
          <p:cNvPr id="8" name="Graphic 7" descr="Boy wearing backpack">
            <a:extLst>
              <a:ext uri="{FF2B5EF4-FFF2-40B4-BE49-F238E27FC236}">
                <a16:creationId xmlns:a16="http://schemas.microsoft.com/office/drawing/2014/main" id="{8B868028-EC33-5A04-C138-BA190FCD3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70296" y="3904168"/>
            <a:ext cx="475346" cy="1180494"/>
          </a:xfrm>
          <a:prstGeom prst="rect">
            <a:avLst/>
          </a:prstGeom>
        </p:spPr>
      </p:pic>
      <p:pic>
        <p:nvPicPr>
          <p:cNvPr id="10" name="Picture 9" descr="Reading cartoon bee">
            <a:extLst>
              <a:ext uri="{FF2B5EF4-FFF2-40B4-BE49-F238E27FC236}">
                <a16:creationId xmlns:a16="http://schemas.microsoft.com/office/drawing/2014/main" id="{D8DE09B6-816C-D74A-C90A-9AE0474EB9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15015">
            <a:off x="5537778" y="1929811"/>
            <a:ext cx="709884" cy="944053"/>
          </a:xfrm>
          <a:prstGeom prst="rect">
            <a:avLst/>
          </a:prstGeom>
        </p:spPr>
      </p:pic>
      <p:pic>
        <p:nvPicPr>
          <p:cNvPr id="12" name="Graphic 11" descr="Handprint outline">
            <a:extLst>
              <a:ext uri="{FF2B5EF4-FFF2-40B4-BE49-F238E27FC236}">
                <a16:creationId xmlns:a16="http://schemas.microsoft.com/office/drawing/2014/main" id="{82DF9C95-4930-57C7-5735-CDAF0DF699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793192">
            <a:off x="5601583" y="1024700"/>
            <a:ext cx="744946" cy="744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3BA641-94B4-4451-BD96-10CF31994439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676</Words>
  <Application>Microsoft Office PowerPoint</Application>
  <PresentationFormat>On-screen Show (16:9)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CCW Cursive Writing 4</vt:lpstr>
      <vt:lpstr>Dreaming Outloud Pro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Cartwright</dc:creator>
  <cp:lastModifiedBy>Beth Cartwright</cp:lastModifiedBy>
  <cp:revision>4</cp:revision>
  <dcterms:modified xsi:type="dcterms:W3CDTF">2025-09-08T15:38:11Z</dcterms:modified>
</cp:coreProperties>
</file>