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8" r:id="rId3"/>
    <p:sldId id="340" r:id="rId4"/>
    <p:sldId id="337" r:id="rId5"/>
    <p:sldId id="327" r:id="rId6"/>
    <p:sldId id="326" r:id="rId7"/>
    <p:sldId id="339" r:id="rId8"/>
    <p:sldId id="341" r:id="rId9"/>
    <p:sldId id="27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1A80"/>
    <a:srgbClr val="FD0077"/>
    <a:srgbClr val="96BB20"/>
    <a:srgbClr val="FDC300"/>
    <a:srgbClr val="CD1719"/>
    <a:srgbClr val="F07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319A4F-373A-4D4D-B4F3-9E1ACA52BC70}" v="6" dt="2024-11-17T12:30:08.16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597" autoAdjust="0"/>
    <p:restoredTop sz="96350" autoAdjust="0"/>
  </p:normalViewPr>
  <p:slideViewPr>
    <p:cSldViewPr snapToGrid="0">
      <p:cViewPr varScale="1">
        <p:scale>
          <a:sx n="82" d="100"/>
          <a:sy n="82" d="100"/>
        </p:scale>
        <p:origin x="1104" y="5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dam McCue" userId="282ebc55-9608-41ac-8cdf-83951449c86a" providerId="ADAL" clId="{9D319A4F-373A-4D4D-B4F3-9E1ACA52BC70}"/>
    <pc:docChg chg="custSel modSld">
      <pc:chgData name="Adam McCue" userId="282ebc55-9608-41ac-8cdf-83951449c86a" providerId="ADAL" clId="{9D319A4F-373A-4D4D-B4F3-9E1ACA52BC70}" dt="2024-11-17T12:30:08.167" v="719" actId="478"/>
      <pc:docMkLst>
        <pc:docMk/>
      </pc:docMkLst>
      <pc:sldChg chg="addSp delSp modSp mod">
        <pc:chgData name="Adam McCue" userId="282ebc55-9608-41ac-8cdf-83951449c86a" providerId="ADAL" clId="{9D319A4F-373A-4D4D-B4F3-9E1ACA52BC70}" dt="2024-11-17T12:30:08.167" v="719" actId="478"/>
        <pc:sldMkLst>
          <pc:docMk/>
          <pc:sldMk cId="1218805239" sldId="338"/>
        </pc:sldMkLst>
        <pc:picChg chg="mod">
          <ac:chgData name="Adam McCue" userId="282ebc55-9608-41ac-8cdf-83951449c86a" providerId="ADAL" clId="{9D319A4F-373A-4D4D-B4F3-9E1ACA52BC70}" dt="2024-11-17T11:57:52.960" v="21" actId="1076"/>
          <ac:picMkLst>
            <pc:docMk/>
            <pc:sldMk cId="1218805239" sldId="338"/>
            <ac:picMk id="39" creationId="{FA6645FB-FE34-491B-ADA7-D23F8B0D14A4}"/>
          </ac:picMkLst>
        </pc:picChg>
        <pc:picChg chg="mod">
          <ac:chgData name="Adam McCue" userId="282ebc55-9608-41ac-8cdf-83951449c86a" providerId="ADAL" clId="{9D319A4F-373A-4D4D-B4F3-9E1ACA52BC70}" dt="2024-11-17T11:57:54.872" v="22" actId="1076"/>
          <ac:picMkLst>
            <pc:docMk/>
            <pc:sldMk cId="1218805239" sldId="338"/>
            <ac:picMk id="41" creationId="{8EF98F93-BE05-4016-A24F-344FE65E4D1C}"/>
          </ac:picMkLst>
        </pc:picChg>
        <pc:picChg chg="mod">
          <ac:chgData name="Adam McCue" userId="282ebc55-9608-41ac-8cdf-83951449c86a" providerId="ADAL" clId="{9D319A4F-373A-4D4D-B4F3-9E1ACA52BC70}" dt="2024-11-17T11:57:57.300" v="23" actId="1076"/>
          <ac:picMkLst>
            <pc:docMk/>
            <pc:sldMk cId="1218805239" sldId="338"/>
            <ac:picMk id="43" creationId="{34FFE2B3-57A7-47B7-9740-813413020799}"/>
          </ac:picMkLst>
        </pc:picChg>
        <pc:picChg chg="mod">
          <ac:chgData name="Adam McCue" userId="282ebc55-9608-41ac-8cdf-83951449c86a" providerId="ADAL" clId="{9D319A4F-373A-4D4D-B4F3-9E1ACA52BC70}" dt="2024-11-17T11:58:01.534" v="25" actId="1076"/>
          <ac:picMkLst>
            <pc:docMk/>
            <pc:sldMk cId="1218805239" sldId="338"/>
            <ac:picMk id="45" creationId="{B4130F87-183F-4D0C-891B-70301A6F04F0}"/>
          </ac:picMkLst>
        </pc:picChg>
        <pc:picChg chg="add mod">
          <ac:chgData name="Adam McCue" userId="282ebc55-9608-41ac-8cdf-83951449c86a" providerId="ADAL" clId="{9D319A4F-373A-4D4D-B4F3-9E1ACA52BC70}" dt="2024-11-17T12:22:01.956" v="645" actId="1076"/>
          <ac:picMkLst>
            <pc:docMk/>
            <pc:sldMk cId="1218805239" sldId="338"/>
            <ac:picMk id="47" creationId="{9D9167A6-7B38-4569-8017-3A4391AD2BB7}"/>
          </ac:picMkLst>
        </pc:picChg>
        <pc:picChg chg="add mod">
          <ac:chgData name="Adam McCue" userId="282ebc55-9608-41ac-8cdf-83951449c86a" providerId="ADAL" clId="{9D319A4F-373A-4D4D-B4F3-9E1ACA52BC70}" dt="2024-11-17T12:21:58.392" v="644" actId="1076"/>
          <ac:picMkLst>
            <pc:docMk/>
            <pc:sldMk cId="1218805239" sldId="338"/>
            <ac:picMk id="49" creationId="{8FE805C7-C84C-422E-90E4-343D3C6C8A39}"/>
          </ac:picMkLst>
        </pc:picChg>
        <pc:picChg chg="add del mod">
          <ac:chgData name="Adam McCue" userId="282ebc55-9608-41ac-8cdf-83951449c86a" providerId="ADAL" clId="{9D319A4F-373A-4D4D-B4F3-9E1ACA52BC70}" dt="2024-11-17T12:30:08.167" v="719" actId="478"/>
          <ac:picMkLst>
            <pc:docMk/>
            <pc:sldMk cId="1218805239" sldId="338"/>
            <ac:picMk id="1026" creationId="{FBE054C6-E2EB-4F40-8E9C-AF3CAC7FF850}"/>
          </ac:picMkLst>
        </pc:picChg>
      </pc:sldChg>
      <pc:sldChg chg="addSp delSp modSp mod">
        <pc:chgData name="Adam McCue" userId="282ebc55-9608-41ac-8cdf-83951449c86a" providerId="ADAL" clId="{9D319A4F-373A-4D4D-B4F3-9E1ACA52BC70}" dt="2024-11-17T12:24:13.054" v="716" actId="1076"/>
        <pc:sldMkLst>
          <pc:docMk/>
          <pc:sldMk cId="3615958729" sldId="339"/>
        </pc:sldMkLst>
        <pc:spChg chg="mod">
          <ac:chgData name="Adam McCue" userId="282ebc55-9608-41ac-8cdf-83951449c86a" providerId="ADAL" clId="{9D319A4F-373A-4D4D-B4F3-9E1ACA52BC70}" dt="2024-11-17T12:24:06.704" v="714" actId="20577"/>
          <ac:spMkLst>
            <pc:docMk/>
            <pc:sldMk cId="3615958729" sldId="339"/>
            <ac:spMk id="38" creationId="{E02581C8-A4D8-4C86-A95B-B65E32653023}"/>
          </ac:spMkLst>
        </pc:spChg>
        <pc:picChg chg="add mod">
          <ac:chgData name="Adam McCue" userId="282ebc55-9608-41ac-8cdf-83951449c86a" providerId="ADAL" clId="{9D319A4F-373A-4D4D-B4F3-9E1ACA52BC70}" dt="2024-11-17T12:24:10.679" v="715" actId="1076"/>
          <ac:picMkLst>
            <pc:docMk/>
            <pc:sldMk cId="3615958729" sldId="339"/>
            <ac:picMk id="3" creationId="{8E569EA5-67F0-46A5-A35E-4FCE77020430}"/>
          </ac:picMkLst>
        </pc:picChg>
        <pc:picChg chg="add mod">
          <ac:chgData name="Adam McCue" userId="282ebc55-9608-41ac-8cdf-83951449c86a" providerId="ADAL" clId="{9D319A4F-373A-4D4D-B4F3-9E1ACA52BC70}" dt="2024-11-17T12:24:13.054" v="716" actId="1076"/>
          <ac:picMkLst>
            <pc:docMk/>
            <pc:sldMk cId="3615958729" sldId="339"/>
            <ac:picMk id="5" creationId="{67CA5397-AB91-4C26-BE1B-95E2AEF35BD3}"/>
          </ac:picMkLst>
        </pc:picChg>
        <pc:picChg chg="del">
          <ac:chgData name="Adam McCue" userId="282ebc55-9608-41ac-8cdf-83951449c86a" providerId="ADAL" clId="{9D319A4F-373A-4D4D-B4F3-9E1ACA52BC70}" dt="2024-11-17T11:46:31.960" v="4" actId="478"/>
          <ac:picMkLst>
            <pc:docMk/>
            <pc:sldMk cId="3615958729" sldId="339"/>
            <ac:picMk id="29" creationId="{DBDF061B-BFAC-4F6E-B903-3C1CA99768A9}"/>
          </ac:picMkLst>
        </pc:picChg>
        <pc:picChg chg="del">
          <ac:chgData name="Adam McCue" userId="282ebc55-9608-41ac-8cdf-83951449c86a" providerId="ADAL" clId="{9D319A4F-373A-4D4D-B4F3-9E1ACA52BC70}" dt="2024-11-17T11:46:33.258" v="5" actId="478"/>
          <ac:picMkLst>
            <pc:docMk/>
            <pc:sldMk cId="3615958729" sldId="339"/>
            <ac:picMk id="39" creationId="{FA6645FB-FE34-491B-ADA7-D23F8B0D14A4}"/>
          </ac:picMkLst>
        </pc:picChg>
        <pc:picChg chg="del">
          <ac:chgData name="Adam McCue" userId="282ebc55-9608-41ac-8cdf-83951449c86a" providerId="ADAL" clId="{9D319A4F-373A-4D4D-B4F3-9E1ACA52BC70}" dt="2024-11-17T11:46:34.480" v="6" actId="478"/>
          <ac:picMkLst>
            <pc:docMk/>
            <pc:sldMk cId="3615958729" sldId="339"/>
            <ac:picMk id="41" creationId="{8EF98F93-BE05-4016-A24F-344FE65E4D1C}"/>
          </ac:picMkLst>
        </pc:picChg>
        <pc:picChg chg="del">
          <ac:chgData name="Adam McCue" userId="282ebc55-9608-41ac-8cdf-83951449c86a" providerId="ADAL" clId="{9D319A4F-373A-4D4D-B4F3-9E1ACA52BC70}" dt="2024-11-17T11:46:35.679" v="7" actId="478"/>
          <ac:picMkLst>
            <pc:docMk/>
            <pc:sldMk cId="3615958729" sldId="339"/>
            <ac:picMk id="43" creationId="{34FFE2B3-57A7-47B7-9740-813413020799}"/>
          </ac:picMkLst>
        </pc:picChg>
        <pc:picChg chg="del">
          <ac:chgData name="Adam McCue" userId="282ebc55-9608-41ac-8cdf-83951449c86a" providerId="ADAL" clId="{9D319A4F-373A-4D4D-B4F3-9E1ACA52BC70}" dt="2024-11-17T11:46:36.857" v="8" actId="478"/>
          <ac:picMkLst>
            <pc:docMk/>
            <pc:sldMk cId="3615958729" sldId="339"/>
            <ac:picMk id="45" creationId="{B4130F87-183F-4D0C-891B-70301A6F04F0}"/>
          </ac:picMkLst>
        </pc:picChg>
      </pc:sldChg>
      <pc:sldChg chg="delSp modSp mod">
        <pc:chgData name="Adam McCue" userId="282ebc55-9608-41ac-8cdf-83951449c86a" providerId="ADAL" clId="{9D319A4F-373A-4D4D-B4F3-9E1ACA52BC70}" dt="2024-11-17T12:01:03.497" v="296" actId="403"/>
        <pc:sldMkLst>
          <pc:docMk/>
          <pc:sldMk cId="1058595140" sldId="340"/>
        </pc:sldMkLst>
        <pc:spChg chg="mod">
          <ac:chgData name="Adam McCue" userId="282ebc55-9608-41ac-8cdf-83951449c86a" providerId="ADAL" clId="{9D319A4F-373A-4D4D-B4F3-9E1ACA52BC70}" dt="2024-11-17T12:01:03.497" v="296" actId="403"/>
          <ac:spMkLst>
            <pc:docMk/>
            <pc:sldMk cId="1058595140" sldId="340"/>
            <ac:spMk id="38" creationId="{E02581C8-A4D8-4C86-A95B-B65E32653023}"/>
          </ac:spMkLst>
        </pc:spChg>
        <pc:picChg chg="del">
          <ac:chgData name="Adam McCue" userId="282ebc55-9608-41ac-8cdf-83951449c86a" providerId="ADAL" clId="{9D319A4F-373A-4D4D-B4F3-9E1ACA52BC70}" dt="2024-11-17T11:58:24.824" v="48" actId="478"/>
          <ac:picMkLst>
            <pc:docMk/>
            <pc:sldMk cId="1058595140" sldId="340"/>
            <ac:picMk id="29" creationId="{DBDF061B-BFAC-4F6E-B903-3C1CA99768A9}"/>
          </ac:picMkLst>
        </pc:picChg>
        <pc:picChg chg="del">
          <ac:chgData name="Adam McCue" userId="282ebc55-9608-41ac-8cdf-83951449c86a" providerId="ADAL" clId="{9D319A4F-373A-4D4D-B4F3-9E1ACA52BC70}" dt="2024-11-17T11:58:26.184" v="49" actId="478"/>
          <ac:picMkLst>
            <pc:docMk/>
            <pc:sldMk cId="1058595140" sldId="340"/>
            <ac:picMk id="39" creationId="{FA6645FB-FE34-491B-ADA7-D23F8B0D14A4}"/>
          </ac:picMkLst>
        </pc:picChg>
        <pc:picChg chg="del">
          <ac:chgData name="Adam McCue" userId="282ebc55-9608-41ac-8cdf-83951449c86a" providerId="ADAL" clId="{9D319A4F-373A-4D4D-B4F3-9E1ACA52BC70}" dt="2024-11-17T11:58:26.988" v="50" actId="478"/>
          <ac:picMkLst>
            <pc:docMk/>
            <pc:sldMk cId="1058595140" sldId="340"/>
            <ac:picMk id="41" creationId="{8EF98F93-BE05-4016-A24F-344FE65E4D1C}"/>
          </ac:picMkLst>
        </pc:picChg>
        <pc:picChg chg="del">
          <ac:chgData name="Adam McCue" userId="282ebc55-9608-41ac-8cdf-83951449c86a" providerId="ADAL" clId="{9D319A4F-373A-4D4D-B4F3-9E1ACA52BC70}" dt="2024-11-17T11:58:27.690" v="51" actId="478"/>
          <ac:picMkLst>
            <pc:docMk/>
            <pc:sldMk cId="1058595140" sldId="340"/>
            <ac:picMk id="43" creationId="{34FFE2B3-57A7-47B7-9740-813413020799}"/>
          </ac:picMkLst>
        </pc:picChg>
        <pc:picChg chg="del">
          <ac:chgData name="Adam McCue" userId="282ebc55-9608-41ac-8cdf-83951449c86a" providerId="ADAL" clId="{9D319A4F-373A-4D4D-B4F3-9E1ACA52BC70}" dt="2024-11-17T11:58:28.317" v="52" actId="478"/>
          <ac:picMkLst>
            <pc:docMk/>
            <pc:sldMk cId="1058595140" sldId="340"/>
            <ac:picMk id="45" creationId="{B4130F87-183F-4D0C-891B-70301A6F04F0}"/>
          </ac:picMkLst>
        </pc:picChg>
        <pc:picChg chg="del">
          <ac:chgData name="Adam McCue" userId="282ebc55-9608-41ac-8cdf-83951449c86a" providerId="ADAL" clId="{9D319A4F-373A-4D4D-B4F3-9E1ACA52BC70}" dt="2024-11-17T11:58:29.106" v="53" actId="478"/>
          <ac:picMkLst>
            <pc:docMk/>
            <pc:sldMk cId="1058595140" sldId="340"/>
            <ac:picMk id="47" creationId="{9D9167A6-7B38-4569-8017-3A4391AD2BB7}"/>
          </ac:picMkLst>
        </pc:picChg>
      </pc:sldChg>
      <pc:sldChg chg="delSp modSp mod">
        <pc:chgData name="Adam McCue" userId="282ebc55-9608-41ac-8cdf-83951449c86a" providerId="ADAL" clId="{9D319A4F-373A-4D4D-B4F3-9E1ACA52BC70}" dt="2024-11-17T12:14:59.799" v="641" actId="1076"/>
        <pc:sldMkLst>
          <pc:docMk/>
          <pc:sldMk cId="3899370764" sldId="341"/>
        </pc:sldMkLst>
        <pc:spChg chg="mod">
          <ac:chgData name="Adam McCue" userId="282ebc55-9608-41ac-8cdf-83951449c86a" providerId="ADAL" clId="{9D319A4F-373A-4D4D-B4F3-9E1ACA52BC70}" dt="2024-11-17T12:14:59.799" v="641" actId="1076"/>
          <ac:spMkLst>
            <pc:docMk/>
            <pc:sldMk cId="3899370764" sldId="341"/>
            <ac:spMk id="38" creationId="{E02581C8-A4D8-4C86-A95B-B65E32653023}"/>
          </ac:spMkLst>
        </pc:spChg>
        <pc:picChg chg="del">
          <ac:chgData name="Adam McCue" userId="282ebc55-9608-41ac-8cdf-83951449c86a" providerId="ADAL" clId="{9D319A4F-373A-4D4D-B4F3-9E1ACA52BC70}" dt="2024-11-17T12:13:55.902" v="407" actId="478"/>
          <ac:picMkLst>
            <pc:docMk/>
            <pc:sldMk cId="3899370764" sldId="341"/>
            <ac:picMk id="3" creationId="{8E569EA5-67F0-46A5-A35E-4FCE77020430}"/>
          </ac:picMkLst>
        </pc:picChg>
        <pc:picChg chg="del">
          <ac:chgData name="Adam McCue" userId="282ebc55-9608-41ac-8cdf-83951449c86a" providerId="ADAL" clId="{9D319A4F-373A-4D4D-B4F3-9E1ACA52BC70}" dt="2024-11-17T12:13:57.022" v="408" actId="478"/>
          <ac:picMkLst>
            <pc:docMk/>
            <pc:sldMk cId="3899370764" sldId="341"/>
            <ac:picMk id="5" creationId="{67CA5397-AB91-4C26-BE1B-95E2AEF35BD3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8D3D2-ACA1-4E30-B365-5623460B7190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35A1A4-574A-47CF-B9C8-9A2F16B3E81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003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10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Studio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Set a Rock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Jamming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children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10 questions, no timer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8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Soundcheck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25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6 second timer per question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5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Festival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 against others around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Arena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 against others in your 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Rock Slam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Challenge friends in the school to beat your score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5A1A4-574A-47CF-B9C8-9A2F16B3E81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269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10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Studio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Set a Rock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Jamming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children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10 questions, no timer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8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Soundcheck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25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6 second timer per question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5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Festival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 against others around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Arena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 against others in your 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Rock Slam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Challenge friends in the school to beat your score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5A1A4-574A-47CF-B9C8-9A2F16B3E81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6172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10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Studio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Set a Rock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Jamming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children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10 questions, no timer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8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Soundcheck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25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6 second timer per question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5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Festival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 against others around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Arena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 against others in your 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Rock Slam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Challenge friends in the school to beat your score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5A1A4-574A-47CF-B9C8-9A2F16B3E81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769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5A1A4-574A-47CF-B9C8-9A2F16B3E81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01025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10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Studio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Set a Rock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Jamming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children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10 questions, no timer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8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Soundcheck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25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6 second timer per question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5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Festival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 against others around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Arena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 against others in your 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Rock Slam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Challenge friends in the school to beat your score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5A1A4-574A-47CF-B9C8-9A2F16B3E81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880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Garage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10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Studio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Set a Rock Status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Jamming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children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10 questions, no timer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8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Soundcheck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25 questions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6 second timer per question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5 coins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Festival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 against others around the world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All tables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Arena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Play against others in your class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Tables set by teacher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GB" dirty="0"/>
              <a:t>Rock Slam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Challenge friends in the school to beat your score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1 coin per correct answer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35A1A4-574A-47CF-B9C8-9A2F16B3E81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567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BE78D-AB02-75BF-8828-85B5F2E800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FD5EBDA-416D-002D-C062-2AB8D40D6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12D28-1B91-CF97-38BC-D555C8B82D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53768-0BFA-448F-BB54-D5704AD275F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A7697F-8097-BBC7-CD99-7DC2D0EFE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8D7C49-E59D-6188-A38E-D1E26EF1DA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13016-32EE-4C1B-A7B6-549C12628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206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72229E-7974-878D-793E-84822EBA1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1E38D7-377C-9C72-3C11-1F3CA8F181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294407-7400-563E-088F-07361D6CCC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53768-0BFA-448F-BB54-D5704AD275F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525AB-7EFB-D93B-18B4-A6128557B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B1489-605E-2826-CE8B-E3834749A4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13016-32EE-4C1B-A7B6-549C12628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105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3718713-F180-F5B2-E61D-13ADC7A7F94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5E1487-F675-24A5-4BEE-639A8F88F3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511DB-A3D0-40A2-385A-D393FBB4E6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53768-0BFA-448F-BB54-D5704AD275F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4135D-B487-99E3-41D8-0D3B9D49C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62181A-1C02-9216-6BB2-B1F9E0D3B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13016-32EE-4C1B-A7B6-549C12628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620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38A7B-43B3-549C-86BA-6EEF12D12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0DB2D3-A831-E19F-168D-FC46BF3571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481A65-4799-AEAE-F334-5762A1E8DC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53768-0BFA-448F-BB54-D5704AD275F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99DA43-6D71-3F98-DED8-98D88D82A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BC01D8-B6BE-DEEC-4907-1CEF5259F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13016-32EE-4C1B-A7B6-549C12628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6608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3F5F0B-BD17-3C1F-E25B-FC222945C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B587A-3C8C-95FB-CCDB-AE051780BE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A2676-5679-896D-5DEF-3759281F2E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53768-0BFA-448F-BB54-D5704AD275F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72314-72EB-5019-494C-ECB2C2A92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70731D-1FAC-278F-EDCF-A17E8641D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13016-32EE-4C1B-A7B6-549C12628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16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DB1C0-3D78-0FB2-20AC-B9B8247BC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D73C0-E2E2-E575-EEBE-5DD68366A2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7C177-970D-16D0-692F-B63545C69A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3484DB-DDCA-532B-709F-F12D67DD92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53768-0BFA-448F-BB54-D5704AD275F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EC3E4-05C0-BB07-5A69-1FF58CEAB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03E2E7-8C51-9BA4-44A4-439DFF01F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13016-32EE-4C1B-A7B6-549C12628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165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48E8D-5F23-5ED4-C893-33DB54F27F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859A3A-47FF-768A-E100-3EE2186BFA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D66727-B77C-DAD5-3014-A331561918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D660FD-534E-DA26-D44F-9D34A04A5A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D121A7-CDE6-6561-3B25-F12BF1CF140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0264993-78C3-78C5-C74D-BB9D5272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53768-0BFA-448F-BB54-D5704AD275F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3867465-D489-86FE-64BF-92F27082A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3A8615-D26D-A4CE-A40E-F2BEB8DCDA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13016-32EE-4C1B-A7B6-549C12628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181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43C87A-533F-0479-332C-D6611EA62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792B52-A40C-874B-91F3-E95EE68B55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53768-0BFA-448F-BB54-D5704AD275F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64372-1D5B-56D1-57B4-131A9C1720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DB151B-C77F-55D4-8B26-D8170AC39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13016-32EE-4C1B-A7B6-549C12628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15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C27B6D-955C-258D-6F1F-C197F924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53768-0BFA-448F-BB54-D5704AD275F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C2017BC-50DE-D273-185E-54D8442A3E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B5B575-D324-04C4-FB3C-684482A8D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13016-32EE-4C1B-A7B6-549C12628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27816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A9AA55-B59A-35D9-0DAE-BA474F171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12D4D-93C5-48AB-1B70-1F40FBD359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75801E-7724-598C-2641-CDD19566D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FD4935-9F92-D769-B905-7997F8FA05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53768-0BFA-448F-BB54-D5704AD275F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5D6B0D-3611-6830-EE7A-69E223C4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F9E51-77EB-3809-DF7C-7F861DB99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13016-32EE-4C1B-A7B6-549C12628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44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9072C-7B8B-1304-EEB0-4611D773BC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FD97E4-0CB8-676A-FD53-434A645C20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FFB4B-D818-D8F0-6C30-F63B660FC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D262BB-D27F-9837-672B-7019E431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3253768-0BFA-448F-BB54-D5704AD275F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2E907C-4BE3-B303-DD74-85598297B1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CD342-F7E4-34E2-1843-DC458E56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6313016-32EE-4C1B-A7B6-549C12628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484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F615E1-618A-2613-5CA4-C3AF3F4A0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2DA7E-655C-78B8-740B-373C15E890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FEF9A2-318F-C412-E5DD-0F886B36B1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253768-0BFA-448F-BB54-D5704AD275F8}" type="datetimeFigureOut">
              <a:rPr lang="en-GB" smtClean="0"/>
              <a:t>17/11/2024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9B4973-32C4-8C28-278B-D15F542AB7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BC0AF-5A96-EA37-EE6E-F07E87A0BD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13016-32EE-4C1B-A7B6-549C126283E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424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4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12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3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32.png"/><Relationship Id="rId2" Type="http://schemas.openxmlformats.org/officeDocument/2006/relationships/image" Target="../media/image14.jpg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5" Type="http://schemas.openxmlformats.org/officeDocument/2006/relationships/image" Target="../media/image4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Relationship Id="rId1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6.png"/><Relationship Id="rId7" Type="http://schemas.openxmlformats.org/officeDocument/2006/relationships/image" Target="../media/image4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.png"/><Relationship Id="rId4" Type="http://schemas.openxmlformats.org/officeDocument/2006/relationships/image" Target="../media/image37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354213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DEB8254-01DE-A2FC-EDFA-1D18ECEE9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6" y="881259"/>
            <a:ext cx="613609" cy="8079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7166AA-F7D3-1EC1-5B7D-B736E6280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32" y="6377843"/>
            <a:ext cx="527895" cy="5680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5988A5-C8B9-4373-A4DB-F41EAB84E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431" y="2418613"/>
            <a:ext cx="527895" cy="568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646F48-2987-2B22-30A6-51FEAEF8E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19" y="-78581"/>
            <a:ext cx="527895" cy="56808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02581C8-A4D8-4C86-A95B-B65E32653023}"/>
              </a:ext>
            </a:extLst>
          </p:cNvPr>
          <p:cNvSpPr txBox="1"/>
          <p:nvPr/>
        </p:nvSpPr>
        <p:spPr>
          <a:xfrm>
            <a:off x="1686509" y="809159"/>
            <a:ext cx="1003273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we doing as a school?</a:t>
            </a:r>
            <a:endParaRPr lang="en-GB" sz="9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DBDF061B-BFAC-4F6E-B903-3C1CA9976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3439" y="1930737"/>
            <a:ext cx="3155260" cy="45066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FA6645FB-FE34-491B-ADA7-D23F8B0D14A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10579" y="1910573"/>
            <a:ext cx="3997650" cy="224867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8EF98F93-BE05-4016-A24F-344FE65E4D1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0601116">
            <a:off x="4534540" y="4532476"/>
            <a:ext cx="1224020" cy="174255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34FFE2B3-57A7-47B7-9740-81341302079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651083">
            <a:off x="5715455" y="4496160"/>
            <a:ext cx="1257892" cy="177918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B4130F87-183F-4D0C-891B-70301A6F04F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102830">
            <a:off x="7123689" y="4525029"/>
            <a:ext cx="1292571" cy="182880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D9167A6-7B38-4569-8017-3A4391AD2BB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970343" y="1689178"/>
            <a:ext cx="2638061" cy="4506687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8FE805C7-C84C-422E-90E4-343D3C6C8A3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859500" y="4588648"/>
            <a:ext cx="2859748" cy="202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805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DEB8254-01DE-A2FC-EDFA-1D18ECEE9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6" y="881259"/>
            <a:ext cx="613609" cy="8079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7166AA-F7D3-1EC1-5B7D-B736E6280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32" y="6377843"/>
            <a:ext cx="527895" cy="5680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5988A5-C8B9-4373-A4DB-F41EAB84E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431" y="2418613"/>
            <a:ext cx="527895" cy="568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646F48-2987-2B22-30A6-51FEAEF8E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19" y="-78581"/>
            <a:ext cx="527895" cy="56808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02581C8-A4D8-4C86-A95B-B65E32653023}"/>
              </a:ext>
            </a:extLst>
          </p:cNvPr>
          <p:cNvSpPr txBox="1"/>
          <p:nvPr/>
        </p:nvSpPr>
        <p:spPr>
          <a:xfrm>
            <a:off x="1686509" y="809159"/>
            <a:ext cx="1003273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Times tables order:</a:t>
            </a:r>
          </a:p>
          <a:p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1: Counting in steps of 2 and 10</a:t>
            </a: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2: Counting in steps of 2, 10 and 5</a:t>
            </a: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3: 4x, 8x, 3x</a:t>
            </a:r>
            <a:b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4: 6x, 12x, 9x, 7x, 11x</a:t>
            </a:r>
            <a:b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5: 2x – 12x</a:t>
            </a:r>
            <a:b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6: 2x – 12x</a:t>
            </a:r>
            <a:endParaRPr lang="en-GB" sz="400" dirty="0"/>
          </a:p>
        </p:txBody>
      </p:sp>
    </p:spTree>
    <p:extLst>
      <p:ext uri="{BB962C8B-B14F-4D97-AF65-F5344CB8AC3E}">
        <p14:creationId xmlns:p14="http://schemas.microsoft.com/office/powerpoint/2010/main" val="1058595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B9F6-5595-A8C4-8C34-257E6556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328" y="720284"/>
            <a:ext cx="10515600" cy="5634459"/>
          </a:xfrm>
        </p:spPr>
        <p:txBody>
          <a:bodyPr>
            <a:normAutofit fontScale="90000"/>
          </a:bodyPr>
          <a:lstStyle/>
          <a:p>
            <a:pPr algn="ctr"/>
            <a:r>
              <a:rPr lang="en-GB" sz="1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PLAY IN 8 DIFFERENT GAME MODES!</a:t>
            </a:r>
          </a:p>
        </p:txBody>
      </p:sp>
      <p:grpSp>
        <p:nvGrpSpPr>
          <p:cNvPr id="10" name="Jamming">
            <a:extLst>
              <a:ext uri="{FF2B5EF4-FFF2-40B4-BE49-F238E27FC236}">
                <a16:creationId xmlns:a16="http://schemas.microsoft.com/office/drawing/2014/main" id="{86599BF6-BE89-4B1A-B992-9D0987F9D6BC}"/>
              </a:ext>
            </a:extLst>
          </p:cNvPr>
          <p:cNvGrpSpPr/>
          <p:nvPr/>
        </p:nvGrpSpPr>
        <p:grpSpPr>
          <a:xfrm>
            <a:off x="1083062" y="1420783"/>
            <a:ext cx="9993569" cy="3517115"/>
            <a:chOff x="1083062" y="1420783"/>
            <a:chExt cx="9993569" cy="3517115"/>
          </a:xfrm>
        </p:grpSpPr>
        <p:pic>
          <p:nvPicPr>
            <p:cNvPr id="34" name="Jamming" descr="Graphical user interface, website&#10;&#10;Description automatically generated">
              <a:extLst>
                <a:ext uri="{FF2B5EF4-FFF2-40B4-BE49-F238E27FC236}">
                  <a16:creationId xmlns:a16="http://schemas.microsoft.com/office/drawing/2014/main" id="{66D52156-3AEC-0096-9226-9D06BD32D1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3062" y="1420783"/>
              <a:ext cx="4907143" cy="3517115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BD072EBA-BCA1-C165-7EB2-A0A7DDCECA85}"/>
                </a:ext>
              </a:extLst>
            </p:cNvPr>
            <p:cNvSpPr txBox="1"/>
            <p:nvPr/>
          </p:nvSpPr>
          <p:spPr>
            <a:xfrm>
              <a:off x="6846146" y="2137131"/>
              <a:ext cx="423048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bg1"/>
                  </a:solidFill>
                </a:rPr>
                <a:t>BEST FOR TAKING YOUR TIME TO GET THE RIGHT ANSWER.</a:t>
              </a:r>
            </a:p>
          </p:txBody>
        </p:sp>
      </p:grpSp>
      <p:grpSp>
        <p:nvGrpSpPr>
          <p:cNvPr id="19" name="Gig">
            <a:extLst>
              <a:ext uri="{FF2B5EF4-FFF2-40B4-BE49-F238E27FC236}">
                <a16:creationId xmlns:a16="http://schemas.microsoft.com/office/drawing/2014/main" id="{048B9AE9-B0F7-2388-8FDA-EFC706EDE758}"/>
              </a:ext>
            </a:extLst>
          </p:cNvPr>
          <p:cNvGrpSpPr/>
          <p:nvPr/>
        </p:nvGrpSpPr>
        <p:grpSpPr>
          <a:xfrm>
            <a:off x="928255" y="1352172"/>
            <a:ext cx="10180683" cy="3585726"/>
            <a:chOff x="928255" y="1352172"/>
            <a:chExt cx="10180683" cy="3585726"/>
          </a:xfrm>
        </p:grpSpPr>
        <p:pic>
          <p:nvPicPr>
            <p:cNvPr id="17" name="Picture 16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988D50C7-1A6A-D9E8-99C0-54F739116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8255" y="1352172"/>
              <a:ext cx="5024066" cy="3585725"/>
            </a:xfrm>
            <a:prstGeom prst="rect">
              <a:avLst/>
            </a:prstGeom>
          </p:spPr>
        </p:pic>
        <p:sp>
          <p:nvSpPr>
            <p:cNvPr id="18" name="Soundcheck text">
              <a:extLst>
                <a:ext uri="{FF2B5EF4-FFF2-40B4-BE49-F238E27FC236}">
                  <a16:creationId xmlns:a16="http://schemas.microsoft.com/office/drawing/2014/main" id="{484C4EE1-D9F5-97C9-A487-EC3A1C2C87B6}"/>
                </a:ext>
              </a:extLst>
            </p:cNvPr>
            <p:cNvSpPr txBox="1"/>
            <p:nvPr/>
          </p:nvSpPr>
          <p:spPr>
            <a:xfrm>
              <a:off x="6504224" y="2137131"/>
              <a:ext cx="4604714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bg1"/>
                  </a:solidFill>
                </a:rPr>
                <a:t>BEST FOR ONE GREAT PERFORMANCE EACH MONTH.</a:t>
              </a:r>
            </a:p>
          </p:txBody>
        </p:sp>
      </p:grpSp>
      <p:grpSp>
        <p:nvGrpSpPr>
          <p:cNvPr id="12" name="Garage">
            <a:extLst>
              <a:ext uri="{FF2B5EF4-FFF2-40B4-BE49-F238E27FC236}">
                <a16:creationId xmlns:a16="http://schemas.microsoft.com/office/drawing/2014/main" id="{77309803-BD2F-ECEC-E4D4-8A364E7C1CB8}"/>
              </a:ext>
            </a:extLst>
          </p:cNvPr>
          <p:cNvGrpSpPr/>
          <p:nvPr/>
        </p:nvGrpSpPr>
        <p:grpSpPr>
          <a:xfrm>
            <a:off x="1083062" y="1420783"/>
            <a:ext cx="9993569" cy="3517115"/>
            <a:chOff x="1083062" y="1420783"/>
            <a:chExt cx="9993569" cy="3517115"/>
          </a:xfrm>
        </p:grpSpPr>
        <p:pic>
          <p:nvPicPr>
            <p:cNvPr id="35" name="Garage" descr="Text&#10;&#10;Description automatically generated with medium confidence">
              <a:extLst>
                <a:ext uri="{FF2B5EF4-FFF2-40B4-BE49-F238E27FC236}">
                  <a16:creationId xmlns:a16="http://schemas.microsoft.com/office/drawing/2014/main" id="{44A6138F-F36C-760F-65EC-5060DFFB4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3062" y="1420783"/>
              <a:ext cx="4907143" cy="351711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5B18ABA-A418-BB2A-B538-49DFEC5C2F8B}"/>
                </a:ext>
              </a:extLst>
            </p:cNvPr>
            <p:cNvSpPr txBox="1"/>
            <p:nvPr/>
          </p:nvSpPr>
          <p:spPr>
            <a:xfrm>
              <a:off x="6846146" y="2137131"/>
              <a:ext cx="423048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bg1"/>
                  </a:solidFill>
                </a:rPr>
                <a:t>BEST FOR COMPLETING YOUR HEATMAP.</a:t>
              </a:r>
            </a:p>
          </p:txBody>
        </p:sp>
      </p:grpSp>
      <p:grpSp>
        <p:nvGrpSpPr>
          <p:cNvPr id="11" name="Studio">
            <a:extLst>
              <a:ext uri="{FF2B5EF4-FFF2-40B4-BE49-F238E27FC236}">
                <a16:creationId xmlns:a16="http://schemas.microsoft.com/office/drawing/2014/main" id="{A240615D-A875-ED81-79F3-620187B66599}"/>
              </a:ext>
            </a:extLst>
          </p:cNvPr>
          <p:cNvGrpSpPr/>
          <p:nvPr/>
        </p:nvGrpSpPr>
        <p:grpSpPr>
          <a:xfrm>
            <a:off x="1083062" y="1420783"/>
            <a:ext cx="9993569" cy="3517115"/>
            <a:chOff x="1083062" y="1420783"/>
            <a:chExt cx="9993569" cy="3517115"/>
          </a:xfrm>
        </p:grpSpPr>
        <p:pic>
          <p:nvPicPr>
            <p:cNvPr id="31" name="Studio" descr="A screenshot of a video game&#10;&#10;Description automatically generated with medium confidence">
              <a:extLst>
                <a:ext uri="{FF2B5EF4-FFF2-40B4-BE49-F238E27FC236}">
                  <a16:creationId xmlns:a16="http://schemas.microsoft.com/office/drawing/2014/main" id="{0BE25077-558C-6D9D-7D90-22DC0207469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3062" y="1420783"/>
              <a:ext cx="4907143" cy="3517115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8E18510-7E7A-3545-B3AE-2DFC10990F7C}"/>
                </a:ext>
              </a:extLst>
            </p:cNvPr>
            <p:cNvSpPr txBox="1"/>
            <p:nvPr/>
          </p:nvSpPr>
          <p:spPr>
            <a:xfrm>
              <a:off x="6846146" y="2137131"/>
              <a:ext cx="423048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bg1"/>
                  </a:solidFill>
                </a:rPr>
                <a:t>BEST FOR GETTING A ROCK STATUS.</a:t>
              </a:r>
            </a:p>
          </p:txBody>
        </p:sp>
      </p:grpSp>
      <p:pic>
        <p:nvPicPr>
          <p:cNvPr id="37" name="Soundcheck" descr="A picture containing text&#10;&#10;Description automatically generated">
            <a:extLst>
              <a:ext uri="{FF2B5EF4-FFF2-40B4-BE49-F238E27FC236}">
                <a16:creationId xmlns:a16="http://schemas.microsoft.com/office/drawing/2014/main" id="{09A82D6E-98B7-0D47-2F0E-75AB07EDC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3062" y="1395895"/>
            <a:ext cx="5024066" cy="3542003"/>
          </a:xfrm>
        </p:spPr>
      </p:pic>
      <p:sp>
        <p:nvSpPr>
          <p:cNvPr id="6" name="Soundcheck text">
            <a:extLst>
              <a:ext uri="{FF2B5EF4-FFF2-40B4-BE49-F238E27FC236}">
                <a16:creationId xmlns:a16="http://schemas.microsoft.com/office/drawing/2014/main" id="{542B2482-6E60-174E-68A0-6B8FF0EECBA5}"/>
              </a:ext>
            </a:extLst>
          </p:cNvPr>
          <p:cNvSpPr txBox="1"/>
          <p:nvPr/>
        </p:nvSpPr>
        <p:spPr>
          <a:xfrm>
            <a:off x="6659032" y="2137131"/>
            <a:ext cx="460471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chemeClr val="bg1"/>
                </a:solidFill>
              </a:rPr>
              <a:t>BEST FOR ANSWERING 25 QUESTIONS,</a:t>
            </a:r>
            <a:br>
              <a:rPr lang="en-GB" sz="4400" dirty="0">
                <a:solidFill>
                  <a:schemeClr val="bg1"/>
                </a:solidFill>
              </a:rPr>
            </a:br>
            <a:r>
              <a:rPr lang="en-GB" sz="4400" dirty="0">
                <a:solidFill>
                  <a:schemeClr val="bg1"/>
                </a:solidFill>
              </a:rPr>
              <a:t>6 SECONDS EACH.</a:t>
            </a:r>
          </a:p>
        </p:txBody>
      </p:sp>
      <p:grpSp>
        <p:nvGrpSpPr>
          <p:cNvPr id="13" name="Festival">
            <a:extLst>
              <a:ext uri="{FF2B5EF4-FFF2-40B4-BE49-F238E27FC236}">
                <a16:creationId xmlns:a16="http://schemas.microsoft.com/office/drawing/2014/main" id="{BD9724B3-EB02-C3B2-EAC0-3E3006F3D793}"/>
              </a:ext>
            </a:extLst>
          </p:cNvPr>
          <p:cNvGrpSpPr/>
          <p:nvPr/>
        </p:nvGrpSpPr>
        <p:grpSpPr>
          <a:xfrm>
            <a:off x="1083062" y="1420783"/>
            <a:ext cx="9993569" cy="3517115"/>
            <a:chOff x="1083062" y="1420783"/>
            <a:chExt cx="9993569" cy="3517115"/>
          </a:xfrm>
        </p:grpSpPr>
        <p:pic>
          <p:nvPicPr>
            <p:cNvPr id="33" name="Festival" descr="A picture containing text, sign&#10;&#10;Description automatically generated">
              <a:extLst>
                <a:ext uri="{FF2B5EF4-FFF2-40B4-BE49-F238E27FC236}">
                  <a16:creationId xmlns:a16="http://schemas.microsoft.com/office/drawing/2014/main" id="{67CB087D-DBE2-FC02-613D-8A8F8D40691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3062" y="1420783"/>
              <a:ext cx="4927935" cy="351711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E351BF9-3E9A-3BF6-9F7E-80BAB3D509CE}"/>
                </a:ext>
              </a:extLst>
            </p:cNvPr>
            <p:cNvSpPr txBox="1"/>
            <p:nvPr/>
          </p:nvSpPr>
          <p:spPr>
            <a:xfrm>
              <a:off x="6846146" y="2137131"/>
              <a:ext cx="423048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bg1"/>
                  </a:solidFill>
                </a:rPr>
                <a:t>BEST FOR RACING PLAYERS AROUND THE WORLD.</a:t>
              </a:r>
            </a:p>
          </p:txBody>
        </p:sp>
      </p:grpSp>
      <p:grpSp>
        <p:nvGrpSpPr>
          <p:cNvPr id="14" name="Arena">
            <a:extLst>
              <a:ext uri="{FF2B5EF4-FFF2-40B4-BE49-F238E27FC236}">
                <a16:creationId xmlns:a16="http://schemas.microsoft.com/office/drawing/2014/main" id="{8F1CEA1D-B101-C495-8812-140AD13844E4}"/>
              </a:ext>
            </a:extLst>
          </p:cNvPr>
          <p:cNvGrpSpPr/>
          <p:nvPr/>
        </p:nvGrpSpPr>
        <p:grpSpPr>
          <a:xfrm>
            <a:off x="1083062" y="1420783"/>
            <a:ext cx="9993569" cy="3517115"/>
            <a:chOff x="1083062" y="1420783"/>
            <a:chExt cx="9993569" cy="3517115"/>
          </a:xfrm>
        </p:grpSpPr>
        <p:pic>
          <p:nvPicPr>
            <p:cNvPr id="32" name="Arena" descr="Graphical user interface&#10;&#10;Description automatically generated">
              <a:extLst>
                <a:ext uri="{FF2B5EF4-FFF2-40B4-BE49-F238E27FC236}">
                  <a16:creationId xmlns:a16="http://schemas.microsoft.com/office/drawing/2014/main" id="{4D74746A-6313-ED0D-FCDA-1C81AA2DCEA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3062" y="1420783"/>
              <a:ext cx="4927935" cy="3517115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8AF6B8-FBB9-2D00-20E2-953D1C67350C}"/>
                </a:ext>
              </a:extLst>
            </p:cNvPr>
            <p:cNvSpPr txBox="1"/>
            <p:nvPr/>
          </p:nvSpPr>
          <p:spPr>
            <a:xfrm>
              <a:off x="6846146" y="2137131"/>
              <a:ext cx="4230485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bg1"/>
                  </a:solidFill>
                </a:rPr>
                <a:t>BEST FOR RACING PLAYERS IN YOUR CLASS.</a:t>
              </a:r>
            </a:p>
          </p:txBody>
        </p:sp>
      </p:grpSp>
      <p:grpSp>
        <p:nvGrpSpPr>
          <p:cNvPr id="15" name="Rock Slam">
            <a:extLst>
              <a:ext uri="{FF2B5EF4-FFF2-40B4-BE49-F238E27FC236}">
                <a16:creationId xmlns:a16="http://schemas.microsoft.com/office/drawing/2014/main" id="{96FA736E-89BD-609B-6C5F-5E9814E24E70}"/>
              </a:ext>
            </a:extLst>
          </p:cNvPr>
          <p:cNvGrpSpPr/>
          <p:nvPr/>
        </p:nvGrpSpPr>
        <p:grpSpPr>
          <a:xfrm>
            <a:off x="1083062" y="1420783"/>
            <a:ext cx="9993569" cy="3517115"/>
            <a:chOff x="1083062" y="1420783"/>
            <a:chExt cx="9993569" cy="3517115"/>
          </a:xfrm>
        </p:grpSpPr>
        <p:pic>
          <p:nvPicPr>
            <p:cNvPr id="36" name="Rock Slam" descr="A close-up of a circuit board&#10;&#10;Description automatically generated with low confidence">
              <a:extLst>
                <a:ext uri="{FF2B5EF4-FFF2-40B4-BE49-F238E27FC236}">
                  <a16:creationId xmlns:a16="http://schemas.microsoft.com/office/drawing/2014/main" id="{CDE0E9EC-F752-2F59-5034-FFAC15FE877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3062" y="1420783"/>
              <a:ext cx="4927935" cy="3517115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9DC96CD-18E9-70ED-A85A-03FE368B05DE}"/>
                </a:ext>
              </a:extLst>
            </p:cNvPr>
            <p:cNvSpPr txBox="1"/>
            <p:nvPr/>
          </p:nvSpPr>
          <p:spPr>
            <a:xfrm>
              <a:off x="6846146" y="2137131"/>
              <a:ext cx="4230485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4400" dirty="0">
                  <a:solidFill>
                    <a:schemeClr val="bg1"/>
                  </a:solidFill>
                </a:rPr>
                <a:t>BEST FOR CHALLENGING A FRIEND OR TEACHER.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9DEB8254-01DE-A2FC-EDFA-1D18ECEE950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6" y="881259"/>
            <a:ext cx="613609" cy="8079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7166AA-F7D3-1EC1-5B7D-B736E628090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32" y="6377843"/>
            <a:ext cx="527895" cy="5680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5988A5-C8B9-4373-A4DB-F41EAB84E03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431" y="2418613"/>
            <a:ext cx="527895" cy="568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646F48-2987-2B22-30A6-51FEAEF8E43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19" y="-78581"/>
            <a:ext cx="527895" cy="5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1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  <p:bldP spid="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41B9F6-5595-A8C4-8C34-257E6556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08993"/>
            <a:ext cx="10515600" cy="5634459"/>
          </a:xfrm>
        </p:spPr>
        <p:txBody>
          <a:bodyPr>
            <a:normAutofit/>
          </a:bodyPr>
          <a:lstStyle/>
          <a:p>
            <a:pPr algn="ctr"/>
            <a:r>
              <a:rPr lang="en-GB" sz="1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 ROCK STATUS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FB5B600-26C8-0886-7801-431432094D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6" y="881259"/>
            <a:ext cx="613609" cy="8079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079966-760E-4151-0A62-2DFD426D1B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32" y="6377843"/>
            <a:ext cx="527895" cy="568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FC0EFA3-AEA4-3C28-3C56-2BE9ACF218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19" y="-78581"/>
            <a:ext cx="527895" cy="5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33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text, accessory&#10;&#10;Description automatically generated">
            <a:extLst>
              <a:ext uri="{FF2B5EF4-FFF2-40B4-BE49-F238E27FC236}">
                <a16:creationId xmlns:a16="http://schemas.microsoft.com/office/drawing/2014/main" id="{D4262206-7E85-064A-09C0-8878E74E8DF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900" y="344909"/>
            <a:ext cx="4495305" cy="6358682"/>
          </a:xfrm>
          <a:prstGeom prst="rect">
            <a:avLst/>
          </a:prstGeom>
        </p:spPr>
      </p:pic>
      <p:pic>
        <p:nvPicPr>
          <p:cNvPr id="12" name="Picture 11" descr="A blue electric guitar&#10;&#10;Description automatically generated with low confidence">
            <a:extLst>
              <a:ext uri="{FF2B5EF4-FFF2-40B4-BE49-F238E27FC236}">
                <a16:creationId xmlns:a16="http://schemas.microsoft.com/office/drawing/2014/main" id="{ED35BCF0-AA7D-1844-647F-2D5A2FC67C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00" y="344909"/>
            <a:ext cx="4495305" cy="6358682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1CB86B75-26A7-4335-A572-4A10164E88E2}"/>
              </a:ext>
            </a:extLst>
          </p:cNvPr>
          <p:cNvSpPr txBox="1"/>
          <p:nvPr/>
        </p:nvSpPr>
        <p:spPr>
          <a:xfrm>
            <a:off x="4367501" y="1936283"/>
            <a:ext cx="74295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STAR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3 SECONDS PER QUESTION</a:t>
            </a:r>
            <a:endParaRPr lang="en-GB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DC002605-ED57-5D2E-48CB-8DE581FA7075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0" y="344909"/>
            <a:ext cx="4495305" cy="635868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388589B-3EF8-54A0-7CCF-3FF05A780C9D}"/>
              </a:ext>
            </a:extLst>
          </p:cNvPr>
          <p:cNvSpPr txBox="1"/>
          <p:nvPr/>
        </p:nvSpPr>
        <p:spPr>
          <a:xfrm>
            <a:off x="4336401" y="1539090"/>
            <a:ext cx="74295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LEGEND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2 SECONDS PER QUESTION</a:t>
            </a:r>
            <a:endParaRPr lang="en-GB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74011AB-E3A6-A9D3-79DE-2574BED2EFB4}"/>
              </a:ext>
            </a:extLst>
          </p:cNvPr>
          <p:cNvSpPr txBox="1"/>
          <p:nvPr/>
        </p:nvSpPr>
        <p:spPr>
          <a:xfrm>
            <a:off x="4279001" y="1891364"/>
            <a:ext cx="74295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 HERO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1 SECOND PER QUESTION</a:t>
            </a:r>
            <a:endParaRPr lang="en-GB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D21D7FEE-DFE4-D7A0-CAF9-E9B24578625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51" y="344909"/>
            <a:ext cx="4495305" cy="635868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C84867ED-5A21-9566-CCE7-F934A374ABDF}"/>
              </a:ext>
            </a:extLst>
          </p:cNvPr>
          <p:cNvSpPr txBox="1"/>
          <p:nvPr/>
        </p:nvSpPr>
        <p:spPr>
          <a:xfrm>
            <a:off x="3371726" y="1662201"/>
            <a:ext cx="89918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BREAKTHROUGH ARTIST</a:t>
            </a:r>
            <a:endParaRPr lang="en-GB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6 SECONDS PER QUESTION</a:t>
            </a:r>
            <a:endParaRPr lang="en-GB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A guitar on top of a speaker&#10;&#10;Description automatically generated with medium confidence">
            <a:extLst>
              <a:ext uri="{FF2B5EF4-FFF2-40B4-BE49-F238E27FC236}">
                <a16:creationId xmlns:a16="http://schemas.microsoft.com/office/drawing/2014/main" id="{A9C6385A-62CD-AAF6-86DD-B9F72AA5403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300" y="344909"/>
            <a:ext cx="4495305" cy="63586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46AC53B-370E-BEDE-D3D3-C86709CAB427}"/>
              </a:ext>
            </a:extLst>
          </p:cNvPr>
          <p:cNvSpPr txBox="1"/>
          <p:nvPr/>
        </p:nvSpPr>
        <p:spPr>
          <a:xfrm>
            <a:off x="4305300" y="1936283"/>
            <a:ext cx="74295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WANNABE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10 SECONDS PER QUESTION</a:t>
            </a:r>
            <a:endParaRPr lang="en-GB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6C2BD98-A9BF-EBDA-D24D-61C964911D8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9" y="344909"/>
            <a:ext cx="4495306" cy="63586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10F0342-49A6-844B-3637-526DA4FD9A88}"/>
              </a:ext>
            </a:extLst>
          </p:cNvPr>
          <p:cNvSpPr txBox="1"/>
          <p:nvPr/>
        </p:nvSpPr>
        <p:spPr>
          <a:xfrm>
            <a:off x="4305300" y="1415980"/>
            <a:ext cx="74295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GARAGE ROCKER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10 SECONDS PER QUESTION</a:t>
            </a:r>
            <a:endParaRPr lang="en-GB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A guitar on top of a speaker&#10;&#10;Description automatically generated with low confidence">
            <a:extLst>
              <a:ext uri="{FF2B5EF4-FFF2-40B4-BE49-F238E27FC236}">
                <a16:creationId xmlns:a16="http://schemas.microsoft.com/office/drawing/2014/main" id="{3BD696E4-00DA-3070-F587-A1DC8CCC220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298" y="344909"/>
            <a:ext cx="4495305" cy="6358682"/>
          </a:xfrm>
          <a:prstGeom prst="rect">
            <a:avLst/>
          </a:prstGeom>
        </p:spPr>
      </p:pic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A7D5F9FF-3996-390C-4EF6-AF17D243EBD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049" y="344909"/>
            <a:ext cx="4495305" cy="63586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E62705C-314A-1A57-95D4-A3CC6AAFA94E}"/>
              </a:ext>
            </a:extLst>
          </p:cNvPr>
          <p:cNvSpPr txBox="1"/>
          <p:nvPr/>
        </p:nvSpPr>
        <p:spPr>
          <a:xfrm>
            <a:off x="4495303" y="2031532"/>
            <a:ext cx="74295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BUSKER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9 SECONDS PER QUESTION</a:t>
            </a:r>
            <a:endParaRPr lang="en-GB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F21EEC1-0C66-598E-34CF-E1A5E0E89C6D}"/>
              </a:ext>
            </a:extLst>
          </p:cNvPr>
          <p:cNvSpPr txBox="1"/>
          <p:nvPr/>
        </p:nvSpPr>
        <p:spPr>
          <a:xfrm>
            <a:off x="4305300" y="2031531"/>
            <a:ext cx="74295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GIGGER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8 SECONDS PER QUESTION</a:t>
            </a:r>
            <a:endParaRPr lang="en-GB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A guitar on top of a car&#10;&#10;Description automatically generated with low confidence">
            <a:extLst>
              <a:ext uri="{FF2B5EF4-FFF2-40B4-BE49-F238E27FC236}">
                <a16:creationId xmlns:a16="http://schemas.microsoft.com/office/drawing/2014/main" id="{2C177A46-E5D9-BB89-9666-1D322E49165E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800" y="344909"/>
            <a:ext cx="4495305" cy="63586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ABFEBEC3-FC48-15F7-B623-E87B62D6B4F1}"/>
              </a:ext>
            </a:extLst>
          </p:cNvPr>
          <p:cNvSpPr txBox="1"/>
          <p:nvPr/>
        </p:nvSpPr>
        <p:spPr>
          <a:xfrm>
            <a:off x="4400302" y="1415980"/>
            <a:ext cx="74295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UNSIGNED ACT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7 SECONDS PER QUESTION</a:t>
            </a:r>
            <a:endParaRPr lang="en-GB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C1E8466F-E85F-5DBD-BF1A-1903D6CA82E8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551" y="344909"/>
            <a:ext cx="4495305" cy="635868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51B34CA-5E95-E07B-28B1-2E046490AB61}"/>
              </a:ext>
            </a:extLst>
          </p:cNvPr>
          <p:cNvSpPr txBox="1"/>
          <p:nvPr/>
        </p:nvSpPr>
        <p:spPr>
          <a:xfrm>
            <a:off x="4431402" y="1936283"/>
            <a:ext cx="74295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ACT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5 SECONDS PER QUESTION</a:t>
            </a:r>
            <a:endParaRPr lang="en-GB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A0BB78-CA7A-9A44-92C8-595D55869C80}"/>
              </a:ext>
            </a:extLst>
          </p:cNvPr>
          <p:cNvSpPr txBox="1"/>
          <p:nvPr/>
        </p:nvSpPr>
        <p:spPr>
          <a:xfrm>
            <a:off x="4241399" y="1936283"/>
            <a:ext cx="74295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HEADLINER</a:t>
            </a:r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 4 SECONDS PER QUESTION</a:t>
            </a:r>
            <a:endParaRPr lang="en-GB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, guitar&#10;&#10;Description automatically generated">
            <a:extLst>
              <a:ext uri="{FF2B5EF4-FFF2-40B4-BE49-F238E27FC236}">
                <a16:creationId xmlns:a16="http://schemas.microsoft.com/office/drawing/2014/main" id="{ADD90C20-DC6C-0AAD-EE91-945A8D81306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83" y="499078"/>
            <a:ext cx="3237948" cy="605033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FC344F0-083A-6BF2-D8FF-DBA44EA168B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6" y="881259"/>
            <a:ext cx="613609" cy="807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D1323CF-D595-B323-8D45-06178F987FBB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32" y="6377843"/>
            <a:ext cx="527895" cy="5680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70D32D5-5AF7-CF48-827A-9B313D612C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19" y="-78581"/>
            <a:ext cx="527895" cy="5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93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7" grpId="1"/>
      <p:bldP spid="29" grpId="0"/>
      <p:bldP spid="29" grpId="1"/>
      <p:bldP spid="30" grpId="0"/>
      <p:bldP spid="24" grpId="0"/>
      <p:bldP spid="24" grpId="1"/>
      <p:bldP spid="15" grpId="0"/>
      <p:bldP spid="15" grpId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25" grpId="0"/>
      <p:bldP spid="25" grpId="1"/>
      <p:bldP spid="26" grpId="0"/>
      <p:bldP spid="26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DEB8254-01DE-A2FC-EDFA-1D18ECEE9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6" y="881259"/>
            <a:ext cx="613609" cy="8079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7166AA-F7D3-1EC1-5B7D-B736E6280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32" y="6377843"/>
            <a:ext cx="527895" cy="5680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5988A5-C8B9-4373-A4DB-F41EAB84E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431" y="2418613"/>
            <a:ext cx="527895" cy="568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646F48-2987-2B22-30A6-51FEAEF8E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19" y="-78581"/>
            <a:ext cx="527895" cy="56808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02581C8-A4D8-4C86-A95B-B65E32653023}"/>
              </a:ext>
            </a:extLst>
          </p:cNvPr>
          <p:cNvSpPr txBox="1"/>
          <p:nvPr/>
        </p:nvSpPr>
        <p:spPr>
          <a:xfrm>
            <a:off x="1686509" y="809159"/>
            <a:ext cx="10032739" cy="2431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Heatmaps</a:t>
            </a:r>
          </a:p>
          <a:p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Name/My Stats/Fluency/Heat map</a:t>
            </a: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slider shows progression each child makes</a:t>
            </a:r>
            <a:endParaRPr lang="en-GB" sz="4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E569EA5-67F0-46A5-A35E-4FCE7702043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8846" y="3560253"/>
            <a:ext cx="5287056" cy="274732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7CA5397-AB91-4C26-BE1B-95E2AEF35B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78127" y="3560253"/>
            <a:ext cx="5266072" cy="274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58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9DEB8254-01DE-A2FC-EDFA-1D18ECEE95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46" y="881259"/>
            <a:ext cx="613609" cy="80791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7166AA-F7D3-1EC1-5B7D-B736E62809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32" y="6377843"/>
            <a:ext cx="527895" cy="56808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65988A5-C8B9-4373-A4DB-F41EAB84E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431" y="2418613"/>
            <a:ext cx="527895" cy="5680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7646F48-2987-2B22-30A6-51FEAEF8E4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19" y="-78581"/>
            <a:ext cx="527895" cy="56808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02581C8-A4D8-4C86-A95B-B65E32653023}"/>
              </a:ext>
            </a:extLst>
          </p:cNvPr>
          <p:cNvSpPr txBox="1"/>
          <p:nvPr/>
        </p:nvSpPr>
        <p:spPr>
          <a:xfrm>
            <a:off x="1408692" y="766732"/>
            <a:ext cx="10032739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and often approach</a:t>
            </a:r>
          </a:p>
          <a:p>
            <a:endParaRPr lang="en-GB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minutes per night Monday – Friday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records</a:t>
            </a:r>
          </a:p>
          <a:p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record how many minutes they have spent each night on TT </a:t>
            </a:r>
            <a:r>
              <a:rPr lang="en-GB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Rockstars</a:t>
            </a:r>
            <a:r>
              <a:rPr lang="en-GB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well as reading in records. (We ask that these are signed each day by parents.)</a:t>
            </a:r>
            <a:endParaRPr lang="en-GB" sz="400" dirty="0"/>
          </a:p>
        </p:txBody>
      </p:sp>
    </p:spTree>
    <p:extLst>
      <p:ext uri="{BB962C8B-B14F-4D97-AF65-F5344CB8AC3E}">
        <p14:creationId xmlns:p14="http://schemas.microsoft.com/office/powerpoint/2010/main" val="3899370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DF87634-A591-F9FD-AA15-1E8B589F55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9165" y="987157"/>
            <a:ext cx="8973670" cy="488368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D2F280F-B1F2-1EB5-33E6-B54089240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853" y="4333291"/>
            <a:ext cx="1026220" cy="135119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D5AB2A8-70F0-EA6D-0D06-015C1C600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13" y="791612"/>
            <a:ext cx="804757" cy="105959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2C370F-FEF3-CCBB-7C77-0B0CD35D8A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020" y="5047577"/>
            <a:ext cx="527895" cy="56808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524306-E4A9-39D1-1C03-7B9E44F995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0232" y="6377843"/>
            <a:ext cx="527895" cy="56808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551F6D-1496-1E2B-6E1B-045D092272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431" y="2418613"/>
            <a:ext cx="527895" cy="5680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13B6EB-6F13-AD11-E073-F5AA5ABC810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619" y="-78581"/>
            <a:ext cx="527895" cy="56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03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2259</TotalTime>
  <Words>768</Words>
  <Application>Microsoft Office PowerPoint</Application>
  <PresentationFormat>Widescreen</PresentationFormat>
  <Paragraphs>186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PLAY IN 8 DIFFERENT GAME MODES!</vt:lpstr>
      <vt:lpstr>SET A ROCK STATUS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Maths Circle</dc:creator>
  <cp:lastModifiedBy>Adam McCue</cp:lastModifiedBy>
  <cp:revision>88</cp:revision>
  <dcterms:created xsi:type="dcterms:W3CDTF">2022-06-08T09:46:14Z</dcterms:created>
  <dcterms:modified xsi:type="dcterms:W3CDTF">2024-11-17T12:30:17Z</dcterms:modified>
</cp:coreProperties>
</file>