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5"/>
  </p:notesMasterIdLst>
  <p:sldIdLst>
    <p:sldId id="3825" r:id="rId5"/>
    <p:sldId id="3830" r:id="rId6"/>
    <p:sldId id="3833" r:id="rId7"/>
    <p:sldId id="3834" r:id="rId8"/>
    <p:sldId id="3826" r:id="rId9"/>
    <p:sldId id="3827" r:id="rId10"/>
    <p:sldId id="3828" r:id="rId11"/>
    <p:sldId id="3831" r:id="rId12"/>
    <p:sldId id="3832" r:id="rId13"/>
    <p:sldId id="38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13B2B1-0ACC-4F9F-98A2-4901CA45B0FC}" v="1" dt="2023-07-03T12:35:01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McCue" userId="282ebc55-9608-41ac-8cdf-83951449c86a" providerId="ADAL" clId="{CF13B2B1-0ACC-4F9F-98A2-4901CA45B0FC}"/>
    <pc:docChg chg="undo custSel addSld delSld modSld">
      <pc:chgData name="Adam McCue" userId="282ebc55-9608-41ac-8cdf-83951449c86a" providerId="ADAL" clId="{CF13B2B1-0ACC-4F9F-98A2-4901CA45B0FC}" dt="2023-07-04T13:59:31.399" v="1644" actId="47"/>
      <pc:docMkLst>
        <pc:docMk/>
      </pc:docMkLst>
      <pc:sldChg chg="modSp mod">
        <pc:chgData name="Adam McCue" userId="282ebc55-9608-41ac-8cdf-83951449c86a" providerId="ADAL" clId="{CF13B2B1-0ACC-4F9F-98A2-4901CA45B0FC}" dt="2023-07-03T12:06:31.006" v="1" actId="20577"/>
        <pc:sldMkLst>
          <pc:docMk/>
          <pc:sldMk cId="800962904" sldId="3825"/>
        </pc:sldMkLst>
        <pc:spChg chg="mod">
          <ac:chgData name="Adam McCue" userId="282ebc55-9608-41ac-8cdf-83951449c86a" providerId="ADAL" clId="{CF13B2B1-0ACC-4F9F-98A2-4901CA45B0FC}" dt="2023-07-03T12:06:31.006" v="1" actId="20577"/>
          <ac:spMkLst>
            <pc:docMk/>
            <pc:sldMk cId="800962904" sldId="3825"/>
            <ac:spMk id="3" creationId="{72CC4EC4-809C-4FD2-AA20-009F08590DA6}"/>
          </ac:spMkLst>
        </pc:spChg>
      </pc:sldChg>
      <pc:sldChg chg="addSp modSp mod">
        <pc:chgData name="Adam McCue" userId="282ebc55-9608-41ac-8cdf-83951449c86a" providerId="ADAL" clId="{CF13B2B1-0ACC-4F9F-98A2-4901CA45B0FC}" dt="2023-07-03T12:58:02.003" v="1639" actId="20577"/>
        <pc:sldMkLst>
          <pc:docMk/>
          <pc:sldMk cId="2925662492" sldId="3827"/>
        </pc:sldMkLst>
        <pc:spChg chg="mod">
          <ac:chgData name="Adam McCue" userId="282ebc55-9608-41ac-8cdf-83951449c86a" providerId="ADAL" clId="{CF13B2B1-0ACC-4F9F-98A2-4901CA45B0FC}" dt="2023-07-03T12:07:08.689" v="12" actId="1076"/>
          <ac:spMkLst>
            <pc:docMk/>
            <pc:sldMk cId="2925662492" sldId="3827"/>
            <ac:spMk id="2" creationId="{1836E49C-11A0-4C95-8A6E-FC7E9C57C105}"/>
          </ac:spMkLst>
        </pc:spChg>
        <pc:spChg chg="mod">
          <ac:chgData name="Adam McCue" userId="282ebc55-9608-41ac-8cdf-83951449c86a" providerId="ADAL" clId="{CF13B2B1-0ACC-4F9F-98A2-4901CA45B0FC}" dt="2023-07-03T12:58:02.003" v="1639" actId="20577"/>
          <ac:spMkLst>
            <pc:docMk/>
            <pc:sldMk cId="2925662492" sldId="3827"/>
            <ac:spMk id="9" creationId="{1839EBEB-0A41-4CB6-B53E-EC1F192809F9}"/>
          </ac:spMkLst>
        </pc:spChg>
        <pc:picChg chg="add mod">
          <ac:chgData name="Adam McCue" userId="282ebc55-9608-41ac-8cdf-83951449c86a" providerId="ADAL" clId="{CF13B2B1-0ACC-4F9F-98A2-4901CA45B0FC}" dt="2023-07-03T12:07:34.501" v="15" actId="1076"/>
          <ac:picMkLst>
            <pc:docMk/>
            <pc:sldMk cId="2925662492" sldId="3827"/>
            <ac:picMk id="4" creationId="{16134E96-3C6D-418F-86B2-FB80BA979487}"/>
          </ac:picMkLst>
        </pc:picChg>
      </pc:sldChg>
      <pc:sldChg chg="addSp modSp mod">
        <pc:chgData name="Adam McCue" userId="282ebc55-9608-41ac-8cdf-83951449c86a" providerId="ADAL" clId="{CF13B2B1-0ACC-4F9F-98A2-4901CA45B0FC}" dt="2023-07-03T12:24:08.644" v="992" actId="20577"/>
        <pc:sldMkLst>
          <pc:docMk/>
          <pc:sldMk cId="1031950328" sldId="3828"/>
        </pc:sldMkLst>
        <pc:spChg chg="mod">
          <ac:chgData name="Adam McCue" userId="282ebc55-9608-41ac-8cdf-83951449c86a" providerId="ADAL" clId="{CF13B2B1-0ACC-4F9F-98A2-4901CA45B0FC}" dt="2023-07-03T12:10:53.425" v="308" actId="1076"/>
          <ac:spMkLst>
            <pc:docMk/>
            <pc:sldMk cId="1031950328" sldId="3828"/>
            <ac:spMk id="2" creationId="{1836E49C-11A0-4C95-8A6E-FC7E9C57C105}"/>
          </ac:spMkLst>
        </pc:spChg>
        <pc:spChg chg="mod">
          <ac:chgData name="Adam McCue" userId="282ebc55-9608-41ac-8cdf-83951449c86a" providerId="ADAL" clId="{CF13B2B1-0ACC-4F9F-98A2-4901CA45B0FC}" dt="2023-07-03T12:24:08.644" v="992" actId="20577"/>
          <ac:spMkLst>
            <pc:docMk/>
            <pc:sldMk cId="1031950328" sldId="3828"/>
            <ac:spMk id="9" creationId="{1839EBEB-0A41-4CB6-B53E-EC1F192809F9}"/>
          </ac:spMkLst>
        </pc:spChg>
        <pc:picChg chg="add mod">
          <ac:chgData name="Adam McCue" userId="282ebc55-9608-41ac-8cdf-83951449c86a" providerId="ADAL" clId="{CF13B2B1-0ACC-4F9F-98A2-4901CA45B0FC}" dt="2023-07-03T12:11:26.127" v="311" actId="1076"/>
          <ac:picMkLst>
            <pc:docMk/>
            <pc:sldMk cId="1031950328" sldId="3828"/>
            <ac:picMk id="4" creationId="{83419BC5-4A63-4E84-A359-2722F3801B7A}"/>
          </ac:picMkLst>
        </pc:picChg>
      </pc:sldChg>
      <pc:sldChg chg="delSp modSp add del mod">
        <pc:chgData name="Adam McCue" userId="282ebc55-9608-41ac-8cdf-83951449c86a" providerId="ADAL" clId="{CF13B2B1-0ACC-4F9F-98A2-4901CA45B0FC}" dt="2023-07-03T12:22:14.844" v="925" actId="478"/>
        <pc:sldMkLst>
          <pc:docMk/>
          <pc:sldMk cId="894307575" sldId="3829"/>
        </pc:sldMkLst>
        <pc:spChg chg="mod">
          <ac:chgData name="Adam McCue" userId="282ebc55-9608-41ac-8cdf-83951449c86a" providerId="ADAL" clId="{CF13B2B1-0ACC-4F9F-98A2-4901CA45B0FC}" dt="2023-07-03T12:22:10.022" v="924" actId="20577"/>
          <ac:spMkLst>
            <pc:docMk/>
            <pc:sldMk cId="894307575" sldId="3829"/>
            <ac:spMk id="2" creationId="{8BE8B138-C251-4BF7-B03B-4BF23F101E32}"/>
          </ac:spMkLst>
        </pc:spChg>
        <pc:spChg chg="del">
          <ac:chgData name="Adam McCue" userId="282ebc55-9608-41ac-8cdf-83951449c86a" providerId="ADAL" clId="{CF13B2B1-0ACC-4F9F-98A2-4901CA45B0FC}" dt="2023-07-03T12:22:14.844" v="925" actId="478"/>
          <ac:spMkLst>
            <pc:docMk/>
            <pc:sldMk cId="894307575" sldId="3829"/>
            <ac:spMk id="8" creationId="{B9984495-1ECA-4C8E-B4A5-82553C0791F5}"/>
          </ac:spMkLst>
        </pc:spChg>
      </pc:sldChg>
      <pc:sldChg chg="delSp mod">
        <pc:chgData name="Adam McCue" userId="282ebc55-9608-41ac-8cdf-83951449c86a" providerId="ADAL" clId="{CF13B2B1-0ACC-4F9F-98A2-4901CA45B0FC}" dt="2023-07-03T12:42:54.952" v="1637" actId="478"/>
        <pc:sldMkLst>
          <pc:docMk/>
          <pc:sldMk cId="1312020788" sldId="3830"/>
        </pc:sldMkLst>
        <pc:spChg chg="del">
          <ac:chgData name="Adam McCue" userId="282ebc55-9608-41ac-8cdf-83951449c86a" providerId="ADAL" clId="{CF13B2B1-0ACC-4F9F-98A2-4901CA45B0FC}" dt="2023-07-03T12:42:54.952" v="1637" actId="478"/>
          <ac:spMkLst>
            <pc:docMk/>
            <pc:sldMk cId="1312020788" sldId="3830"/>
            <ac:spMk id="4" creationId="{692951E2-0124-43EA-9266-42EEB1514AE4}"/>
          </ac:spMkLst>
        </pc:spChg>
        <pc:spChg chg="del">
          <ac:chgData name="Adam McCue" userId="282ebc55-9608-41ac-8cdf-83951449c86a" providerId="ADAL" clId="{CF13B2B1-0ACC-4F9F-98A2-4901CA45B0FC}" dt="2023-07-03T12:42:53.030" v="1636" actId="478"/>
          <ac:spMkLst>
            <pc:docMk/>
            <pc:sldMk cId="1312020788" sldId="3830"/>
            <ac:spMk id="5" creationId="{6DA490C9-C877-4A0B-ABF6-E788D7FCE7E1}"/>
          </ac:spMkLst>
        </pc:spChg>
      </pc:sldChg>
      <pc:sldChg chg="addSp delSp modSp mod">
        <pc:chgData name="Adam McCue" userId="282ebc55-9608-41ac-8cdf-83951449c86a" providerId="ADAL" clId="{CF13B2B1-0ACC-4F9F-98A2-4901CA45B0FC}" dt="2023-07-03T12:42:44.333" v="1635" actId="478"/>
        <pc:sldMkLst>
          <pc:docMk/>
          <pc:sldMk cId="209638895" sldId="3831"/>
        </pc:sldMkLst>
        <pc:spChg chg="mod">
          <ac:chgData name="Adam McCue" userId="282ebc55-9608-41ac-8cdf-83951449c86a" providerId="ADAL" clId="{CF13B2B1-0ACC-4F9F-98A2-4901CA45B0FC}" dt="2023-07-03T12:21:25.127" v="906" actId="1076"/>
          <ac:spMkLst>
            <pc:docMk/>
            <pc:sldMk cId="209638895" sldId="3831"/>
            <ac:spMk id="2" creationId="{8BE8B138-C251-4BF7-B03B-4BF23F101E32}"/>
          </ac:spMkLst>
        </pc:spChg>
        <pc:spChg chg="del">
          <ac:chgData name="Adam McCue" userId="282ebc55-9608-41ac-8cdf-83951449c86a" providerId="ADAL" clId="{CF13B2B1-0ACC-4F9F-98A2-4901CA45B0FC}" dt="2023-07-03T12:42:39.218" v="1634" actId="478"/>
          <ac:spMkLst>
            <pc:docMk/>
            <pc:sldMk cId="209638895" sldId="3831"/>
            <ac:spMk id="4" creationId="{692951E2-0124-43EA-9266-42EEB1514AE4}"/>
          </ac:spMkLst>
        </pc:spChg>
        <pc:spChg chg="del">
          <ac:chgData name="Adam McCue" userId="282ebc55-9608-41ac-8cdf-83951449c86a" providerId="ADAL" clId="{CF13B2B1-0ACC-4F9F-98A2-4901CA45B0FC}" dt="2023-07-03T12:42:44.333" v="1635" actId="478"/>
          <ac:spMkLst>
            <pc:docMk/>
            <pc:sldMk cId="209638895" sldId="3831"/>
            <ac:spMk id="5" creationId="{6DA490C9-C877-4A0B-ABF6-E788D7FCE7E1}"/>
          </ac:spMkLst>
        </pc:spChg>
        <pc:spChg chg="mod">
          <ac:chgData name="Adam McCue" userId="282ebc55-9608-41ac-8cdf-83951449c86a" providerId="ADAL" clId="{CF13B2B1-0ACC-4F9F-98A2-4901CA45B0FC}" dt="2023-07-03T12:34:34.348" v="1452" actId="20577"/>
          <ac:spMkLst>
            <pc:docMk/>
            <pc:sldMk cId="209638895" sldId="3831"/>
            <ac:spMk id="8" creationId="{B9984495-1ECA-4C8E-B4A5-82553C0791F5}"/>
          </ac:spMkLst>
        </pc:spChg>
        <pc:picChg chg="add mod">
          <ac:chgData name="Adam McCue" userId="282ebc55-9608-41ac-8cdf-83951449c86a" providerId="ADAL" clId="{CF13B2B1-0ACC-4F9F-98A2-4901CA45B0FC}" dt="2023-07-03T12:21:37.812" v="911" actId="1076"/>
          <ac:picMkLst>
            <pc:docMk/>
            <pc:sldMk cId="209638895" sldId="3831"/>
            <ac:picMk id="7" creationId="{C799F6F7-3B7D-4706-B25B-68D3EEDE7139}"/>
          </ac:picMkLst>
        </pc:picChg>
      </pc:sldChg>
      <pc:sldChg chg="addSp delSp modSp mod">
        <pc:chgData name="Adam McCue" userId="282ebc55-9608-41ac-8cdf-83951449c86a" providerId="ADAL" clId="{CF13B2B1-0ACC-4F9F-98A2-4901CA45B0FC}" dt="2023-07-03T12:42:36.710" v="1633" actId="478"/>
        <pc:sldMkLst>
          <pc:docMk/>
          <pc:sldMk cId="845535653" sldId="3832"/>
        </pc:sldMkLst>
        <pc:spChg chg="mod">
          <ac:chgData name="Adam McCue" userId="282ebc55-9608-41ac-8cdf-83951449c86a" providerId="ADAL" clId="{CF13B2B1-0ACC-4F9F-98A2-4901CA45B0FC}" dt="2023-07-03T12:35:16.255" v="1478" actId="1076"/>
          <ac:spMkLst>
            <pc:docMk/>
            <pc:sldMk cId="845535653" sldId="3832"/>
            <ac:spMk id="2" creationId="{8BE8B138-C251-4BF7-B03B-4BF23F101E32}"/>
          </ac:spMkLst>
        </pc:spChg>
        <pc:spChg chg="del">
          <ac:chgData name="Adam McCue" userId="282ebc55-9608-41ac-8cdf-83951449c86a" providerId="ADAL" clId="{CF13B2B1-0ACC-4F9F-98A2-4901CA45B0FC}" dt="2023-07-03T12:42:36.710" v="1633" actId="478"/>
          <ac:spMkLst>
            <pc:docMk/>
            <pc:sldMk cId="845535653" sldId="3832"/>
            <ac:spMk id="4" creationId="{692951E2-0124-43EA-9266-42EEB1514AE4}"/>
          </ac:spMkLst>
        </pc:spChg>
        <pc:spChg chg="del">
          <ac:chgData name="Adam McCue" userId="282ebc55-9608-41ac-8cdf-83951449c86a" providerId="ADAL" clId="{CF13B2B1-0ACC-4F9F-98A2-4901CA45B0FC}" dt="2023-07-03T12:42:34.552" v="1632" actId="478"/>
          <ac:spMkLst>
            <pc:docMk/>
            <pc:sldMk cId="845535653" sldId="3832"/>
            <ac:spMk id="5" creationId="{6DA490C9-C877-4A0B-ABF6-E788D7FCE7E1}"/>
          </ac:spMkLst>
        </pc:spChg>
        <pc:spChg chg="mod">
          <ac:chgData name="Adam McCue" userId="282ebc55-9608-41ac-8cdf-83951449c86a" providerId="ADAL" clId="{CF13B2B1-0ACC-4F9F-98A2-4901CA45B0FC}" dt="2023-07-03T12:41:48.085" v="1631" actId="20577"/>
          <ac:spMkLst>
            <pc:docMk/>
            <pc:sldMk cId="845535653" sldId="3832"/>
            <ac:spMk id="8" creationId="{B9984495-1ECA-4C8E-B4A5-82553C0791F5}"/>
          </ac:spMkLst>
        </pc:spChg>
        <pc:picChg chg="del">
          <ac:chgData name="Adam McCue" userId="282ebc55-9608-41ac-8cdf-83951449c86a" providerId="ADAL" clId="{CF13B2B1-0ACC-4F9F-98A2-4901CA45B0FC}" dt="2023-07-03T12:35:12.429" v="1477" actId="478"/>
          <ac:picMkLst>
            <pc:docMk/>
            <pc:sldMk cId="845535653" sldId="3832"/>
            <ac:picMk id="7" creationId="{C799F6F7-3B7D-4706-B25B-68D3EEDE7139}"/>
          </ac:picMkLst>
        </pc:picChg>
        <pc:picChg chg="add mod modCrop">
          <ac:chgData name="Adam McCue" userId="282ebc55-9608-41ac-8cdf-83951449c86a" providerId="ADAL" clId="{CF13B2B1-0ACC-4F9F-98A2-4901CA45B0FC}" dt="2023-07-03T12:40:57.116" v="1580" actId="1076"/>
          <ac:picMkLst>
            <pc:docMk/>
            <pc:sldMk cId="845535653" sldId="3832"/>
            <ac:picMk id="10" creationId="{F27FC07D-AE8B-44A3-9330-3FED34E57B6E}"/>
          </ac:picMkLst>
        </pc:picChg>
      </pc:sldChg>
      <pc:sldChg chg="modSp new del mod">
        <pc:chgData name="Adam McCue" userId="282ebc55-9608-41ac-8cdf-83951449c86a" providerId="ADAL" clId="{CF13B2B1-0ACC-4F9F-98A2-4901CA45B0FC}" dt="2023-07-04T13:59:31.399" v="1644" actId="47"/>
        <pc:sldMkLst>
          <pc:docMk/>
          <pc:sldMk cId="1533845727" sldId="3835"/>
        </pc:sldMkLst>
        <pc:spChg chg="mod">
          <ac:chgData name="Adam McCue" userId="282ebc55-9608-41ac-8cdf-83951449c86a" providerId="ADAL" clId="{CF13B2B1-0ACC-4F9F-98A2-4901CA45B0FC}" dt="2023-07-04T13:58:44.525" v="1643" actId="20577"/>
          <ac:spMkLst>
            <pc:docMk/>
            <pc:sldMk cId="1533845727" sldId="3835"/>
            <ac:spMk id="2" creationId="{5F258353-A6CD-44D2-86D8-EA4F796DE0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Times Tables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at Home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2285EE-9F35-4455-A2E7-F22A6263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62" r="7704" b="15836"/>
          <a:stretch>
            <a:fillRect/>
          </a:stretch>
        </p:blipFill>
        <p:spPr bwMode="auto">
          <a:xfrm>
            <a:off x="1288596" y="3292606"/>
            <a:ext cx="2383518" cy="312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B138-C251-4BF7-B03B-4BF23F10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951E2-0124-43EA-9266-42EEB151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490C9-C877-4A0B-ABF6-E788D7FC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056F-2271-4C5A-B1D9-B7957B5E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9C5FAB7-A087-4F3B-9133-CA9173CA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62" r="7704" b="15836"/>
          <a:stretch>
            <a:fillRect/>
          </a:stretch>
        </p:blipFill>
        <p:spPr bwMode="auto">
          <a:xfrm>
            <a:off x="7008134" y="1399032"/>
            <a:ext cx="3819967" cy="50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30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B138-C251-4BF7-B03B-4BF23F10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99032"/>
            <a:ext cx="3980543" cy="4069080"/>
          </a:xfrm>
        </p:spPr>
        <p:txBody>
          <a:bodyPr/>
          <a:lstStyle/>
          <a:p>
            <a:r>
              <a:rPr lang="en-GB" dirty="0"/>
              <a:t>TT </a:t>
            </a:r>
            <a:r>
              <a:rPr lang="en-GB" dirty="0" err="1"/>
              <a:t>Rockstars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056F-2271-4C5A-B1D9-B7957B5E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84495-1ECA-4C8E-B4A5-82553C0791F5}"/>
              </a:ext>
            </a:extLst>
          </p:cNvPr>
          <p:cNvSpPr txBox="1"/>
          <p:nvPr/>
        </p:nvSpPr>
        <p:spPr>
          <a:xfrm>
            <a:off x="5669132" y="244974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5-10 minutes regularly throughout the week.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Timed activities in preparation for end of Year 4 times tables test.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Multiplication and Division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Arithmetic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8B9645-7CBA-46F8-A8A0-D955E1978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62" r="7704" b="15836"/>
          <a:stretch>
            <a:fillRect/>
          </a:stretch>
        </p:blipFill>
        <p:spPr bwMode="auto">
          <a:xfrm>
            <a:off x="7008134" y="1399032"/>
            <a:ext cx="3819967" cy="50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2" descr="NumBots | ttrockstars logo colour">
            <a:extLst>
              <a:ext uri="{FF2B5EF4-FFF2-40B4-BE49-F238E27FC236}">
                <a16:creationId xmlns:a16="http://schemas.microsoft.com/office/drawing/2014/main" id="{C4376438-BEF5-4D19-8381-523D5DAC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11" y="1545602"/>
            <a:ext cx="2022117" cy="14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B138-C251-4BF7-B03B-4BF23F10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99032"/>
            <a:ext cx="3980543" cy="4069080"/>
          </a:xfrm>
        </p:spPr>
        <p:txBody>
          <a:bodyPr/>
          <a:lstStyle/>
          <a:p>
            <a:r>
              <a:rPr lang="en-GB" dirty="0"/>
              <a:t>Anchor Numbers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056F-2271-4C5A-B1D9-B7957B5E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84495-1ECA-4C8E-B4A5-82553C0791F5}"/>
              </a:ext>
            </a:extLst>
          </p:cNvPr>
          <p:cNvSpPr txBox="1"/>
          <p:nvPr/>
        </p:nvSpPr>
        <p:spPr>
          <a:xfrm>
            <a:off x="5562600" y="314791"/>
            <a:ext cx="6096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1x – The number itself</a:t>
            </a:r>
          </a:p>
          <a:p>
            <a:endParaRPr lang="en-GB" dirty="0"/>
          </a:p>
          <a:p>
            <a:r>
              <a:rPr lang="en-GB" dirty="0"/>
              <a:t>2x – Double the number</a:t>
            </a:r>
          </a:p>
          <a:p>
            <a:endParaRPr lang="en-GB" dirty="0"/>
          </a:p>
          <a:p>
            <a:r>
              <a:rPr lang="en-GB" dirty="0"/>
              <a:t>3x – double the number and add itself</a:t>
            </a:r>
            <a:br>
              <a:rPr lang="en-GB" dirty="0"/>
            </a:br>
            <a:endParaRPr lang="en-GB" dirty="0"/>
          </a:p>
          <a:p>
            <a:r>
              <a:rPr lang="en-GB" dirty="0"/>
              <a:t>4x – Double the double</a:t>
            </a:r>
          </a:p>
          <a:p>
            <a:endParaRPr lang="en-GB" dirty="0"/>
          </a:p>
          <a:p>
            <a:r>
              <a:rPr lang="en-GB" b="1" dirty="0"/>
              <a:t>5x – </a:t>
            </a:r>
            <a:r>
              <a:rPr lang="en-GB" b="1" dirty="0">
                <a:solidFill>
                  <a:srgbClr val="FF0000"/>
                </a:solidFill>
              </a:rPr>
              <a:t>ANCHOR</a:t>
            </a:r>
            <a:r>
              <a:rPr lang="en-GB" b="1" dirty="0"/>
              <a:t> NUMBER</a:t>
            </a:r>
          </a:p>
          <a:p>
            <a:endParaRPr lang="en-GB" b="1" dirty="0"/>
          </a:p>
          <a:p>
            <a:r>
              <a:rPr lang="en-GB" dirty="0"/>
              <a:t>6x – </a:t>
            </a:r>
            <a:r>
              <a:rPr lang="en-GB" dirty="0">
                <a:solidFill>
                  <a:srgbClr val="FF0000"/>
                </a:solidFill>
              </a:rPr>
              <a:t>Anchor</a:t>
            </a:r>
            <a:r>
              <a:rPr lang="en-GB" dirty="0"/>
              <a:t> add itself</a:t>
            </a:r>
          </a:p>
          <a:p>
            <a:endParaRPr lang="en-GB" dirty="0"/>
          </a:p>
          <a:p>
            <a:r>
              <a:rPr lang="en-GB" dirty="0"/>
              <a:t>7x – </a:t>
            </a:r>
            <a:r>
              <a:rPr lang="en-GB" dirty="0">
                <a:solidFill>
                  <a:srgbClr val="FF0000"/>
                </a:solidFill>
              </a:rPr>
              <a:t>Anchor</a:t>
            </a:r>
            <a:r>
              <a:rPr lang="en-GB" dirty="0"/>
              <a:t> add the double</a:t>
            </a:r>
          </a:p>
          <a:p>
            <a:endParaRPr lang="en-GB" dirty="0"/>
          </a:p>
          <a:p>
            <a:r>
              <a:rPr lang="en-GB" dirty="0"/>
              <a:t>8x – Double, double, double</a:t>
            </a:r>
          </a:p>
          <a:p>
            <a:endParaRPr lang="en-GB" dirty="0"/>
          </a:p>
          <a:p>
            <a:r>
              <a:rPr lang="en-GB" dirty="0"/>
              <a:t>9x – </a:t>
            </a:r>
            <a:r>
              <a:rPr lang="en-GB" dirty="0">
                <a:solidFill>
                  <a:srgbClr val="FFC000"/>
                </a:solidFill>
              </a:rPr>
              <a:t>Anchor</a:t>
            </a:r>
            <a:r>
              <a:rPr lang="en-GB" dirty="0"/>
              <a:t> subtract itself</a:t>
            </a:r>
          </a:p>
          <a:p>
            <a:endParaRPr lang="en-GB" dirty="0"/>
          </a:p>
          <a:p>
            <a:r>
              <a:rPr lang="en-GB" b="1" dirty="0"/>
              <a:t>10x – </a:t>
            </a:r>
            <a:r>
              <a:rPr lang="en-GB" b="1" dirty="0">
                <a:solidFill>
                  <a:srgbClr val="FFC000"/>
                </a:solidFill>
              </a:rPr>
              <a:t>ANCHOR</a:t>
            </a:r>
            <a:r>
              <a:rPr lang="en-GB" b="1" dirty="0"/>
              <a:t> NUMBER</a:t>
            </a:r>
          </a:p>
          <a:p>
            <a:endParaRPr lang="en-GB" dirty="0"/>
          </a:p>
          <a:p>
            <a:r>
              <a:rPr lang="en-GB" dirty="0"/>
              <a:t>11x – </a:t>
            </a:r>
            <a:r>
              <a:rPr lang="en-GB" dirty="0">
                <a:solidFill>
                  <a:srgbClr val="FFC000"/>
                </a:solidFill>
              </a:rPr>
              <a:t>Anchor</a:t>
            </a:r>
            <a:r>
              <a:rPr lang="en-GB" dirty="0"/>
              <a:t> add itself</a:t>
            </a:r>
          </a:p>
          <a:p>
            <a:endParaRPr lang="en-GB" dirty="0"/>
          </a:p>
          <a:p>
            <a:r>
              <a:rPr lang="en-GB" dirty="0"/>
              <a:t>12x – </a:t>
            </a:r>
            <a:r>
              <a:rPr lang="en-GB" dirty="0">
                <a:solidFill>
                  <a:srgbClr val="FFC000"/>
                </a:solidFill>
              </a:rPr>
              <a:t>Anchor</a:t>
            </a:r>
            <a:r>
              <a:rPr lang="en-GB" dirty="0"/>
              <a:t> add the double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8B9645-7CBA-46F8-A8A0-D955E1978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62" r="7704" b="15836"/>
          <a:stretch>
            <a:fillRect/>
          </a:stretch>
        </p:blipFill>
        <p:spPr bwMode="auto">
          <a:xfrm>
            <a:off x="7008134" y="1399032"/>
            <a:ext cx="3819967" cy="50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70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B138-C251-4BF7-B03B-4BF23F10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99032"/>
            <a:ext cx="3980543" cy="4069080"/>
          </a:xfrm>
        </p:spPr>
        <p:txBody>
          <a:bodyPr/>
          <a:lstStyle/>
          <a:p>
            <a:r>
              <a:rPr lang="en-GB" dirty="0"/>
              <a:t>Anchor Numbers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056F-2271-4C5A-B1D9-B7957B5E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84495-1ECA-4C8E-B4A5-82553C0791F5}"/>
              </a:ext>
            </a:extLst>
          </p:cNvPr>
          <p:cNvSpPr txBox="1"/>
          <p:nvPr/>
        </p:nvSpPr>
        <p:spPr>
          <a:xfrm>
            <a:off x="5562600" y="314791"/>
            <a:ext cx="6096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1x – The number itself - 7</a:t>
            </a:r>
          </a:p>
          <a:p>
            <a:endParaRPr lang="en-GB" dirty="0"/>
          </a:p>
          <a:p>
            <a:r>
              <a:rPr lang="en-GB" dirty="0"/>
              <a:t>2x – Double the number – Double 7 = 14</a:t>
            </a:r>
          </a:p>
          <a:p>
            <a:endParaRPr lang="en-GB" dirty="0"/>
          </a:p>
          <a:p>
            <a:r>
              <a:rPr lang="en-GB" dirty="0"/>
              <a:t>3x – double the number and add itself – 14 + 7 = 21</a:t>
            </a:r>
            <a:br>
              <a:rPr lang="en-GB" dirty="0"/>
            </a:br>
            <a:endParaRPr lang="en-GB" dirty="0"/>
          </a:p>
          <a:p>
            <a:r>
              <a:rPr lang="en-GB" dirty="0"/>
              <a:t>4x – Double the double – 14 + 14 = 28</a:t>
            </a:r>
          </a:p>
          <a:p>
            <a:endParaRPr lang="en-GB" dirty="0"/>
          </a:p>
          <a:p>
            <a:r>
              <a:rPr lang="en-GB" b="1" dirty="0"/>
              <a:t>5x – </a:t>
            </a:r>
            <a:r>
              <a:rPr lang="en-GB" b="1" dirty="0">
                <a:solidFill>
                  <a:srgbClr val="FF0000"/>
                </a:solidFill>
              </a:rPr>
              <a:t>ANCHOR</a:t>
            </a:r>
            <a:r>
              <a:rPr lang="en-GB" b="1" dirty="0"/>
              <a:t> NUMBER - </a:t>
            </a:r>
            <a:r>
              <a:rPr lang="en-GB" dirty="0">
                <a:solidFill>
                  <a:srgbClr val="FF0000"/>
                </a:solidFill>
              </a:rPr>
              <a:t>35</a:t>
            </a:r>
            <a:endParaRPr lang="en-GB" b="1" dirty="0"/>
          </a:p>
          <a:p>
            <a:endParaRPr lang="en-GB" b="1" dirty="0"/>
          </a:p>
          <a:p>
            <a:r>
              <a:rPr lang="en-GB" dirty="0"/>
              <a:t>6x – </a:t>
            </a:r>
            <a:r>
              <a:rPr lang="en-GB" dirty="0">
                <a:solidFill>
                  <a:srgbClr val="FF0000"/>
                </a:solidFill>
              </a:rPr>
              <a:t>Anchor</a:t>
            </a:r>
            <a:r>
              <a:rPr lang="en-GB" dirty="0"/>
              <a:t> add itself – </a:t>
            </a:r>
            <a:r>
              <a:rPr lang="en-GB" dirty="0">
                <a:solidFill>
                  <a:srgbClr val="FF0000"/>
                </a:solidFill>
              </a:rPr>
              <a:t>35 </a:t>
            </a:r>
            <a:r>
              <a:rPr lang="en-GB" dirty="0"/>
              <a:t>+ 7 = 42</a:t>
            </a:r>
          </a:p>
          <a:p>
            <a:endParaRPr lang="en-GB" dirty="0"/>
          </a:p>
          <a:p>
            <a:r>
              <a:rPr lang="en-GB" dirty="0"/>
              <a:t>7x – </a:t>
            </a:r>
            <a:r>
              <a:rPr lang="en-GB" dirty="0">
                <a:solidFill>
                  <a:srgbClr val="FF0000"/>
                </a:solidFill>
              </a:rPr>
              <a:t>Anchor</a:t>
            </a:r>
            <a:r>
              <a:rPr lang="en-GB" dirty="0"/>
              <a:t> add the double - </a:t>
            </a:r>
            <a:r>
              <a:rPr lang="en-GB" dirty="0">
                <a:solidFill>
                  <a:srgbClr val="FF0000"/>
                </a:solidFill>
              </a:rPr>
              <a:t>35 </a:t>
            </a:r>
            <a:r>
              <a:rPr lang="en-GB" dirty="0"/>
              <a:t>+ 14 = 49</a:t>
            </a:r>
          </a:p>
          <a:p>
            <a:endParaRPr lang="en-GB" dirty="0"/>
          </a:p>
          <a:p>
            <a:r>
              <a:rPr lang="en-GB" dirty="0"/>
              <a:t>8x – Double, double, double – 14, 28, 56</a:t>
            </a:r>
          </a:p>
          <a:p>
            <a:endParaRPr lang="en-GB" dirty="0"/>
          </a:p>
          <a:p>
            <a:r>
              <a:rPr lang="en-GB" dirty="0"/>
              <a:t>9x – </a:t>
            </a:r>
            <a:r>
              <a:rPr lang="en-GB" dirty="0">
                <a:solidFill>
                  <a:srgbClr val="FFC000"/>
                </a:solidFill>
              </a:rPr>
              <a:t>Anchor</a:t>
            </a:r>
            <a:r>
              <a:rPr lang="en-GB" dirty="0"/>
              <a:t> subtract itself – </a:t>
            </a:r>
            <a:r>
              <a:rPr lang="en-GB" dirty="0">
                <a:solidFill>
                  <a:srgbClr val="FFC000"/>
                </a:solidFill>
              </a:rPr>
              <a:t>70 </a:t>
            </a:r>
            <a:r>
              <a:rPr lang="en-GB" dirty="0"/>
              <a:t>– 7 = 63</a:t>
            </a:r>
          </a:p>
          <a:p>
            <a:endParaRPr lang="en-GB" dirty="0"/>
          </a:p>
          <a:p>
            <a:r>
              <a:rPr lang="en-GB" b="1" dirty="0"/>
              <a:t>10x – </a:t>
            </a:r>
            <a:r>
              <a:rPr lang="en-GB" b="1" dirty="0">
                <a:solidFill>
                  <a:srgbClr val="FFC000"/>
                </a:solidFill>
              </a:rPr>
              <a:t>ANCHOR</a:t>
            </a:r>
            <a:r>
              <a:rPr lang="en-GB" b="1" dirty="0"/>
              <a:t> NUMBER - </a:t>
            </a:r>
            <a:r>
              <a:rPr lang="en-GB" dirty="0">
                <a:solidFill>
                  <a:srgbClr val="FFC000"/>
                </a:solidFill>
              </a:rPr>
              <a:t>70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11x – </a:t>
            </a:r>
            <a:r>
              <a:rPr lang="en-GB" dirty="0">
                <a:solidFill>
                  <a:srgbClr val="FFC000"/>
                </a:solidFill>
              </a:rPr>
              <a:t>Anchor</a:t>
            </a:r>
            <a:r>
              <a:rPr lang="en-GB" dirty="0"/>
              <a:t> add itself – </a:t>
            </a:r>
            <a:r>
              <a:rPr lang="en-GB" dirty="0">
                <a:solidFill>
                  <a:srgbClr val="FFC000"/>
                </a:solidFill>
              </a:rPr>
              <a:t>70 </a:t>
            </a:r>
            <a:r>
              <a:rPr lang="en-GB" dirty="0"/>
              <a:t>+ 7 = 77</a:t>
            </a:r>
          </a:p>
          <a:p>
            <a:endParaRPr lang="en-GB" dirty="0"/>
          </a:p>
          <a:p>
            <a:r>
              <a:rPr lang="en-GB" dirty="0"/>
              <a:t>12x – </a:t>
            </a:r>
            <a:r>
              <a:rPr lang="en-GB" dirty="0">
                <a:solidFill>
                  <a:srgbClr val="FFC000"/>
                </a:solidFill>
              </a:rPr>
              <a:t>Anchor</a:t>
            </a:r>
            <a:r>
              <a:rPr lang="en-GB" dirty="0"/>
              <a:t> add the double – </a:t>
            </a:r>
            <a:r>
              <a:rPr lang="en-GB" dirty="0">
                <a:solidFill>
                  <a:srgbClr val="FFC000"/>
                </a:solidFill>
              </a:rPr>
              <a:t>70 </a:t>
            </a:r>
            <a:r>
              <a:rPr lang="en-GB" dirty="0"/>
              <a:t>+ 14 = 84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8B9645-7CBA-46F8-A8A0-D955E1978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62" r="7704" b="15836"/>
          <a:stretch>
            <a:fillRect/>
          </a:stretch>
        </p:blipFill>
        <p:spPr bwMode="auto">
          <a:xfrm>
            <a:off x="7008134" y="1399032"/>
            <a:ext cx="3819967" cy="50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4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-93428"/>
            <a:ext cx="3236976" cy="406908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Racetrack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B0164D-9CAD-4EA5-91E0-7EB07211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62" r="7704" b="15836"/>
          <a:stretch>
            <a:fillRect/>
          </a:stretch>
        </p:blipFill>
        <p:spPr bwMode="auto">
          <a:xfrm>
            <a:off x="7008134" y="1399032"/>
            <a:ext cx="3819967" cy="50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39EBEB-0A41-4CB6-B53E-EC1F192809F9}"/>
              </a:ext>
            </a:extLst>
          </p:cNvPr>
          <p:cNvSpPr txBox="1"/>
          <p:nvPr/>
        </p:nvSpPr>
        <p:spPr>
          <a:xfrm>
            <a:off x="5525905" y="2023273"/>
            <a:ext cx="6098657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Arithmetic knowledge and mental</a:t>
            </a:r>
            <a:br>
              <a:rPr lang="en-GB" sz="2800" dirty="0"/>
            </a:br>
            <a:r>
              <a:rPr lang="en-GB" sz="2800" dirty="0"/>
              <a:t>multiplication</a:t>
            </a:r>
            <a:br>
              <a:rPr lang="en-GB" sz="2800" dirty="0"/>
            </a:b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Encourages reading out of</a:t>
            </a:r>
            <a:br>
              <a:rPr lang="en-GB" sz="2800" dirty="0"/>
            </a:br>
            <a:r>
              <a:rPr lang="en-GB" sz="2800" dirty="0"/>
              <a:t>calculations to support long</a:t>
            </a:r>
            <a:br>
              <a:rPr lang="en-GB" sz="2800" dirty="0"/>
            </a:br>
            <a:r>
              <a:rPr lang="en-GB" sz="2800" dirty="0"/>
              <a:t>term memory.</a:t>
            </a:r>
            <a:br>
              <a:rPr lang="en-GB" sz="2800" dirty="0"/>
            </a:b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Can be played in a variety of ways.</a:t>
            </a:r>
            <a:br>
              <a:rPr lang="en-GB" sz="2800" dirty="0"/>
            </a:b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89284-22E1-4570-B118-486514567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66" y="2439101"/>
            <a:ext cx="4355473" cy="42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54" y="395179"/>
            <a:ext cx="3570515" cy="406908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Connect 4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B0164D-9CAD-4EA5-91E0-7EB07211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62" r="7704" b="15836"/>
          <a:stretch>
            <a:fillRect/>
          </a:stretch>
        </p:blipFill>
        <p:spPr bwMode="auto">
          <a:xfrm>
            <a:off x="7008134" y="1399032"/>
            <a:ext cx="3819967" cy="50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39EBEB-0A41-4CB6-B53E-EC1F192809F9}"/>
              </a:ext>
            </a:extLst>
          </p:cNvPr>
          <p:cNvSpPr txBox="1"/>
          <p:nvPr/>
        </p:nvSpPr>
        <p:spPr>
          <a:xfrm>
            <a:off x="5829229" y="1664914"/>
            <a:ext cx="5930598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Mental arithmetic</a:t>
            </a:r>
            <a:br>
              <a:rPr lang="en-GB" sz="3200" dirty="0"/>
            </a:b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Mathematical Vocabulary –</a:t>
            </a:r>
            <a:br>
              <a:rPr lang="en-GB" sz="3200" dirty="0"/>
            </a:br>
            <a:r>
              <a:rPr lang="en-GB" sz="3200" dirty="0"/>
              <a:t>Factors and Multiples</a:t>
            </a:r>
            <a:br>
              <a:rPr lang="en-GB" sz="3200" dirty="0"/>
            </a:b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Encourages reasoning skills</a:t>
            </a:r>
            <a:br>
              <a:rPr lang="en-GB" sz="3200" dirty="0"/>
            </a:br>
            <a:r>
              <a:rPr lang="en-GB" sz="3200" dirty="0"/>
              <a:t>by thinking about what factor</a:t>
            </a:r>
            <a:br>
              <a:rPr lang="en-GB" sz="3200" dirty="0"/>
            </a:br>
            <a:r>
              <a:rPr lang="en-GB" sz="3200" dirty="0"/>
              <a:t>might be needed to win.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34E96-3C6D-418F-86B2-FB80BA97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30" y="2371674"/>
            <a:ext cx="4924200" cy="28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6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604" y="-11925"/>
            <a:ext cx="3570515" cy="406908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Find the Calculation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B0164D-9CAD-4EA5-91E0-7EB07211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62" r="7704" b="15836"/>
          <a:stretch>
            <a:fillRect/>
          </a:stretch>
        </p:blipFill>
        <p:spPr bwMode="auto">
          <a:xfrm>
            <a:off x="7008134" y="1399032"/>
            <a:ext cx="3819967" cy="50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39EBEB-0A41-4CB6-B53E-EC1F192809F9}"/>
              </a:ext>
            </a:extLst>
          </p:cNvPr>
          <p:cNvSpPr txBox="1"/>
          <p:nvPr/>
        </p:nvSpPr>
        <p:spPr>
          <a:xfrm>
            <a:off x="5445500" y="1582340"/>
            <a:ext cx="609782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Player starts at a chosen number on the outside</a:t>
            </a:r>
            <a:br>
              <a:rPr lang="en-GB" dirty="0"/>
            </a:br>
            <a:r>
              <a:rPr lang="en-GB" dirty="0"/>
              <a:t>of the grid.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Roll a 1-12 dice or two standard and add these.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the calculation to the answer.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Encourage use of multiples </a:t>
            </a:r>
            <a:r>
              <a:rPr lang="en-GB" dirty="0" err="1"/>
              <a:t>Eg.</a:t>
            </a:r>
            <a:r>
              <a:rPr lang="en-GB" dirty="0"/>
              <a:t> “They are all multiples</a:t>
            </a:r>
            <a:br>
              <a:rPr lang="en-GB" dirty="0"/>
            </a:br>
            <a:r>
              <a:rPr lang="en-GB" dirty="0"/>
              <a:t>of 3. 24 is a multiple of 3 and 8.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Variety of ways to play in a row.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Choose direction to support reasoning skills.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Supports knowledge of missing digit calculations</a:t>
            </a:r>
            <a:br>
              <a:rPr lang="en-GB" dirty="0"/>
            </a:br>
            <a:r>
              <a:rPr lang="en-GB" dirty="0"/>
              <a:t>E.g. 3 x ? = 33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19BC5-4A63-4E84-A359-2722F3801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80" y="2763077"/>
            <a:ext cx="4073161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5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B138-C251-4BF7-B03B-4BF23F10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310" y="-168370"/>
            <a:ext cx="3236976" cy="4069080"/>
          </a:xfrm>
        </p:spPr>
        <p:txBody>
          <a:bodyPr/>
          <a:lstStyle/>
          <a:p>
            <a:r>
              <a:rPr lang="en-GB" dirty="0"/>
              <a:t>Side Move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056F-2271-4C5A-B1D9-B7957B5E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84495-1ECA-4C8E-B4A5-82553C0791F5}"/>
              </a:ext>
            </a:extLst>
          </p:cNvPr>
          <p:cNvSpPr txBox="1"/>
          <p:nvPr/>
        </p:nvSpPr>
        <p:spPr>
          <a:xfrm>
            <a:off x="5562600" y="2317820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Reasoning involving simple addition and subtraction.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Encourages vocabulary of multiples and factors.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Choose whether to add dice together, find the</a:t>
            </a:r>
            <a:br>
              <a:rPr lang="en-GB" dirty="0"/>
            </a:br>
            <a:r>
              <a:rPr lang="en-GB" dirty="0"/>
              <a:t>difference between them or choose one.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Encourage vocabulary – “I’m going to find the difference by subtracting,” or “I’m going to take away 2 from 5 because 3 is the factor of 21 that I need.”</a:t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9C5FAB7-A087-4F3B-9133-CA9173CA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62" r="7704" b="15836"/>
          <a:stretch>
            <a:fillRect/>
          </a:stretch>
        </p:blipFill>
        <p:spPr bwMode="auto">
          <a:xfrm>
            <a:off x="7008134" y="1399032"/>
            <a:ext cx="3819967" cy="50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99F6F7-3B7D-4706-B25B-68D3EEDE7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27" y="2403702"/>
            <a:ext cx="4474574" cy="299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B138-C251-4BF7-B03B-4BF23F10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310" y="136525"/>
            <a:ext cx="3236976" cy="4069080"/>
          </a:xfrm>
        </p:spPr>
        <p:txBody>
          <a:bodyPr/>
          <a:lstStyle/>
          <a:p>
            <a:r>
              <a:rPr lang="en-GB" dirty="0" err="1"/>
              <a:t>PurpleMash</a:t>
            </a:r>
            <a:br>
              <a:rPr lang="en-GB" dirty="0"/>
            </a:br>
            <a:r>
              <a:rPr lang="en-GB" dirty="0"/>
              <a:t>2Race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056F-2271-4C5A-B1D9-B7957B5E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84495-1ECA-4C8E-B4A5-82553C0791F5}"/>
              </a:ext>
            </a:extLst>
          </p:cNvPr>
          <p:cNvSpPr txBox="1"/>
          <p:nvPr/>
        </p:nvSpPr>
        <p:spPr>
          <a:xfrm>
            <a:off x="5562600" y="231782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Play against friends online.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 your own game room.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Supports Arithmetic and Reasoning.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Covers four operations as well as number bonds.</a:t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9C5FAB7-A087-4F3B-9133-CA9173CA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62" r="7704" b="15836"/>
          <a:stretch>
            <a:fillRect/>
          </a:stretch>
        </p:blipFill>
        <p:spPr bwMode="auto">
          <a:xfrm>
            <a:off x="7008134" y="1399032"/>
            <a:ext cx="3819967" cy="50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7FC07D-AE8B-44A3-9330-3FED34E57B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6643"/>
          <a:stretch/>
        </p:blipFill>
        <p:spPr>
          <a:xfrm>
            <a:off x="376866" y="2746547"/>
            <a:ext cx="4863863" cy="23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3565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E504EAFC68234B936F35DB71482C5A" ma:contentTypeVersion="16" ma:contentTypeDescription="Create a new document." ma:contentTypeScope="" ma:versionID="70ef3b4cea1c943c812ae834f0cde058">
  <xsd:schema xmlns:xsd="http://www.w3.org/2001/XMLSchema" xmlns:xs="http://www.w3.org/2001/XMLSchema" xmlns:p="http://schemas.microsoft.com/office/2006/metadata/properties" xmlns:ns2="011bfe8a-6a2c-4d6e-8ac4-0edbd1cc701d" xmlns:ns3="7ab0cb2d-a77c-41bc-9d14-4275938c38fa" targetNamespace="http://schemas.microsoft.com/office/2006/metadata/properties" ma:root="true" ma:fieldsID="d2b3cd5da7a4f27c2b1ac1fbaeb3ec00" ns2:_="" ns3:_="">
    <xsd:import namespace="011bfe8a-6a2c-4d6e-8ac4-0edbd1cc701d"/>
    <xsd:import namespace="7ab0cb2d-a77c-41bc-9d14-4275938c3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bfe8a-6a2c-4d6e-8ac4-0edbd1cc7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03970a-e55d-4629-b0e7-91e18418f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0cb2d-a77c-41bc-9d14-4275938c38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a9eeca1-f8b9-43d0-9a91-3d3e0e4c56e0}" ma:internalName="TaxCatchAll" ma:showField="CatchAllData" ma:web="7ab0cb2d-a77c-41bc-9d14-4275938c38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11bfe8a-6a2c-4d6e-8ac4-0edbd1cc701d" xsi:nil="true"/>
    <TaxCatchAll xmlns="7ab0cb2d-a77c-41bc-9d14-4275938c38fa" xsi:nil="true"/>
    <lcf76f155ced4ddcb4097134ff3c332f xmlns="011bfe8a-6a2c-4d6e-8ac4-0edbd1cc701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99FA53-6305-4098-A130-8FD6AC539B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1bfe8a-6a2c-4d6e-8ac4-0edbd1cc701d"/>
    <ds:schemaRef ds:uri="7ab0cb2d-a77c-41bc-9d14-4275938c38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011bfe8a-6a2c-4d6e-8ac4-0edbd1cc701d"/>
    <ds:schemaRef ds:uri="7ab0cb2d-a77c-41bc-9d14-4275938c38fa"/>
  </ds:schemaRefs>
</ds:datastoreItem>
</file>

<file path=customXml/itemProps3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{53B11FC8-B5DE-4F1A-9B30-7018A9CC1305}tf78504181_win32</Template>
  <TotalTime>105</TotalTime>
  <Words>505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Tw Cen MT</vt:lpstr>
      <vt:lpstr>ShapesVTI</vt:lpstr>
      <vt:lpstr>Times Tables</vt:lpstr>
      <vt:lpstr>TT Rockstars</vt:lpstr>
      <vt:lpstr>Anchor Numbers</vt:lpstr>
      <vt:lpstr>Anchor Numbers</vt:lpstr>
      <vt:lpstr>Racetrack</vt:lpstr>
      <vt:lpstr>Connect 4  </vt:lpstr>
      <vt:lpstr>Find the Calculation</vt:lpstr>
      <vt:lpstr>Side Move</vt:lpstr>
      <vt:lpstr>PurpleMash 2Race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Adam McCue</dc:creator>
  <cp:lastModifiedBy>Adam McCue</cp:lastModifiedBy>
  <cp:revision>5</cp:revision>
  <dcterms:created xsi:type="dcterms:W3CDTF">2022-09-20T14:40:14Z</dcterms:created>
  <dcterms:modified xsi:type="dcterms:W3CDTF">2023-07-04T13:59:42Z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0x01010026E504EAFC68234B936F35DB71482C5A</vt:lpwstr>
  </property>
</Properties>
</file>