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1" autoAdjust="0"/>
    <p:restoredTop sz="94660"/>
  </p:normalViewPr>
  <p:slideViewPr>
    <p:cSldViewPr>
      <p:cViewPr>
        <p:scale>
          <a:sx n="76" d="100"/>
          <a:sy n="76" d="100"/>
        </p:scale>
        <p:origin x="-137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6841-59F8-447D-B597-46E01DBCEA38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BA08C-9D0F-48A0-AB95-21B63A7CAC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619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715C-0B50-4C1E-B88D-841440559C15}" type="datetimeFigureOut">
              <a:rPr lang="en-GB" smtClean="0"/>
              <a:pPr/>
              <a:t>08/03/2016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http://www.ukimmigrationbarristers.com/blog/wp-content/uploads/2013/03/keep-calm-british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08720"/>
            <a:ext cx="468052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 fontScale="92500" lnSpcReduction="20000"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Democracy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Britain is a democracy – this means that the people in Britain vote for the people who make the laws and decide how the country is run. If we didn’t have a democracy, just one person might be able to make all the laws and that would not be fair.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The rule of the law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Individual Liberty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Mutual Respect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atin typeface="Comic Sans MS" pitchFamily="66" charset="0"/>
              </a:rPr>
              <a:t>Tolerance of those of different faiths and beliefs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r>
              <a:rPr lang="en-GB" dirty="0" smtClean="0">
                <a:latin typeface="Comic Sans MS" pitchFamily="66" charset="0"/>
              </a:rPr>
              <a:t>again: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Take a moment to think about how lucky we are to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live in Britain, a country with such strong values.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1560" y="980728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atin typeface="Comic Sans MS" pitchFamily="66" charset="0"/>
              </a:rPr>
              <a:t>Let’s play a game of ‘Put your hand up if.....’</a:t>
            </a:r>
            <a:endParaRPr lang="en-GB" sz="8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Put your hand up if........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Comic Sans MS" pitchFamily="66" charset="0"/>
              </a:rPr>
              <a:t>You have brown hair</a:t>
            </a:r>
          </a:p>
          <a:p>
            <a:r>
              <a:rPr lang="en-GB" dirty="0" smtClean="0">
                <a:latin typeface="Comic Sans MS" pitchFamily="66" charset="0"/>
              </a:rPr>
              <a:t>Wear glasses</a:t>
            </a:r>
          </a:p>
          <a:p>
            <a:r>
              <a:rPr lang="en-GB" dirty="0" smtClean="0">
                <a:latin typeface="Comic Sans MS" pitchFamily="66" charset="0"/>
              </a:rPr>
              <a:t>Have a brother or sister</a:t>
            </a:r>
          </a:p>
          <a:p>
            <a:r>
              <a:rPr lang="en-GB" dirty="0" smtClean="0">
                <a:latin typeface="Comic Sans MS" pitchFamily="66" charset="0"/>
              </a:rPr>
              <a:t>Like football</a:t>
            </a:r>
          </a:p>
          <a:p>
            <a:r>
              <a:rPr lang="en-GB" dirty="0" smtClean="0">
                <a:latin typeface="Comic Sans MS" pitchFamily="66" charset="0"/>
              </a:rPr>
              <a:t>Can speak another language</a:t>
            </a:r>
          </a:p>
          <a:p>
            <a:r>
              <a:rPr lang="en-GB" dirty="0" smtClean="0">
                <a:latin typeface="Comic Sans MS" pitchFamily="66" charset="0"/>
              </a:rPr>
              <a:t>You like swimming in the sea! </a:t>
            </a:r>
          </a:p>
          <a:p>
            <a:r>
              <a:rPr lang="en-GB" dirty="0" smtClean="0">
                <a:latin typeface="Comic Sans MS" pitchFamily="66" charset="0"/>
              </a:rPr>
              <a:t>Born in this country</a:t>
            </a:r>
          </a:p>
          <a:p>
            <a:r>
              <a:rPr lang="en-GB" dirty="0" smtClean="0">
                <a:latin typeface="Comic Sans MS" pitchFamily="66" charset="0"/>
              </a:rPr>
              <a:t>Know what you want to be when you’re older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4032448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Comic Sans MS" pitchFamily="66" charset="0"/>
              </a:rPr>
              <a:t>All these things help make up your identity </a:t>
            </a:r>
            <a:endParaRPr lang="en-GB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omic Sans MS" pitchFamily="66" charset="0"/>
              </a:rPr>
              <a:t>So what else makes up your personal identity?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264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Comic Sans MS" pitchFamily="66" charset="0"/>
              </a:rPr>
              <a:t>Groups or clubs that you belong to - scouts, rugby, choir....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interests or talents are - film, dance, speed stacking....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things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hopes are for the future.</a:t>
            </a:r>
          </a:p>
          <a:p>
            <a:r>
              <a:rPr lang="en-GB" sz="3000" b="1" dirty="0" smtClean="0">
                <a:latin typeface="Comic Sans MS" pitchFamily="66" charset="0"/>
              </a:rPr>
              <a:t>Which people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Your religion</a:t>
            </a:r>
          </a:p>
          <a:p>
            <a:r>
              <a:rPr lang="en-GB" sz="3000" b="1" dirty="0" smtClean="0">
                <a:latin typeface="Comic Sans MS" pitchFamily="66" charset="0"/>
              </a:rPr>
              <a:t>The languages that you speak. </a:t>
            </a:r>
            <a:endParaRPr lang="en-GB" sz="3000" b="1" dirty="0">
              <a:latin typeface="Comic Sans MS" pitchFamily="66" charset="0"/>
            </a:endParaRPr>
          </a:p>
          <a:p>
            <a:r>
              <a:rPr lang="en-GB" sz="3000" b="1" dirty="0" smtClean="0">
                <a:latin typeface="Comic Sans MS" pitchFamily="66" charset="0"/>
              </a:rPr>
              <a:t>Which country you are from.</a:t>
            </a:r>
            <a:endParaRPr lang="en-GB" sz="3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4536504"/>
          </a:xfrm>
        </p:spPr>
        <p:txBody>
          <a:bodyPr>
            <a:normAutofit/>
          </a:bodyPr>
          <a:lstStyle/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What you </a:t>
            </a:r>
            <a:r>
              <a:rPr lang="en-GB" sz="4000" b="1" dirty="0" smtClean="0">
                <a:latin typeface="Comic Sans MS" pitchFamily="66" charset="0"/>
              </a:rPr>
              <a:t>value</a:t>
            </a:r>
            <a:r>
              <a:rPr lang="en-GB" sz="4000" dirty="0" smtClean="0">
                <a:latin typeface="Comic Sans MS" pitchFamily="66" charset="0"/>
              </a:rPr>
              <a:t> also makes up part of who you are.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Time for another game – Let’s play ‘Thumbs up, Thumbs down’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endParaRPr lang="en-GB" sz="4000" dirty="0">
              <a:latin typeface="Comic Sans MS" pitchFamily="66" charset="0"/>
            </a:endParaRPr>
          </a:p>
        </p:txBody>
      </p:sp>
      <p:pic>
        <p:nvPicPr>
          <p:cNvPr id="11266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1872208" cy="2478942"/>
          </a:xfrm>
          <a:prstGeom prst="rect">
            <a:avLst/>
          </a:prstGeom>
          <a:noFill/>
        </p:spPr>
      </p:pic>
      <p:pic>
        <p:nvPicPr>
          <p:cNvPr id="7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3861048"/>
            <a:ext cx="1872208" cy="2478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4005064"/>
            <a:ext cx="4320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  <a:endParaRPr lang="en-GB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6000" b="1" dirty="0" smtClean="0">
                <a:latin typeface="Comic Sans MS" pitchFamily="66" charset="0"/>
              </a:rPr>
              <a:t>Honesty</a:t>
            </a:r>
            <a:endParaRPr lang="en-GB" sz="6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260648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Hard work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754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Caring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2798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Resilience 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Laziness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2798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Kindness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754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2798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Rudeness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6754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Hurtful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2798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Ambitious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9"/>
            <a:ext cx="8229600" cy="38884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latin typeface="Comic Sans MS" pitchFamily="66" charset="0"/>
              </a:rPr>
              <a:t>We have talked about personal values, but can a country have values?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005064"/>
            <a:ext cx="8748464" cy="28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We all live in Britain, what do you think British values are?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These are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ideas we will be learning about in class and in assemblies.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560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Put your hand up if........</vt:lpstr>
      <vt:lpstr>All these things help make up your identity </vt:lpstr>
      <vt:lpstr>So what else makes up your personal identity?</vt:lpstr>
      <vt:lpstr>PowerPoint Presentation</vt:lpstr>
      <vt:lpstr>Honesty</vt:lpstr>
      <vt:lpstr>PowerPoint Presentation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Let’s look at that list of  British Values again: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aramsden</cp:lastModifiedBy>
  <cp:revision>35</cp:revision>
  <dcterms:created xsi:type="dcterms:W3CDTF">2014-10-13T08:30:34Z</dcterms:created>
  <dcterms:modified xsi:type="dcterms:W3CDTF">2016-03-08T08:46:39Z</dcterms:modified>
</cp:coreProperties>
</file>