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31642-CC97-4518-8ABE-499F6B8DE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D371A-2486-42CA-8F6E-37AC4B09A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A2C43-C03D-4D96-AC7E-D99243C0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2C8D4-BAD9-4589-82E6-9F5CA25DD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EF8B3-E5D7-47FE-928A-9B4AEF180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80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D6CF-637E-47A1-B232-ED0D68D6D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1B6F0-9198-49F7-AB8E-520587ADA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F3D58-DF30-4844-9FAD-D3CE7AD2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7FE05-D0B7-4269-956A-7A4DD11C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BD91A-561B-435E-B42D-6A908FEB6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68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466865-AA5C-437D-A019-F25A1E612B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D76F27-221E-464B-90AC-657B2A4DB0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5F631-B9FF-4459-8C88-F84C4FB77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55D36-DA32-47DA-AD45-F26B8BEC4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21EAB-05B2-42F7-806B-A93DFCD4A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79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A38C-92E6-4CC6-9396-2A4108825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D9B75-A897-48DC-9854-15274F60D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D986F-4ECC-45ED-A7A6-CEB8810D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FD81C-C954-44E6-9A38-A2763C150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00E09-53F7-40AE-8696-5425E5FB3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47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9C7F5-7A20-4916-B10B-143BD013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489DFC-F9BF-40D1-87C2-8E65C66A7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A03E9-C527-4410-8254-379869851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EC442-856B-4C7F-9D2C-06CF65C6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2DFF5-E863-4820-9DA1-CF2793AA0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05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ECF-C50A-4014-930D-C6DF2B785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2CDB9-A54F-4E92-9E3B-5C4F46792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33165-30D7-47A2-93F0-87AB7D172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B173D-B2D9-48B7-914B-83DD0B52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EC2A3-ACC8-43B0-91BA-A723F2E5B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9407A-82DC-4B58-899E-5DED0814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590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3AF1-C877-4F2F-99BD-24A8C6994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B1ED7-4201-4535-B724-57DA88C0C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52336F-1F7D-4C83-A63F-895BB38F4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85568-B68E-4223-8413-3312C01CC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EE489-CABC-4DCB-A8E7-33A52B4756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5BE5EB-5C1D-4558-8B02-12616174A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DD6BA1-AC31-46BE-B46D-1CBEEE66F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DABD9C-8AEF-4FDC-A218-8A12E919F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69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0776-744F-415D-BE8A-6D71D0C55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84C907-39AD-47C2-AC36-7113123EC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5029D-C459-4451-9D92-315458EF4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4F1BC9-B5C7-4333-A4D1-61D15848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79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5540C6-CC76-49DF-B5DB-0117249E2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1A1E7-9ED7-4542-9101-331128BE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34FAA-8253-4673-A78F-D54AF91E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75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EF06A-3C68-4FF1-9516-ACE7AC230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F195A-ACB2-4DFC-A264-7A5B1EC61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4181E-FA9E-4698-9828-AE3781B8A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DC84F-905A-45B4-B7E0-4D9993B8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DD5B9-53B9-4025-BC21-2149E2535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DE4AA-F5AD-4375-8851-C0DC758C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72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FE0E4-8F2C-42AF-8630-DCCAB325B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AECE6F-160F-4569-A4FF-2A020AE29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2194B7-488D-4C98-BA73-AE309952B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B86C1-8754-4A20-9512-FF7C66D77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BDBAA-B968-4017-AD6F-B80466D12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F6AC9-27B5-4AC3-85D3-4504C56BF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41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CED063-5A48-484F-A55D-08A7BC950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193DC-24FF-47A2-A212-84077175B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5725-C70E-4342-A054-9BD9659190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4A99F-6D9C-430A-B808-A8BB4AA7124F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04C79-70B8-4BBA-803D-DF0C096EB4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E95A1-004D-41C2-B272-AEDAF726F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A7DD-EE7E-4691-B8BF-5191E7F6E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18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union-jack-britain-british-jack-2031255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E96183-B275-4F8B-BEEE-0076ED6D4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1762" y="537856"/>
            <a:ext cx="10388367" cy="62221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C99029-6CD8-485B-81C1-A20B8E0F8A8F}"/>
              </a:ext>
            </a:extLst>
          </p:cNvPr>
          <p:cNvSpPr txBox="1"/>
          <p:nvPr/>
        </p:nvSpPr>
        <p:spPr>
          <a:xfrm>
            <a:off x="2981925" y="97945"/>
            <a:ext cx="63978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Great British Breakfast Thursday 19</a:t>
            </a:r>
            <a:r>
              <a:rPr lang="en-US" sz="2800" b="1" baseline="30000" dirty="0"/>
              <a:t>th</a:t>
            </a:r>
            <a:r>
              <a:rPr lang="en-US" sz="2800" b="1" dirty="0"/>
              <a:t> May</a:t>
            </a:r>
            <a:endParaRPr lang="en-GB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C32871-8D74-435C-A62A-44208D4B71B2}"/>
              </a:ext>
            </a:extLst>
          </p:cNvPr>
          <p:cNvSpPr txBox="1"/>
          <p:nvPr/>
        </p:nvSpPr>
        <p:spPr>
          <a:xfrm>
            <a:off x="2761861" y="1996751"/>
            <a:ext cx="5775649" cy="31700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Sausage, bacon or veggie sausage</a:t>
            </a:r>
          </a:p>
          <a:p>
            <a:pPr algn="ctr"/>
            <a:r>
              <a:rPr lang="en-US" sz="2000" b="1" dirty="0" err="1">
                <a:latin typeface="Lucida Calligraphy" panose="03010101010101010101" pitchFamily="66" charset="0"/>
              </a:rPr>
              <a:t>Omelette</a:t>
            </a:r>
            <a:endParaRPr lang="en-US" sz="2000" b="1" dirty="0">
              <a:latin typeface="Lucida Calligraphy" panose="03010101010101010101" pitchFamily="66" charset="0"/>
            </a:endParaRP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Tomatoes</a:t>
            </a: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Mushrooms</a:t>
            </a: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Beans</a:t>
            </a: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Hash Brown</a:t>
            </a: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or</a:t>
            </a: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Sandwiches</a:t>
            </a:r>
          </a:p>
          <a:p>
            <a:pPr algn="ctr"/>
            <a:endParaRPr lang="en-US" sz="2000" b="1" dirty="0">
              <a:latin typeface="Lucida Calligraphy" panose="03010101010101010101" pitchFamily="66" charset="0"/>
            </a:endParaRPr>
          </a:p>
          <a:p>
            <a:pPr algn="ctr"/>
            <a:r>
              <a:rPr lang="en-US" sz="2000" b="1" dirty="0">
                <a:latin typeface="Lucida Calligraphy" panose="03010101010101010101" pitchFamily="66" charset="0"/>
              </a:rPr>
              <a:t>Iced chocolate sponge</a:t>
            </a:r>
            <a:endParaRPr lang="en-GB" sz="2000" b="1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38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Calligraphy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Whitby Heath SBM</dc:creator>
  <cp:lastModifiedBy>Whitby Heath SBM</cp:lastModifiedBy>
  <cp:revision>3</cp:revision>
  <cp:lastPrinted>2022-04-21T09:39:39Z</cp:lastPrinted>
  <dcterms:created xsi:type="dcterms:W3CDTF">2022-04-21T08:51:44Z</dcterms:created>
  <dcterms:modified xsi:type="dcterms:W3CDTF">2022-04-21T09:43:52Z</dcterms:modified>
</cp:coreProperties>
</file>