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79198" autoAdjust="0"/>
  </p:normalViewPr>
  <p:slideViewPr>
    <p:cSldViewPr snapToGrid="0" snapToObjects="1">
      <p:cViewPr varScale="1">
        <p:scale>
          <a:sx n="57" d="100"/>
          <a:sy n="57" d="100"/>
        </p:scale>
        <p:origin x="1680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t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1" y="1656621"/>
            <a:ext cx="1882840" cy="1867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71" y="1656621"/>
            <a:ext cx="1963931" cy="1867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22" y="1700523"/>
            <a:ext cx="1809322" cy="1779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64" y="1735233"/>
            <a:ext cx="1286168" cy="1459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986</Words>
  <Application>Microsoft Office PowerPoint</Application>
  <PresentationFormat>On-screen Show (4:3)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Shelley Hennessey</cp:lastModifiedBy>
  <cp:revision>115</cp:revision>
  <dcterms:created xsi:type="dcterms:W3CDTF">2017-04-18T10:43:24Z</dcterms:created>
  <dcterms:modified xsi:type="dcterms:W3CDTF">2021-01-26T09:05:20Z</dcterms:modified>
  <cp:category/>
</cp:coreProperties>
</file>