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430-9AF2-4748-B868-B27E7792FAEF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EE23-EF71-4161-B8C2-C418FB8A2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430-9AF2-4748-B868-B27E7792FAEF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EE23-EF71-4161-B8C2-C418FB8A2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99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430-9AF2-4748-B868-B27E7792FAEF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EE23-EF71-4161-B8C2-C418FB8A2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111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430-9AF2-4748-B868-B27E7792FAEF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EE23-EF71-4161-B8C2-C418FB8A2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08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430-9AF2-4748-B868-B27E7792FAEF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EE23-EF71-4161-B8C2-C418FB8A2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5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430-9AF2-4748-B868-B27E7792FAEF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EE23-EF71-4161-B8C2-C418FB8A2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28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430-9AF2-4748-B868-B27E7792FAEF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EE23-EF71-4161-B8C2-C418FB8A2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35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430-9AF2-4748-B868-B27E7792FAEF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EE23-EF71-4161-B8C2-C418FB8A2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51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430-9AF2-4748-B868-B27E7792FAEF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EE23-EF71-4161-B8C2-C418FB8A2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3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430-9AF2-4748-B868-B27E7792FAEF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EE23-EF71-4161-B8C2-C418FB8A2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419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430-9AF2-4748-B868-B27E7792FAEF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EEE23-EF71-4161-B8C2-C418FB8A2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22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D0430-9AF2-4748-B868-B27E7792FAEF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EEE23-EF71-4161-B8C2-C418FB8A2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6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KS1 Memories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941168"/>
            <a:ext cx="41433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2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36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4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93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4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73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4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8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4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2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4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1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4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16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4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92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5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5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9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2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6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2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43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3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7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13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3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29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1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2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69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225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96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2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2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4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40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0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9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29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3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2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20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6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8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50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43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 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57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2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17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12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2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8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2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2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21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On-screen Show (4:3)</PresentationFormat>
  <Paragraphs>1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KS1 Memories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KS1 Memories </dc:title>
  <dc:creator>Profile</dc:creator>
  <cp:lastModifiedBy>Profile</cp:lastModifiedBy>
  <cp:revision>1</cp:revision>
  <dcterms:created xsi:type="dcterms:W3CDTF">2016-07-20T07:18:10Z</dcterms:created>
  <dcterms:modified xsi:type="dcterms:W3CDTF">2016-07-20T07:18:36Z</dcterms:modified>
</cp:coreProperties>
</file>