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-138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BEF1F-067D-48D8-AD13-C791F356E354}" type="datetimeFigureOut">
              <a:rPr lang="en-GB" smtClean="0"/>
              <a:t>20/07/2016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693F9-1F96-4F1F-A147-FD66463629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67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BEF1F-067D-48D8-AD13-C791F356E354}" type="datetimeFigureOut">
              <a:rPr lang="en-GB" smtClean="0"/>
              <a:t>20/07/2016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693F9-1F96-4F1F-A147-FD66463629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278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BEF1F-067D-48D8-AD13-C791F356E354}" type="datetimeFigureOut">
              <a:rPr lang="en-GB" smtClean="0"/>
              <a:t>20/07/2016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693F9-1F96-4F1F-A147-FD66463629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608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BEF1F-067D-48D8-AD13-C791F356E354}" type="datetimeFigureOut">
              <a:rPr lang="en-GB" smtClean="0"/>
              <a:t>20/07/2016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693F9-1F96-4F1F-A147-FD66463629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502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BEF1F-067D-48D8-AD13-C791F356E354}" type="datetimeFigureOut">
              <a:rPr lang="en-GB" smtClean="0"/>
              <a:t>20/07/2016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693F9-1F96-4F1F-A147-FD66463629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967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BEF1F-067D-48D8-AD13-C791F356E354}" type="datetimeFigureOut">
              <a:rPr lang="en-GB" smtClean="0"/>
              <a:t>20/07/2016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693F9-1F96-4F1F-A147-FD66463629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433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BEF1F-067D-48D8-AD13-C791F356E354}" type="datetimeFigureOut">
              <a:rPr lang="en-GB" smtClean="0"/>
              <a:t>20/07/2016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693F9-1F96-4F1F-A147-FD66463629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742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BEF1F-067D-48D8-AD13-C791F356E354}" type="datetimeFigureOut">
              <a:rPr lang="en-GB" smtClean="0"/>
              <a:t>20/07/2016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693F9-1F96-4F1F-A147-FD66463629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1998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BEF1F-067D-48D8-AD13-C791F356E354}" type="datetimeFigureOut">
              <a:rPr lang="en-GB" smtClean="0"/>
              <a:t>20/07/2016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693F9-1F96-4F1F-A147-FD66463629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66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BEF1F-067D-48D8-AD13-C791F356E354}" type="datetimeFigureOut">
              <a:rPr lang="en-GB" smtClean="0"/>
              <a:t>20/07/2016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693F9-1F96-4F1F-A147-FD66463629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677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BEF1F-067D-48D8-AD13-C791F356E354}" type="datetimeFigureOut">
              <a:rPr lang="en-GB" smtClean="0"/>
              <a:t>20/07/2016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693F9-1F96-4F1F-A147-FD66463629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980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BEF1F-067D-48D8-AD13-C791F356E354}" type="datetimeFigureOut">
              <a:rPr lang="en-GB" smtClean="0"/>
              <a:t>20/07/2016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693F9-1F96-4F1F-A147-FD66463629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82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KS1 Memories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941168"/>
            <a:ext cx="4143375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8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1_01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053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1_01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727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1_01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324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1_01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170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1_01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263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005 - Cop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602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007 - Cop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019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010 - Cop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591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011 - Cop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252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012 - Cop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063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.02.12 0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66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016 - Cop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556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017 - Cop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701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018 - Cop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349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019 - Cop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765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020 - Cop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438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024 - Cop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347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025 - Cop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938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026 - Cop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839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028 - Cop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4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029 - Cop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980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.02.12 0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92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033 - Cop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19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034 - Cop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190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036 - Cop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058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037 - Cop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122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038 - Cop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039 - Cop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711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0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79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0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474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0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872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0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604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.02.12 08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820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0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509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0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306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0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150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08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404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0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343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0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540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1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468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1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901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1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801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1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909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.02.12 0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245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1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631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1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71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1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282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1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517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1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580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1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94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1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05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1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932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18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393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1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03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.02.12 0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597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_019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955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7_16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304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1_01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033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1_01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500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</Words>
  <Application>Microsoft Office PowerPoint</Application>
  <PresentationFormat>On-screen Show (4:3)</PresentationFormat>
  <Paragraphs>1</Paragraphs>
  <Slides>60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KS1 Memories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KS1 Memories </dc:title>
  <dc:creator>Profile</dc:creator>
  <cp:lastModifiedBy>Profile</cp:lastModifiedBy>
  <cp:revision>1</cp:revision>
  <dcterms:created xsi:type="dcterms:W3CDTF">2016-07-20T07:17:30Z</dcterms:created>
  <dcterms:modified xsi:type="dcterms:W3CDTF">2016-07-20T07:17:55Z</dcterms:modified>
</cp:coreProperties>
</file>