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4" r:id="rId3"/>
    <p:sldId id="515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523" r:id="rId12"/>
    <p:sldId id="524" r:id="rId13"/>
    <p:sldId id="525" r:id="rId14"/>
    <p:sldId id="526" r:id="rId15"/>
    <p:sldId id="527" r:id="rId16"/>
    <p:sldId id="528" r:id="rId17"/>
    <p:sldId id="529" r:id="rId18"/>
    <p:sldId id="530" r:id="rId19"/>
    <p:sldId id="531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540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551" r:id="rId40"/>
    <p:sldId id="552" r:id="rId41"/>
    <p:sldId id="553" r:id="rId42"/>
    <p:sldId id="554" r:id="rId43"/>
    <p:sldId id="555" r:id="rId44"/>
    <p:sldId id="556" r:id="rId45"/>
    <p:sldId id="557" r:id="rId46"/>
    <p:sldId id="558" r:id="rId47"/>
    <p:sldId id="559" r:id="rId48"/>
    <p:sldId id="560" r:id="rId49"/>
    <p:sldId id="561" r:id="rId50"/>
    <p:sldId id="562" r:id="rId51"/>
    <p:sldId id="563" r:id="rId52"/>
    <p:sldId id="564" r:id="rId53"/>
    <p:sldId id="565" r:id="rId54"/>
    <p:sldId id="566" r:id="rId55"/>
    <p:sldId id="567" r:id="rId56"/>
    <p:sldId id="568" r:id="rId57"/>
    <p:sldId id="569" r:id="rId58"/>
    <p:sldId id="570" r:id="rId59"/>
    <p:sldId id="571" r:id="rId60"/>
    <p:sldId id="572" r:id="rId61"/>
    <p:sldId id="573" r:id="rId62"/>
    <p:sldId id="574" r:id="rId63"/>
    <p:sldId id="575" r:id="rId64"/>
    <p:sldId id="576" r:id="rId65"/>
    <p:sldId id="577" r:id="rId66"/>
    <p:sldId id="578" r:id="rId67"/>
    <p:sldId id="579" r:id="rId68"/>
    <p:sldId id="580" r:id="rId69"/>
    <p:sldId id="581" r:id="rId70"/>
    <p:sldId id="582" r:id="rId71"/>
    <p:sldId id="583" r:id="rId72"/>
    <p:sldId id="584" r:id="rId73"/>
    <p:sldId id="585" r:id="rId74"/>
    <p:sldId id="586" r:id="rId75"/>
    <p:sldId id="587" r:id="rId76"/>
    <p:sldId id="588" r:id="rId77"/>
    <p:sldId id="589" r:id="rId78"/>
    <p:sldId id="590" r:id="rId79"/>
    <p:sldId id="591" r:id="rId80"/>
    <p:sldId id="592" r:id="rId81"/>
    <p:sldId id="593" r:id="rId82"/>
    <p:sldId id="594" r:id="rId83"/>
    <p:sldId id="595" r:id="rId84"/>
    <p:sldId id="596" r:id="rId85"/>
    <p:sldId id="597" r:id="rId86"/>
    <p:sldId id="598" r:id="rId87"/>
    <p:sldId id="599" r:id="rId88"/>
    <p:sldId id="600" r:id="rId89"/>
    <p:sldId id="601" r:id="rId90"/>
    <p:sldId id="602" r:id="rId91"/>
    <p:sldId id="603" r:id="rId92"/>
    <p:sldId id="604" r:id="rId93"/>
    <p:sldId id="605" r:id="rId9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39" d="100"/>
          <a:sy n="39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8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6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77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9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ADA-0620-477F-BBFD-0EAC60F6612A}" type="datetimeFigureOut">
              <a:rPr lang="en-GB" smtClean="0"/>
              <a:t>20/07/2016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5035-487C-4AFB-A669-4E6B240B1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65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dirty="0" smtClean="0"/>
              <a:t>KS2 Memories</a:t>
            </a:r>
            <a:endParaRPr lang="en-GB" sz="8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869160"/>
            <a:ext cx="41433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9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3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7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7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3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2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3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9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52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1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84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0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17770"/>
          <a:stretch/>
        </p:blipFill>
        <p:spPr>
          <a:xfrm rot="5400000">
            <a:off x="1141413" y="-171450"/>
            <a:ext cx="6859587" cy="720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2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6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3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4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9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4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7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8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1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4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5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4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2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4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34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1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6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12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4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9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7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31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5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9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6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9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5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20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7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1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78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0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7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0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9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0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2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9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5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7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6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4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8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0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6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27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1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3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3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5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7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5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92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83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8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7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4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1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3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3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7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310316 19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19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ol cam 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</Words>
  <Application>Microsoft Office PowerPoint</Application>
  <PresentationFormat>On-screen Show (4:3)</PresentationFormat>
  <Paragraphs>1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KS2 Memories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Profile</dc:creator>
  <cp:lastModifiedBy>Profile</cp:lastModifiedBy>
  <cp:revision>6</cp:revision>
  <dcterms:created xsi:type="dcterms:W3CDTF">2016-07-19T15:02:50Z</dcterms:created>
  <dcterms:modified xsi:type="dcterms:W3CDTF">2016-07-20T06:58:51Z</dcterms:modified>
</cp:coreProperties>
</file>