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5" r:id="rId59"/>
    <p:sldId id="316" r:id="rId60"/>
    <p:sldId id="317" r:id="rId61"/>
    <p:sldId id="318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341B80F-48F8-42F8-AC0E-4B3D91EA6588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4B71767-FBCA-4FB0-9DAA-1647E34CAF4A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fade/>
  </p:transition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 smtClean="0"/>
              <a:t>Memories from our Trips</a:t>
            </a:r>
            <a:endParaRPr lang="en-GB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941168"/>
            <a:ext cx="41433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3358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60366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53455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43168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70985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981022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79929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753563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4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415913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98238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948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57862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82284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56683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286353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47992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69965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71963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1852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5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26496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6763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42525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08534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3378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72134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18739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540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65182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5067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669303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89142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09572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65275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25144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44122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51861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03266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85527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69295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54974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65135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47027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4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08268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828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09212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241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09057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34807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0769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6566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816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47218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041502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61062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81037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29826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10660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47471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07951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76789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99843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04729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85684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54340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20199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57522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3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4371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05801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754206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13166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13132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12808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36283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15990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4928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41139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91030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3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16167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24883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84074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39762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54019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12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88352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54322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751709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936558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868030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3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65314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619672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224955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991</TotalTime>
  <Words>4</Words>
  <Application>Microsoft Office PowerPoint</Application>
  <PresentationFormat>On-screen Show (4:3)</PresentationFormat>
  <Paragraphs>1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Horizon</vt:lpstr>
      <vt:lpstr>Memories from our Trips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Profile</dc:creator>
  <cp:lastModifiedBy>Profile</cp:lastModifiedBy>
  <cp:revision>5</cp:revision>
  <dcterms:created xsi:type="dcterms:W3CDTF">2016-07-19T14:23:35Z</dcterms:created>
  <dcterms:modified xsi:type="dcterms:W3CDTF">2016-07-20T06:59:07Z</dcterms:modified>
</cp:coreProperties>
</file>