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4" r:id="rId5"/>
    <p:sldId id="263" r:id="rId6"/>
    <p:sldId id="262" r:id="rId7"/>
    <p:sldId id="261" r:id="rId8"/>
    <p:sldId id="260" r:id="rId9"/>
    <p:sldId id="282" r:id="rId10"/>
    <p:sldId id="281" r:id="rId11"/>
    <p:sldId id="280" r:id="rId12"/>
    <p:sldId id="279" r:id="rId13"/>
    <p:sldId id="278" r:id="rId14"/>
    <p:sldId id="277" r:id="rId15"/>
    <p:sldId id="276" r:id="rId16"/>
    <p:sldId id="275" r:id="rId17"/>
    <p:sldId id="274" r:id="rId18"/>
    <p:sldId id="273" r:id="rId19"/>
    <p:sldId id="272" r:id="rId20"/>
    <p:sldId id="271" r:id="rId21"/>
    <p:sldId id="270" r:id="rId22"/>
    <p:sldId id="269" r:id="rId23"/>
    <p:sldId id="257" r:id="rId24"/>
    <p:sldId id="258" r:id="rId25"/>
    <p:sldId id="268" r:id="rId26"/>
    <p:sldId id="267" r:id="rId27"/>
    <p:sldId id="25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BD20-F245-4C46-AE45-CDCD42F0EB2B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41D3-7230-4EC0-B64A-F53789364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28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BD20-F245-4C46-AE45-CDCD42F0EB2B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41D3-7230-4EC0-B64A-F53789364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61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BD20-F245-4C46-AE45-CDCD42F0EB2B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41D3-7230-4EC0-B64A-F53789364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8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BD20-F245-4C46-AE45-CDCD42F0EB2B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41D3-7230-4EC0-B64A-F53789364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98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BD20-F245-4C46-AE45-CDCD42F0EB2B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41D3-7230-4EC0-B64A-F53789364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1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BD20-F245-4C46-AE45-CDCD42F0EB2B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41D3-7230-4EC0-B64A-F53789364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13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BD20-F245-4C46-AE45-CDCD42F0EB2B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41D3-7230-4EC0-B64A-F53789364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21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BD20-F245-4C46-AE45-CDCD42F0EB2B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41D3-7230-4EC0-B64A-F53789364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47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BD20-F245-4C46-AE45-CDCD42F0EB2B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41D3-7230-4EC0-B64A-F53789364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16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BD20-F245-4C46-AE45-CDCD42F0EB2B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41D3-7230-4EC0-B64A-F53789364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53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BD20-F245-4C46-AE45-CDCD42F0EB2B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41D3-7230-4EC0-B64A-F53789364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59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BBD20-F245-4C46-AE45-CDCD42F0EB2B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641D3-7230-4EC0-B64A-F53789364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51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41509" y="1784608"/>
            <a:ext cx="2978964" cy="22342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2821" y="3247816"/>
            <a:ext cx="39995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Congratulations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96" y="204226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of 2016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36840"/>
            <a:ext cx="5226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Gorsewood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2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09" y="1784739"/>
            <a:ext cx="2978964" cy="22339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2821" y="3247816"/>
            <a:ext cx="39995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Congratulations</a:t>
            </a:r>
          </a:p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freya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96" y="204226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of 2016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36840"/>
            <a:ext cx="5226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Gorsewood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09" y="1783253"/>
            <a:ext cx="2978964" cy="22369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2821" y="3247816"/>
            <a:ext cx="39995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Congratulations</a:t>
            </a:r>
          </a:p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wendy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96" y="204226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of 2016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36840"/>
            <a:ext cx="5226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Gorsewood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09" y="1584101"/>
            <a:ext cx="2978964" cy="26352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2821" y="3247816"/>
            <a:ext cx="39995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Congratulations</a:t>
            </a:r>
          </a:p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sophie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96" y="204226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of 2016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36840"/>
            <a:ext cx="5226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Gorsewood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/>
          <a:stretch/>
        </p:blipFill>
        <p:spPr>
          <a:xfrm rot="10800000">
            <a:off x="5841509" y="1784607"/>
            <a:ext cx="2873000" cy="22342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2821" y="3247816"/>
            <a:ext cx="39995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Congratulations</a:t>
            </a:r>
          </a:p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harvey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96" y="204226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of 2016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36840"/>
            <a:ext cx="5226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Gorsewood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/>
          <a:stretch/>
        </p:blipFill>
        <p:spPr>
          <a:xfrm rot="10800000">
            <a:off x="5841509" y="1412237"/>
            <a:ext cx="2873000" cy="29789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2821" y="3247816"/>
            <a:ext cx="39995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Congratulations</a:t>
            </a:r>
          </a:p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logan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96" y="204226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of 2016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36840"/>
            <a:ext cx="5226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Gorsewood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41509" y="1412237"/>
            <a:ext cx="2978964" cy="29789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2821" y="3247816"/>
            <a:ext cx="39995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Congratulations</a:t>
            </a:r>
          </a:p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tamikka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96" y="204226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of 2016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36840"/>
            <a:ext cx="5226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Gorsewood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r="5752"/>
          <a:stretch/>
        </p:blipFill>
        <p:spPr>
          <a:xfrm rot="10800000">
            <a:off x="5705037" y="1453228"/>
            <a:ext cx="3187442" cy="28398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2821" y="3247816"/>
            <a:ext cx="39995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Congratulations</a:t>
            </a:r>
          </a:p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teegan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96" y="204226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of 2016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36840"/>
            <a:ext cx="5226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Gorsewood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/>
          <a:stretch/>
        </p:blipFill>
        <p:spPr>
          <a:xfrm rot="10800000">
            <a:off x="5564236" y="1772816"/>
            <a:ext cx="3400252" cy="26699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2821" y="3247816"/>
            <a:ext cx="39995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Congratulations</a:t>
            </a:r>
          </a:p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bethany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96" y="204226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of 2016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36840"/>
            <a:ext cx="5226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Gorsewood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09" y="1464730"/>
            <a:ext cx="2978964" cy="28739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2821" y="3247816"/>
            <a:ext cx="39995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Congratulations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Dylan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96" y="204226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of 2016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36840"/>
            <a:ext cx="5226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Gorsewood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09" y="1502881"/>
            <a:ext cx="2978964" cy="27976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2821" y="3247816"/>
            <a:ext cx="39995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Congratulations</a:t>
            </a:r>
          </a:p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maddison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96" y="204226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of 2016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36840"/>
            <a:ext cx="5226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Gorsewood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09" y="1784482"/>
            <a:ext cx="2978964" cy="22344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2821" y="3247816"/>
            <a:ext cx="39995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Congratulations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William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96" y="204226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of 2016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36840"/>
            <a:ext cx="5226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Gorsewood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4"/>
          <a:stretch/>
        </p:blipFill>
        <p:spPr>
          <a:xfrm>
            <a:off x="5841509" y="1412237"/>
            <a:ext cx="2928418" cy="298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2821" y="3247816"/>
            <a:ext cx="39995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Congratulations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jack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96" y="204226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of 2016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36840"/>
            <a:ext cx="5226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Gorsewood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09" y="1412237"/>
            <a:ext cx="2978964" cy="29789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2821" y="3247816"/>
            <a:ext cx="39995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Congratulations</a:t>
            </a:r>
          </a:p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rhys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96" y="204226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of 2016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36840"/>
            <a:ext cx="5226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Gorsewood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41509" y="1784608"/>
            <a:ext cx="2978964" cy="22342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2821" y="3247816"/>
            <a:ext cx="39995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Congratulations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Leon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96" y="204226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of 2016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36840"/>
            <a:ext cx="5226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Gorsewood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09" y="1690212"/>
            <a:ext cx="2978964" cy="24230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2821" y="3247816"/>
            <a:ext cx="39995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Congratulations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Marissa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96" y="204226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of 2016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36840"/>
            <a:ext cx="5226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Gorsewood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"/>
          <a:stretch/>
        </p:blipFill>
        <p:spPr>
          <a:xfrm rot="10800000">
            <a:off x="5549973" y="1700809"/>
            <a:ext cx="3409512" cy="26642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2821" y="3247816"/>
            <a:ext cx="39995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Congratulations</a:t>
            </a:r>
          </a:p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macey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96" y="204226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of 2016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36840"/>
            <a:ext cx="5226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Gorsewood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09" y="1493207"/>
            <a:ext cx="2978964" cy="2817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2821" y="3247816"/>
            <a:ext cx="39995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Congratulations</a:t>
            </a:r>
          </a:p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libbie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96" y="204226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of 2016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36840"/>
            <a:ext cx="5226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Gorsewood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7"/>
          <a:stretch/>
        </p:blipFill>
        <p:spPr>
          <a:xfrm rot="10800000">
            <a:off x="5943599" y="1412237"/>
            <a:ext cx="2876873" cy="29789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2821" y="3247816"/>
            <a:ext cx="39995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Congratulations</a:t>
            </a:r>
          </a:p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abby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96" y="204226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of 2016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36840"/>
            <a:ext cx="5226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Gorsewood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56347"/>
            <a:ext cx="3312369" cy="27695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2821" y="3247816"/>
            <a:ext cx="39995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Congratulations</a:t>
            </a:r>
          </a:p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alice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96" y="204226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of 2016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36840"/>
            <a:ext cx="5226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Gorsewood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09" y="1602545"/>
            <a:ext cx="2978964" cy="25983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2821" y="3247816"/>
            <a:ext cx="39995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Congratulations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Frankie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96" y="204226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of 2016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36840"/>
            <a:ext cx="5226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Gorsewood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"/>
          <a:stretch/>
        </p:blipFill>
        <p:spPr>
          <a:xfrm rot="10800000">
            <a:off x="5999017" y="1784607"/>
            <a:ext cx="2821455" cy="22342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2821" y="3247816"/>
            <a:ext cx="39995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Congratulations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Jack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96" y="204226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of 2016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36840"/>
            <a:ext cx="5226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Gorsewood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09" y="1650746"/>
            <a:ext cx="2978964" cy="25019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2821" y="3247816"/>
            <a:ext cx="39995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Congratulations</a:t>
            </a:r>
          </a:p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Emmie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96" y="204226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of 2016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36840"/>
            <a:ext cx="5226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Gorsewood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09" y="1412237"/>
            <a:ext cx="2978964" cy="29789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2821" y="3247816"/>
            <a:ext cx="39995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Congratulations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Caitlin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96" y="204226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of 2016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36840"/>
            <a:ext cx="5226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Gorsewood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7"/>
          <a:stretch/>
        </p:blipFill>
        <p:spPr>
          <a:xfrm>
            <a:off x="5841509" y="1784608"/>
            <a:ext cx="2845291" cy="22342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2821" y="3247816"/>
            <a:ext cx="39995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Congratulations</a:t>
            </a:r>
          </a:p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tyler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96" y="204226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of 2016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36840"/>
            <a:ext cx="5226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Gorsewood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/>
          <a:stretch/>
        </p:blipFill>
        <p:spPr>
          <a:xfrm>
            <a:off x="5971309" y="1784608"/>
            <a:ext cx="2849164" cy="22342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2821" y="3247816"/>
            <a:ext cx="39995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Congratulations</a:t>
            </a:r>
          </a:p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charlie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96" y="204226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of 2016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36840"/>
            <a:ext cx="5226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Gorsewood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41509" y="1412237"/>
            <a:ext cx="2978964" cy="29789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2821" y="3247816"/>
            <a:ext cx="399955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Congratulations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jack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96" y="204226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of 2016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36840"/>
            <a:ext cx="5226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Gorsewood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Primary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189</Words>
  <Application>Microsoft Office PowerPoint</Application>
  <PresentationFormat>On-screen Show (4:3)</PresentationFormat>
  <Paragraphs>108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Profile</dc:creator>
  <cp:lastModifiedBy>Profile</cp:lastModifiedBy>
  <cp:revision>5</cp:revision>
  <dcterms:created xsi:type="dcterms:W3CDTF">2016-07-12T10:50:30Z</dcterms:created>
  <dcterms:modified xsi:type="dcterms:W3CDTF">2016-07-12T14:26:16Z</dcterms:modified>
</cp:coreProperties>
</file>