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96" y="-21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5216142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1C23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youtube.com/watch?v=FjJD1UDwVK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youtube.com/user/ruthmiskintrainin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1530925" y="713525"/>
            <a:ext cx="6340800" cy="1692300"/>
          </a:xfrm>
          <a:prstGeom prst="rect">
            <a:avLst/>
          </a:prstGeom>
          <a:solidFill>
            <a:srgbClr val="F1C232"/>
          </a:solidFill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The Wonderful World of Books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1922725" y="2755825"/>
            <a:ext cx="5557200" cy="792600"/>
          </a:xfrm>
          <a:prstGeom prst="rect">
            <a:avLst/>
          </a:prstGeom>
          <a:solidFill>
            <a:srgbClr val="F1C232"/>
          </a:solidFill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0000FF"/>
                </a:solidFill>
              </a:rPr>
              <a:t>Reading with your children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Shape 60" descr="IMG_0134[1]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2979074" cy="2234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Shape 61" descr="IMG_0133[1]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96065" y="1270500"/>
            <a:ext cx="1951875" cy="2602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Shape 62" descr="IMG_5538[1].JP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2341450"/>
            <a:ext cx="2014031" cy="2695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Shape 63" descr="IMG_5539[1].JP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009825" y="0"/>
            <a:ext cx="3134177" cy="2341451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Shape 64"/>
          <p:cNvSpPr txBox="1"/>
          <p:nvPr/>
        </p:nvSpPr>
        <p:spPr>
          <a:xfrm>
            <a:off x="3183775" y="3976450"/>
            <a:ext cx="4468500" cy="601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134F5C"/>
                </a:solidFill>
              </a:rPr>
              <a:t>“My favourite time of the day is when I read at bedtime. I like talking about the pictures.” Heidi</a:t>
            </a:r>
            <a:r>
              <a:rPr lang="en"/>
              <a:t> </a:t>
            </a:r>
          </a:p>
        </p:txBody>
      </p:sp>
      <p:sp>
        <p:nvSpPr>
          <p:cNvPr id="65" name="Shape 65"/>
          <p:cNvSpPr txBox="1"/>
          <p:nvPr/>
        </p:nvSpPr>
        <p:spPr>
          <a:xfrm>
            <a:off x="3004950" y="109625"/>
            <a:ext cx="2979000" cy="806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1155CC"/>
                </a:solidFill>
              </a:rPr>
              <a:t>“I enjoy reading stories about superheroes with my Mum and Dad” Kayden</a:t>
            </a:r>
          </a:p>
        </p:txBody>
      </p:sp>
      <p:sp>
        <p:nvSpPr>
          <p:cNvPr id="66" name="Shape 66"/>
          <p:cNvSpPr txBox="1"/>
          <p:nvPr/>
        </p:nvSpPr>
        <p:spPr>
          <a:xfrm>
            <a:off x="2063550" y="2341450"/>
            <a:ext cx="1070700" cy="1936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CC0000"/>
                </a:solidFill>
              </a:rPr>
              <a:t>“I enjoy reading about owl and butterflies.” </a:t>
            </a:r>
          </a:p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CC0000"/>
                </a:solidFill>
              </a:rPr>
              <a:t>Alesha</a:t>
            </a:r>
          </a:p>
        </p:txBody>
      </p:sp>
      <p:sp>
        <p:nvSpPr>
          <p:cNvPr id="67" name="Shape 67"/>
          <p:cNvSpPr txBox="1"/>
          <p:nvPr/>
        </p:nvSpPr>
        <p:spPr>
          <a:xfrm>
            <a:off x="5865025" y="2550775"/>
            <a:ext cx="2979000" cy="1058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38761D"/>
                </a:solidFill>
              </a:rPr>
              <a:t>“I like it when teachers read stories to me because they make it fun. My favourite stories are about insects.” Grace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/>
        </p:nvSpPr>
        <p:spPr>
          <a:xfrm>
            <a:off x="1837100" y="780300"/>
            <a:ext cx="5600100" cy="29448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algn="ctr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400"/>
              <a:t> </a:t>
            </a:r>
            <a:r>
              <a:rPr lang="en" sz="2400" u="sng">
                <a:solidFill>
                  <a:schemeClr val="dk1"/>
                </a:solidFill>
              </a:rPr>
              <a:t>Reading with your child at home</a:t>
            </a:r>
          </a:p>
          <a:p>
            <a:pPr lvl="0" algn="ctr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800" u="sng">
                <a:solidFill>
                  <a:srgbClr val="1155CC"/>
                </a:solidFill>
                <a:hlinkClick r:id="rId4"/>
              </a:rPr>
              <a:t>https://www.youtube.com/watch?v=FjJD1UDwVKg</a:t>
            </a:r>
          </a:p>
          <a:p>
            <a:pPr lvl="0" algn="ctr">
              <a:spcBef>
                <a:spcPts val="0"/>
              </a:spcBef>
              <a:buNone/>
            </a:pPr>
            <a:r>
              <a:rPr lang="en" sz="3600">
                <a:solidFill>
                  <a:srgbClr val="CC0000"/>
                </a:solidFill>
              </a:rPr>
              <a:t>R</a:t>
            </a:r>
            <a:r>
              <a:rPr lang="en" sz="1800">
                <a:solidFill>
                  <a:srgbClr val="CC0000"/>
                </a:solidFill>
              </a:rPr>
              <a:t>epeat the book</a:t>
            </a:r>
            <a:r>
              <a:rPr lang="en" sz="1800"/>
              <a:t> </a:t>
            </a:r>
          </a:p>
          <a:p>
            <a:pPr lvl="0" algn="ctr">
              <a:spcBef>
                <a:spcPts val="0"/>
              </a:spcBef>
              <a:buNone/>
            </a:pPr>
            <a:r>
              <a:rPr lang="en" sz="3600">
                <a:solidFill>
                  <a:srgbClr val="1155CC"/>
                </a:solidFill>
              </a:rPr>
              <a:t>E</a:t>
            </a:r>
            <a:r>
              <a:rPr lang="en" sz="1800">
                <a:solidFill>
                  <a:srgbClr val="1155CC"/>
                </a:solidFill>
              </a:rPr>
              <a:t>ngage and Enjoy  </a:t>
            </a:r>
          </a:p>
          <a:p>
            <a:pPr lvl="0" algn="ctr">
              <a:spcBef>
                <a:spcPts val="0"/>
              </a:spcBef>
              <a:buNone/>
            </a:pPr>
            <a:r>
              <a:rPr lang="en" sz="3600">
                <a:solidFill>
                  <a:srgbClr val="A64D79"/>
                </a:solidFill>
              </a:rPr>
              <a:t>A</a:t>
            </a:r>
            <a:r>
              <a:rPr lang="en" sz="1800">
                <a:solidFill>
                  <a:srgbClr val="A64D79"/>
                </a:solidFill>
              </a:rPr>
              <a:t>sk Questions  </a:t>
            </a:r>
          </a:p>
          <a:p>
            <a:pPr lvl="0" algn="ctr">
              <a:spcBef>
                <a:spcPts val="0"/>
              </a:spcBef>
              <a:buNone/>
            </a:pPr>
            <a:r>
              <a:rPr lang="en" sz="3600">
                <a:solidFill>
                  <a:srgbClr val="6AA84F"/>
                </a:solidFill>
              </a:rPr>
              <a:t>D</a:t>
            </a:r>
            <a:r>
              <a:rPr lang="en" sz="1800">
                <a:solidFill>
                  <a:srgbClr val="6AA84F"/>
                </a:solidFill>
              </a:rPr>
              <a:t>o More </a:t>
            </a:r>
          </a:p>
          <a:p>
            <a:pPr lvl="0">
              <a:spcBef>
                <a:spcPts val="0"/>
              </a:spcBef>
              <a:buNone/>
            </a:pPr>
            <a:endParaRPr sz="1800"/>
          </a:p>
          <a:p>
            <a:pPr lvl="0">
              <a:spcBef>
                <a:spcPts val="0"/>
              </a:spcBef>
              <a:buNone/>
            </a:pPr>
            <a:endParaRPr sz="1800"/>
          </a:p>
          <a:p>
            <a:pPr lvl="0">
              <a:spcBef>
                <a:spcPts val="0"/>
              </a:spcBef>
              <a:buNone/>
            </a:pPr>
            <a:endParaRPr sz="1800"/>
          </a:p>
          <a:p>
            <a:pPr lvl="0">
              <a:spcBef>
                <a:spcPts val="0"/>
              </a:spcBef>
              <a:buNone/>
            </a:pPr>
            <a:endParaRPr sz="1800"/>
          </a:p>
          <a:p>
            <a:pPr lvl="0">
              <a:spcBef>
                <a:spcPts val="0"/>
              </a:spcBef>
              <a:buNone/>
            </a:pPr>
            <a:endParaRPr sz="1800"/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912875" y="481050"/>
            <a:ext cx="7615200" cy="3834000"/>
          </a:xfrm>
          <a:prstGeom prst="rect">
            <a:avLst/>
          </a:prstGeom>
          <a:solidFill>
            <a:srgbClr val="EFEFEF"/>
          </a:solidFill>
        </p:spPr>
        <p:txBody>
          <a:bodyPr wrap="square"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u="sng">
                <a:solidFill>
                  <a:schemeClr val="dk1"/>
                </a:solidFill>
              </a:rPr>
              <a:t>What Reading looks like in school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Reception, Year 1 and Year 2 RWInc Phonics daily for 1 hour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Year 3,4,5 and 6 Language and Literacy daily for 1 hour 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Every child does Guided Reading and Individual Reading weekly in class 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endParaRPr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endParaRPr>
              <a:solidFill>
                <a:schemeClr val="dk1"/>
              </a:solidFill>
            </a:endParaRPr>
          </a:p>
          <a:p>
            <a: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en" sz="2400" u="sng">
                <a:solidFill>
                  <a:schemeClr val="dk1"/>
                </a:solidFill>
              </a:rPr>
              <a:t>Useful RWInc clips</a:t>
            </a:r>
            <a:r>
              <a:rPr lang="en">
                <a:solidFill>
                  <a:schemeClr val="dk1"/>
                </a:solidFill>
              </a:rPr>
              <a:t> </a:t>
            </a:r>
          </a:p>
          <a:p>
            <a: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 u="sng">
                <a:solidFill>
                  <a:srgbClr val="1155CC"/>
                </a:solidFill>
                <a:hlinkClick r:id="rId4"/>
              </a:rPr>
              <a:t>https://www.youtube.com/user/ruthmiskintraining</a:t>
            </a:r>
            <a:r>
              <a:rPr lang="en">
                <a:solidFill>
                  <a:schemeClr val="dk1"/>
                </a:solidFill>
              </a:rPr>
              <a:t>  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2237700" y="886075"/>
            <a:ext cx="4843200" cy="2694300"/>
          </a:xfrm>
          <a:prstGeom prst="rect">
            <a:avLst/>
          </a:prstGeom>
          <a:solidFill>
            <a:srgbClr val="D9D9D9"/>
          </a:solidFill>
        </p:spPr>
        <p:txBody>
          <a:bodyPr wrap="square"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3600">
                <a:solidFill>
                  <a:srgbClr val="674EA7"/>
                </a:solidFill>
              </a:rPr>
              <a:t>Thank you for coming</a:t>
            </a:r>
          </a:p>
          <a:p>
            <a:pPr lvl="0" algn="ctr">
              <a:spcBef>
                <a:spcPts val="0"/>
              </a:spcBef>
              <a:buNone/>
            </a:pPr>
            <a:r>
              <a:rPr lang="en" sz="2400"/>
              <a:t>We look forward to hearing all about the wonderful reading experiences you have had with your child</a:t>
            </a:r>
          </a:p>
        </p:txBody>
      </p:sp>
      <p:sp>
        <p:nvSpPr>
          <p:cNvPr id="83" name="Shape 83"/>
          <p:cNvSpPr txBox="1"/>
          <p:nvPr/>
        </p:nvSpPr>
        <p:spPr>
          <a:xfrm>
            <a:off x="0" y="4431000"/>
            <a:ext cx="7392300" cy="7125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This information will be uploaded to the school website, check the Year 1 and Year 2 pages. 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Keep an eye out on the literacy page for regular updates and information.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200</Words>
  <Application>Microsoft Office PowerPoint</Application>
  <PresentationFormat>On-screen Show (16:9)</PresentationFormat>
  <Paragraphs>32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Simple Light</vt:lpstr>
      <vt:lpstr>The Wonderful World of Books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Wonderful World of Books</dc:title>
  <dc:creator>user</dc:creator>
  <cp:lastModifiedBy>user</cp:lastModifiedBy>
  <cp:revision>1</cp:revision>
  <dcterms:modified xsi:type="dcterms:W3CDTF">2017-10-18T15:48:41Z</dcterms:modified>
</cp:coreProperties>
</file>