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f74838f7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cf74838f7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cf74838f7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cf74838f7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cf74838f7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cf74838f7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cf74838f7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cf74838f7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cf74838f7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cf74838f7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cf74838f7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cf74838f7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cf74838f7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cf74838f7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cf74838f7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cf74838f7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cf74838f7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cf74838f7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9CB9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49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5825" y="267825"/>
            <a:ext cx="3481175" cy="46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875" y="144400"/>
            <a:ext cx="3683950" cy="485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325" y="170825"/>
            <a:ext cx="4624175" cy="42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550" y="152400"/>
            <a:ext cx="3787458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2975" y="253713"/>
            <a:ext cx="3518050" cy="463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800" y="132250"/>
            <a:ext cx="3702400" cy="487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3300" y="115525"/>
            <a:ext cx="3554925" cy="46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9900" y="180838"/>
            <a:ext cx="3628650" cy="478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00" y="205138"/>
            <a:ext cx="3591775" cy="473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9225" y="160000"/>
            <a:ext cx="4624175" cy="482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