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FD70-1A27-4171-8057-46C0F81FE36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985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FD70-1A27-4171-8057-46C0F81FE36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092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FD70-1A27-4171-8057-46C0F81FE36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040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FD70-1A27-4171-8057-46C0F81FE36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0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FD70-1A27-4171-8057-46C0F81FE36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138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FD70-1A27-4171-8057-46C0F81FE36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98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FD70-1A27-4171-8057-46C0F81FE36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29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FD70-1A27-4171-8057-46C0F81FE36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754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FD70-1A27-4171-8057-46C0F81FE36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662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FD70-1A27-4171-8057-46C0F81FE36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836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FD70-1A27-4171-8057-46C0F81FE36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739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8FD70-1A27-4171-8057-46C0F81FE36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870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683097" y="1059093"/>
            <a:ext cx="5314037" cy="488803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2400" b="1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b="1" i="1" dirty="0" smtClean="0">
                <a:latin typeface="Comic Sans MS" panose="030F0702030302020204" pitchFamily="66" charset="0"/>
              </a:rPr>
              <a:t>	</a:t>
            </a:r>
            <a:r>
              <a:rPr lang="en-GB" sz="2400" b="1" i="1" dirty="0" smtClean="0">
                <a:latin typeface="Comic Sans MS" panose="030F0702030302020204" pitchFamily="66" charset="0"/>
              </a:rPr>
              <a:t>Slovakian Theme </a:t>
            </a:r>
          </a:p>
          <a:p>
            <a:pPr marL="0" indent="0">
              <a:buNone/>
            </a:pPr>
            <a:endParaRPr lang="en-US" sz="2400" b="1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i="1" dirty="0" smtClean="0">
                <a:latin typeface="Comic Sans MS" panose="030F0702030302020204" pitchFamily="66" charset="0"/>
              </a:rPr>
              <a:t>	Japanese Theme </a:t>
            </a:r>
          </a:p>
          <a:p>
            <a:pPr marL="0" indent="0">
              <a:buNone/>
            </a:pPr>
            <a:endParaRPr lang="en-US" sz="2400" b="1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i="1" dirty="0" smtClean="0">
                <a:latin typeface="Comic Sans MS" panose="030F0702030302020204" pitchFamily="66" charset="0"/>
              </a:rPr>
              <a:t>	St Georges Day </a:t>
            </a:r>
          </a:p>
          <a:p>
            <a:pPr marL="0" indent="0">
              <a:buNone/>
            </a:pPr>
            <a:endParaRPr lang="en-US" sz="2400" b="1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i="1" dirty="0" smtClean="0">
                <a:latin typeface="Comic Sans MS" panose="030F0702030302020204" pitchFamily="66" charset="0"/>
              </a:rPr>
              <a:t>	World Cup </a:t>
            </a:r>
          </a:p>
          <a:p>
            <a:pPr marL="0" indent="0">
              <a:buNone/>
            </a:pPr>
            <a:r>
              <a:rPr lang="en-US" sz="2400" b="1" i="1" dirty="0">
                <a:latin typeface="Comic Sans MS" panose="030F0702030302020204" pitchFamily="66" charset="0"/>
              </a:rPr>
              <a:t>	</a:t>
            </a:r>
            <a:r>
              <a:rPr lang="en-US" sz="1600" b="1" i="1" dirty="0" smtClean="0">
                <a:latin typeface="Comic Sans MS" panose="030F0702030302020204" pitchFamily="66" charset="0"/>
              </a:rPr>
              <a:t>Celebration of world foods </a:t>
            </a:r>
            <a:endParaRPr lang="en-GB" sz="1600" b="1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4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4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85484" y="6345078"/>
            <a:ext cx="10868316" cy="47443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GB" dirty="0">
                <a:solidFill>
                  <a:srgbClr val="00B050"/>
                </a:solidFill>
                <a:latin typeface="Comic Sans MS" panose="030F0702030302020204" pitchFamily="66" charset="0"/>
              </a:rPr>
              <a:t>Theme nights are on every night of the above weeks so everyone can join in.</a:t>
            </a:r>
          </a:p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1791025" y="223754"/>
            <a:ext cx="824779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accent6">
                      <a:lumMod val="50000"/>
                    </a:schemeClr>
                  </a:outerShdw>
                </a:effectLst>
              </a:rPr>
              <a:t>RESI THEME NIGHTS </a:t>
            </a:r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accent6">
                      <a:lumMod val="50000"/>
                    </a:schemeClr>
                  </a:outerShdw>
                </a:effectLst>
              </a:rPr>
              <a:t>25-26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00B050"/>
              </a:solidFill>
              <a:effectLst>
                <a:outerShdw blurRad="12700" dist="38100" dir="2700000" algn="tl" rotWithShape="0">
                  <a:schemeClr val="accent6">
                    <a:lumMod val="50000"/>
                  </a:scheme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9629" y="141316"/>
            <a:ext cx="11878887" cy="6618926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AutoShape 2" descr="Image result for Euro 2020. Size: 179 x 204. Source: en.wikipedia.or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Content Placeholder 4"/>
          <p:cNvSpPr txBox="1">
            <a:spLocks/>
          </p:cNvSpPr>
          <p:nvPr/>
        </p:nvSpPr>
        <p:spPr>
          <a:xfrm>
            <a:off x="5110172" y="1113630"/>
            <a:ext cx="5199219" cy="55200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2400" b="1" i="1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b="1" i="1" dirty="0" smtClean="0">
                <a:latin typeface="Comic Sans MS" panose="030F0702030302020204" pitchFamily="66" charset="0"/>
              </a:rPr>
              <a:t>	</a:t>
            </a:r>
            <a:r>
              <a:rPr lang="en-GB" sz="2400" b="1" i="1" dirty="0" smtClean="0">
                <a:latin typeface="Comic Sans MS" panose="030F0702030302020204" pitchFamily="66" charset="0"/>
              </a:rPr>
              <a:t>17</a:t>
            </a:r>
            <a:r>
              <a:rPr lang="en-GB" sz="2400" b="1" i="1" baseline="30000" dirty="0" smtClean="0">
                <a:latin typeface="Comic Sans MS" panose="030F0702030302020204" pitchFamily="66" charset="0"/>
              </a:rPr>
              <a:t>th</a:t>
            </a:r>
            <a:r>
              <a:rPr lang="en-GB" sz="2400" b="1" i="1" dirty="0" smtClean="0">
                <a:latin typeface="Comic Sans MS" panose="030F0702030302020204" pitchFamily="66" charset="0"/>
              </a:rPr>
              <a:t> November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400" b="1" i="1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b="1" i="1" dirty="0" smtClean="0">
                <a:latin typeface="Comic Sans MS" panose="030F0702030302020204" pitchFamily="66" charset="0"/>
              </a:rPr>
              <a:t>	19</a:t>
            </a:r>
            <a:r>
              <a:rPr lang="en-GB" sz="2400" b="1" i="1" baseline="30000" dirty="0" smtClean="0">
                <a:latin typeface="Comic Sans MS" panose="030F0702030302020204" pitchFamily="66" charset="0"/>
              </a:rPr>
              <a:t>th</a:t>
            </a:r>
            <a:r>
              <a:rPr lang="en-GB" sz="2400" b="1" i="1" dirty="0" smtClean="0">
                <a:latin typeface="Comic Sans MS" panose="030F0702030302020204" pitchFamily="66" charset="0"/>
              </a:rPr>
              <a:t> January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b="1" i="1" dirty="0">
                <a:latin typeface="Comic Sans MS" panose="030F0702030302020204" pitchFamily="66" charset="0"/>
              </a:rPr>
              <a:t>	</a:t>
            </a:r>
            <a:endParaRPr lang="en-GB" sz="2400" b="1" i="1" dirty="0" smtClean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b="1" i="1" dirty="0">
                <a:latin typeface="Comic Sans MS" panose="030F0702030302020204" pitchFamily="66" charset="0"/>
              </a:rPr>
              <a:t>	</a:t>
            </a:r>
            <a:r>
              <a:rPr lang="en-GB" sz="2400" b="1" i="1" dirty="0" smtClean="0">
                <a:latin typeface="Comic Sans MS" panose="030F0702030302020204" pitchFamily="66" charset="0"/>
              </a:rPr>
              <a:t>20</a:t>
            </a:r>
            <a:r>
              <a:rPr lang="en-GB" sz="2400" b="1" i="1" baseline="30000" dirty="0" smtClean="0">
                <a:latin typeface="Comic Sans MS" panose="030F0702030302020204" pitchFamily="66" charset="0"/>
              </a:rPr>
              <a:t>TH</a:t>
            </a:r>
            <a:r>
              <a:rPr lang="en-GB" sz="2400" b="1" i="1" dirty="0" smtClean="0">
                <a:latin typeface="Comic Sans MS" panose="030F0702030302020204" pitchFamily="66" charset="0"/>
              </a:rPr>
              <a:t> April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400" b="1" i="1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b="1" i="1" dirty="0" smtClean="0">
                <a:latin typeface="Comic Sans MS" panose="030F0702030302020204" pitchFamily="66" charset="0"/>
              </a:rPr>
              <a:t>	15</a:t>
            </a:r>
            <a:r>
              <a:rPr lang="en-GB" sz="2400" b="1" i="1" baseline="30000" dirty="0" smtClean="0">
                <a:latin typeface="Comic Sans MS" panose="030F0702030302020204" pitchFamily="66" charset="0"/>
              </a:rPr>
              <a:t>th</a:t>
            </a:r>
            <a:r>
              <a:rPr lang="en-GB" sz="2400" b="1" i="1" dirty="0" smtClean="0">
                <a:latin typeface="Comic Sans MS" panose="030F0702030302020204" pitchFamily="66" charset="0"/>
              </a:rPr>
              <a:t> June </a:t>
            </a:r>
            <a:r>
              <a:rPr lang="en-GB" sz="2400" b="1" i="1" dirty="0">
                <a:latin typeface="Comic Sans MS" panose="030F0702030302020204" pitchFamily="66" charset="0"/>
              </a:rPr>
              <a:t/>
            </a:r>
            <a:br>
              <a:rPr lang="en-GB" sz="2400" b="1" i="1" dirty="0">
                <a:latin typeface="Comic Sans MS" panose="030F0702030302020204" pitchFamily="66" charset="0"/>
              </a:rPr>
            </a:br>
            <a:r>
              <a:rPr lang="en-GB" sz="2400" b="1" i="1" dirty="0">
                <a:latin typeface="Comic Sans MS" panose="030F0702030302020204" pitchFamily="66" charset="0"/>
              </a:rPr>
              <a:t/>
            </a:r>
            <a:br>
              <a:rPr lang="en-GB" sz="2400" b="1" i="1" dirty="0">
                <a:latin typeface="Comic Sans MS" panose="030F0702030302020204" pitchFamily="66" charset="0"/>
              </a:rPr>
            </a:br>
            <a:r>
              <a:rPr lang="en-GB" sz="2400" b="1" i="1" dirty="0" smtClean="0">
                <a:latin typeface="Comic Sans MS" panose="030F0702030302020204" pitchFamily="66" charset="0"/>
              </a:rPr>
              <a:t>	</a:t>
            </a:r>
            <a:endParaRPr lang="en-GB" sz="2400" b="1" i="1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b="1" i="1" dirty="0">
                <a:latin typeface="Comic Sans MS" panose="030F0702030302020204" pitchFamily="66" charset="0"/>
              </a:rPr>
              <a:t/>
            </a:r>
            <a:br>
              <a:rPr lang="en-GB" sz="2400" b="1" i="1" dirty="0">
                <a:latin typeface="Comic Sans MS" panose="030F0702030302020204" pitchFamily="66" charset="0"/>
              </a:rPr>
            </a:br>
            <a:endParaRPr lang="en-GB" sz="2400" b="1" i="1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2400" b="1" i="1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24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24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utoShape 2" descr="Eid Al-Adha — CultureAll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AutoShape 4" descr="Download Flag, Poland, Polish Flag ...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8" name="Picture 7" descr="Vector Poster Featuring The Slovakian Flag With Brush Stroke Effect And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733" y="1098669"/>
            <a:ext cx="1861445" cy="1240963"/>
          </a:xfrm>
          <a:prstGeom prst="rect">
            <a:avLst/>
          </a:prstGeom>
        </p:spPr>
      </p:pic>
      <p:pic>
        <p:nvPicPr>
          <p:cNvPr id="14" name="Picture 13" descr="Japanese Language: History, Writing System, and Grammar – OptiLin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0417" y="1923391"/>
            <a:ext cx="2553536" cy="1404445"/>
          </a:xfrm>
          <a:prstGeom prst="rect">
            <a:avLst/>
          </a:prstGeom>
        </p:spPr>
      </p:pic>
      <p:pic>
        <p:nvPicPr>
          <p:cNvPr id="16" name="Picture 15" descr="5074263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552" y="2867149"/>
            <a:ext cx="1649626" cy="1649626"/>
          </a:xfrm>
          <a:prstGeom prst="rect">
            <a:avLst/>
          </a:prstGeom>
        </p:spPr>
      </p:pic>
      <p:pic>
        <p:nvPicPr>
          <p:cNvPr id="18" name="Picture 17" descr="Clipart - World Flags Glob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587" y="3743041"/>
            <a:ext cx="2012884" cy="1969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72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1753</TotalTime>
  <Words>55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Gill Osborne</dc:creator>
  <cp:lastModifiedBy>Emma Prince</cp:lastModifiedBy>
  <cp:revision>47</cp:revision>
  <cp:lastPrinted>2025-10-14T12:20:09Z</cp:lastPrinted>
  <dcterms:created xsi:type="dcterms:W3CDTF">2021-05-20T13:49:41Z</dcterms:created>
  <dcterms:modified xsi:type="dcterms:W3CDTF">2025-10-14T12:22:16Z</dcterms:modified>
</cp:coreProperties>
</file>