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98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092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040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0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138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98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2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754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662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836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739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8FD70-1A27-4171-8057-46C0F81FE36F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EE14B-8592-4DFE-A3CD-2E5EA8F7C2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870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683097" y="1059093"/>
            <a:ext cx="5314037" cy="48880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	Thanksgiving 	</a:t>
            </a: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10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	Christmas Parties</a:t>
            </a: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10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	Chinese </a:t>
            </a:r>
            <a:r>
              <a:rPr lang="en-GB" sz="2400" b="1" i="1" dirty="0">
                <a:latin typeface="Comic Sans MS" panose="030F0702030302020204" pitchFamily="66" charset="0"/>
              </a:rPr>
              <a:t>New Year</a:t>
            </a:r>
          </a:p>
          <a:p>
            <a:pPr marL="0" indent="0">
              <a:buNone/>
            </a:pPr>
            <a:endParaRPr lang="en-GB" sz="10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i="1" dirty="0" smtClean="0">
                <a:latin typeface="Comic Sans MS" panose="030F0702030302020204" pitchFamily="66" charset="0"/>
              </a:rPr>
              <a:t>	</a:t>
            </a:r>
            <a:r>
              <a:rPr lang="en-US" sz="2400" b="1" i="1" dirty="0" err="1" smtClean="0">
                <a:latin typeface="Comic Sans MS" panose="030F0702030302020204" pitchFamily="66" charset="0"/>
              </a:rPr>
              <a:t>Marzanna</a:t>
            </a:r>
            <a:r>
              <a:rPr lang="en-US" sz="2400" b="1" i="1" dirty="0" smtClean="0">
                <a:latin typeface="Comic Sans MS" panose="030F0702030302020204" pitchFamily="66" charset="0"/>
              </a:rPr>
              <a:t> </a:t>
            </a:r>
            <a:r>
              <a:rPr lang="en-US" sz="2400" b="1" i="1" dirty="0">
                <a:latin typeface="Comic Sans MS" panose="030F0702030302020204" pitchFamily="66" charset="0"/>
              </a:rPr>
              <a:t>Festival </a:t>
            </a:r>
            <a:r>
              <a:rPr lang="en-US" sz="800" b="1" i="1" dirty="0">
                <a:latin typeface="Comic Sans MS" panose="030F0702030302020204" pitchFamily="66" charset="0"/>
              </a:rPr>
              <a:t>                   </a:t>
            </a:r>
            <a:endParaRPr lang="en-GB" sz="8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10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	Eid </a:t>
            </a:r>
            <a:r>
              <a:rPr lang="en-GB" sz="2400" b="1" i="1" dirty="0">
                <a:latin typeface="Comic Sans MS" panose="030F0702030302020204" pitchFamily="66" charset="0"/>
              </a:rPr>
              <a:t>al-</a:t>
            </a:r>
            <a:r>
              <a:rPr lang="en-GB" sz="2400" b="1" i="1" dirty="0" err="1">
                <a:latin typeface="Comic Sans MS" panose="030F0702030302020204" pitchFamily="66" charset="0"/>
              </a:rPr>
              <a:t>Adha</a:t>
            </a:r>
            <a:r>
              <a:rPr lang="en-GB" sz="2400" b="1" i="1" dirty="0">
                <a:latin typeface="Comic Sans MS" panose="030F0702030302020204" pitchFamily="66" charset="0"/>
              </a:rPr>
              <a:t> </a:t>
            </a:r>
            <a:endParaRPr lang="en-GB" sz="2400" b="1" i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1100" b="1" i="1" dirty="0" smtClean="0">
                <a:latin typeface="Comic Sans MS" panose="030F0702030302020204" pitchFamily="66" charset="0"/>
              </a:rPr>
              <a:t>(</a:t>
            </a:r>
            <a:r>
              <a:rPr lang="en-GB" sz="1100" b="1" i="1" dirty="0">
                <a:latin typeface="Comic Sans MS" panose="030F0702030302020204" pitchFamily="66" charset="0"/>
              </a:rPr>
              <a:t>Nigerian food celebration)</a:t>
            </a:r>
            <a:r>
              <a:rPr lang="en-GB" sz="800" b="1" i="1" dirty="0">
                <a:latin typeface="Comic Sans MS" panose="030F0702030302020204" pitchFamily="66" charset="0"/>
              </a:rPr>
              <a:t/>
            </a:r>
            <a:br>
              <a:rPr lang="en-GB" sz="800" b="1" i="1" dirty="0">
                <a:latin typeface="Comic Sans MS" panose="030F0702030302020204" pitchFamily="66" charset="0"/>
              </a:rPr>
            </a:br>
            <a:endParaRPr lang="en-GB" sz="8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85484" y="6345078"/>
            <a:ext cx="10868316" cy="47443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Theme nights are on every night of the above weeks so everyone can join in.</a:t>
            </a:r>
          </a:p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791025" y="223754"/>
            <a:ext cx="824779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RESI THEME NIGHTS 24-25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9629" y="141316"/>
            <a:ext cx="11878887" cy="661892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AutoShape 2" descr="Image result for Euro 2020. Size: 179 x 204. Source: en.wikipedia.or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" name="Picture 2" descr="Happy New Year 2024 Year of The Dragon Chinese Zodiac Sign&quot; Sticker for  Sale by xiaoxiaocrt in 2023 | Year of the dragon, Chinese zodiac signs, Chinese  new year drag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10" y="2399658"/>
            <a:ext cx="1398020" cy="1398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here to Download Free Clip Art of Christmas Trees | Christmas tree  clipart, Cute christmas tree, Cartoon christmas 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4209" y="1623217"/>
            <a:ext cx="960542" cy="1107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ontent Placeholder 4"/>
          <p:cNvSpPr txBox="1">
            <a:spLocks/>
          </p:cNvSpPr>
          <p:nvPr/>
        </p:nvSpPr>
        <p:spPr>
          <a:xfrm>
            <a:off x="5110172" y="1113630"/>
            <a:ext cx="5199219" cy="5520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	W/C </a:t>
            </a:r>
            <a:r>
              <a:rPr lang="en-GB" sz="2400" b="1" i="1" dirty="0">
                <a:latin typeface="Comic Sans MS" panose="030F0702030302020204" pitchFamily="66" charset="0"/>
              </a:rPr>
              <a:t>25</a:t>
            </a:r>
            <a:r>
              <a:rPr lang="en-GB" sz="2400" b="1" i="1" baseline="30000" dirty="0">
                <a:latin typeface="Comic Sans MS" panose="030F0702030302020204" pitchFamily="66" charset="0"/>
              </a:rPr>
              <a:t>th</a:t>
            </a:r>
            <a:r>
              <a:rPr lang="en-GB" sz="2400" b="1" i="1" dirty="0">
                <a:latin typeface="Comic Sans MS" panose="030F0702030302020204" pitchFamily="66" charset="0"/>
              </a:rPr>
              <a:t>  November 2024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000" b="1" i="1" dirty="0" smtClean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 	W/C </a:t>
            </a:r>
            <a:r>
              <a:rPr lang="en-GB" sz="2400" b="1" i="1" dirty="0">
                <a:latin typeface="Comic Sans MS" panose="030F0702030302020204" pitchFamily="66" charset="0"/>
              </a:rPr>
              <a:t>16</a:t>
            </a:r>
            <a:r>
              <a:rPr lang="en-GB" sz="2400" b="1" i="1" baseline="30000" dirty="0">
                <a:latin typeface="Comic Sans MS" panose="030F0702030302020204" pitchFamily="66" charset="0"/>
              </a:rPr>
              <a:t>th</a:t>
            </a:r>
            <a:r>
              <a:rPr lang="en-GB" sz="2400" b="1" i="1" dirty="0">
                <a:latin typeface="Comic Sans MS" panose="030F0702030302020204" pitchFamily="66" charset="0"/>
              </a:rPr>
              <a:t> December 2024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000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  	W/C </a:t>
            </a:r>
            <a:r>
              <a:rPr lang="en-GB" sz="2400" b="1" i="1" dirty="0">
                <a:latin typeface="Comic Sans MS" panose="030F0702030302020204" pitchFamily="66" charset="0"/>
              </a:rPr>
              <a:t>27</a:t>
            </a:r>
            <a:r>
              <a:rPr lang="en-GB" sz="2400" b="1" i="1" baseline="30000" dirty="0">
                <a:latin typeface="Comic Sans MS" panose="030F0702030302020204" pitchFamily="66" charset="0"/>
              </a:rPr>
              <a:t>th</a:t>
            </a:r>
            <a:r>
              <a:rPr lang="en-GB" sz="2400" b="1" i="1" dirty="0">
                <a:latin typeface="Comic Sans MS" panose="030F0702030302020204" pitchFamily="66" charset="0"/>
              </a:rPr>
              <a:t> January 2025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000" b="1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  	W/C </a:t>
            </a:r>
            <a:r>
              <a:rPr lang="en-GB" sz="2400" b="1" i="1" dirty="0">
                <a:latin typeface="Comic Sans MS" panose="030F0702030302020204" pitchFamily="66" charset="0"/>
              </a:rPr>
              <a:t>17</a:t>
            </a:r>
            <a:r>
              <a:rPr lang="en-GB" sz="2400" b="1" i="1" baseline="30000" dirty="0">
                <a:latin typeface="Comic Sans MS" panose="030F0702030302020204" pitchFamily="66" charset="0"/>
              </a:rPr>
              <a:t>th</a:t>
            </a:r>
            <a:r>
              <a:rPr lang="en-GB" sz="2400" b="1" i="1" dirty="0">
                <a:latin typeface="Comic Sans MS" panose="030F0702030302020204" pitchFamily="66" charset="0"/>
              </a:rPr>
              <a:t> March </a:t>
            </a:r>
            <a:r>
              <a:rPr lang="en-GB" sz="2400" b="1" i="1" dirty="0" smtClean="0">
                <a:latin typeface="Comic Sans MS" panose="030F0702030302020204" pitchFamily="66" charset="0"/>
              </a:rPr>
              <a:t>2025    </a:t>
            </a: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1000" b="1" i="1" dirty="0" smtClean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 smtClean="0">
                <a:latin typeface="Comic Sans MS" panose="030F0702030302020204" pitchFamily="66" charset="0"/>
              </a:rPr>
              <a:t>	W/C </a:t>
            </a:r>
            <a:r>
              <a:rPr lang="en-GB" sz="2400" b="1" i="1" dirty="0">
                <a:latin typeface="Comic Sans MS" panose="030F0702030302020204" pitchFamily="66" charset="0"/>
              </a:rPr>
              <a:t>9</a:t>
            </a:r>
            <a:r>
              <a:rPr lang="en-GB" sz="2400" b="1" i="1" baseline="30000" dirty="0">
                <a:latin typeface="Comic Sans MS" panose="030F0702030302020204" pitchFamily="66" charset="0"/>
              </a:rPr>
              <a:t>th</a:t>
            </a:r>
            <a:r>
              <a:rPr lang="en-GB" sz="2400" b="1" i="1" dirty="0">
                <a:latin typeface="Comic Sans MS" panose="030F0702030302020204" pitchFamily="66" charset="0"/>
              </a:rPr>
              <a:t> June 2025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>
                <a:latin typeface="Comic Sans MS" panose="030F0702030302020204" pitchFamily="66" charset="0"/>
              </a:rPr>
              <a:t>   </a:t>
            </a:r>
            <a:br>
              <a:rPr lang="en-GB" sz="2400" b="1" i="1" dirty="0">
                <a:latin typeface="Comic Sans MS" panose="030F0702030302020204" pitchFamily="66" charset="0"/>
              </a:rPr>
            </a:br>
            <a:r>
              <a:rPr lang="en-GB" sz="2400" b="1" i="1" dirty="0">
                <a:latin typeface="Comic Sans MS" panose="030F0702030302020204" pitchFamily="66" charset="0"/>
              </a:rPr>
              <a:t/>
            </a:r>
            <a:br>
              <a:rPr lang="en-GB" sz="2400" b="1" i="1" dirty="0">
                <a:latin typeface="Comic Sans MS" panose="030F0702030302020204" pitchFamily="66" charset="0"/>
              </a:rPr>
            </a:br>
            <a:r>
              <a:rPr lang="en-GB" sz="2400" b="1" i="1" dirty="0">
                <a:latin typeface="Comic Sans MS" panose="030F0702030302020204" pitchFamily="66" charset="0"/>
              </a:rPr>
              <a:t/>
            </a:r>
            <a:br>
              <a:rPr lang="en-GB" sz="2400" b="1" i="1" dirty="0">
                <a:latin typeface="Comic Sans MS" panose="030F0702030302020204" pitchFamily="66" charset="0"/>
              </a:rPr>
            </a:br>
            <a:r>
              <a:rPr lang="en-GB" sz="2400" b="1" i="1" dirty="0">
                <a:latin typeface="Comic Sans MS" panose="030F0702030302020204" pitchFamily="66" charset="0"/>
              </a:rPr>
              <a:t/>
            </a:r>
            <a:br>
              <a:rPr lang="en-GB" sz="2400" b="1" i="1" dirty="0">
                <a:latin typeface="Comic Sans MS" panose="030F0702030302020204" pitchFamily="66" charset="0"/>
              </a:rPr>
            </a:b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i="1" dirty="0">
                <a:latin typeface="Comic Sans MS" panose="030F0702030302020204" pitchFamily="66" charset="0"/>
              </a:rPr>
              <a:t/>
            </a:r>
            <a:br>
              <a:rPr lang="en-GB" sz="2400" b="1" i="1" dirty="0">
                <a:latin typeface="Comic Sans MS" panose="030F0702030302020204" pitchFamily="66" charset="0"/>
              </a:rPr>
            </a:b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400" b="1" i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006" y="1113630"/>
            <a:ext cx="842924" cy="842924"/>
          </a:xfrm>
          <a:prstGeom prst="rect">
            <a:avLst/>
          </a:prstGeom>
        </p:spPr>
      </p:pic>
      <p:sp>
        <p:nvSpPr>
          <p:cNvPr id="7" name="AutoShape 2" descr="Eid Al-Adha — CultureAll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9021" y="5173187"/>
            <a:ext cx="1455818" cy="907323"/>
          </a:xfrm>
          <a:prstGeom prst="rect">
            <a:avLst/>
          </a:prstGeom>
        </p:spPr>
      </p:pic>
      <p:sp>
        <p:nvSpPr>
          <p:cNvPr id="12" name="AutoShape 4" descr="Download Flag, Poland, Polish Flag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7334" y="3538448"/>
            <a:ext cx="1124113" cy="992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72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1738</TotalTime>
  <Words>20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 Osborne</dc:creator>
  <cp:lastModifiedBy>cyarwood@greenbanksch.local</cp:lastModifiedBy>
  <cp:revision>46</cp:revision>
  <cp:lastPrinted>2024-11-07T11:10:15Z</cp:lastPrinted>
  <dcterms:created xsi:type="dcterms:W3CDTF">2021-05-20T13:49:41Z</dcterms:created>
  <dcterms:modified xsi:type="dcterms:W3CDTF">2024-11-07T11:12:46Z</dcterms:modified>
</cp:coreProperties>
</file>