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/>
              <a:t>End of KS5 Destination Data: 22-23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Sheet2!$C$17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68DF-443A-B3B3-F951CBB25C5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68DF-443A-B3B3-F951CBB25C5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68DF-443A-B3B3-F951CBB25C5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68DF-443A-B3B3-F951CBB25C54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68DF-443A-B3B3-F951CBB25C54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68DF-443A-B3B3-F951CBB25C54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68DF-443A-B3B3-F951CBB25C54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68DF-443A-B3B3-F951CBB25C54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68DF-443A-B3B3-F951CBB25C54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3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3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68DF-443A-B3B3-F951CBB25C54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4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4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5-68DF-443A-B3B3-F951CBB25C54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17-68DF-443A-B3B3-F951CBB25C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Sheet2!$B$18:$B$29</c:f>
              <c:strCache>
                <c:ptCount val="12"/>
                <c:pt idx="0">
                  <c:v>Reaseheath College</c:v>
                </c:pt>
                <c:pt idx="1">
                  <c:v>CCSW - Chester</c:v>
                </c:pt>
                <c:pt idx="2">
                  <c:v>CCSW - Crewe</c:v>
                </c:pt>
                <c:pt idx="3">
                  <c:v>CCSW - Ellesmere Port</c:v>
                </c:pt>
                <c:pt idx="4">
                  <c:v>Petty Pool College</c:v>
                </c:pt>
                <c:pt idx="5">
                  <c:v>Macclesfield College</c:v>
                </c:pt>
                <c:pt idx="6">
                  <c:v>Warrington &amp; Vale Royal College</c:v>
                </c:pt>
                <c:pt idx="7">
                  <c:v>Supported Internship</c:v>
                </c:pt>
                <c:pt idx="8">
                  <c:v>Coleg Cambria - Northop</c:v>
                </c:pt>
                <c:pt idx="9">
                  <c:v>Coleg Cambria - Yale</c:v>
                </c:pt>
                <c:pt idx="10">
                  <c:v>Wirral Met College</c:v>
                </c:pt>
                <c:pt idx="11">
                  <c:v>NEET</c:v>
                </c:pt>
              </c:strCache>
            </c:strRef>
          </c:cat>
          <c:val>
            <c:numRef>
              <c:f>Sheet2!$C$18:$C$29</c:f>
              <c:numCache>
                <c:formatCode>General</c:formatCode>
                <c:ptCount val="12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8DF-443A-B3B3-F951CBB25C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dirty="0"/>
              <a:t>End of KS4 Destination Data: 22-23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Sheet2!$C$2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1FBD-4520-A098-43814AB6A19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1FBD-4520-A098-43814AB6A19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1FBD-4520-A098-43814AB6A19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Sheet2!$B$3:$B$5</c:f>
              <c:strCache>
                <c:ptCount val="3"/>
                <c:pt idx="0">
                  <c:v>Greenbank Sixth Form</c:v>
                </c:pt>
                <c:pt idx="1">
                  <c:v>iMap</c:v>
                </c:pt>
                <c:pt idx="2">
                  <c:v>Nisai</c:v>
                </c:pt>
              </c:strCache>
            </c:strRef>
          </c:cat>
          <c:val>
            <c:numRef>
              <c:f>Sheet2!$C$3:$C$5</c:f>
              <c:numCache>
                <c:formatCode>General</c:formatCode>
                <c:ptCount val="3"/>
                <c:pt idx="0">
                  <c:v>16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BD-4520-A098-43814AB6A1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87371115293067"/>
          <c:y val="0.82475073870483162"/>
          <c:w val="0.55058109691563006"/>
          <c:h val="0.159525990854916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53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54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50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72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71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41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6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89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8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8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0D9DF-0AF2-4BC5-ACF9-E0D18A1F047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6E90C-322D-4646-857E-293FD8B42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13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9254" y="6211670"/>
            <a:ext cx="89095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The 2023 leavers cohort consisted of 12 students.  11 Year 13 students and 1 Year 12 student.</a:t>
            </a:r>
          </a:p>
          <a:p>
            <a:pPr algn="ctr"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There was a 0% NEET population. 1 Student = 6%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240051"/>
              </p:ext>
            </p:extLst>
          </p:nvPr>
        </p:nvGraphicFramePr>
        <p:xfrm>
          <a:off x="307570" y="706582"/>
          <a:ext cx="11671069" cy="5336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992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9254" y="6211670"/>
            <a:ext cx="89095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The 2023 leavers cohort consisted of 16 students.  All Year 11 students. 13 + 3</a:t>
            </a:r>
          </a:p>
          <a:p>
            <a:pPr algn="ctr"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There was a 0% NEET population. 1 Student = 5%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6670459"/>
              </p:ext>
            </p:extLst>
          </p:nvPr>
        </p:nvGraphicFramePr>
        <p:xfrm>
          <a:off x="806336" y="731520"/>
          <a:ext cx="11147366" cy="484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54323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76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Good Morning Daniele - Have a good day!</dc:creator>
  <cp:lastModifiedBy>Simon Coward</cp:lastModifiedBy>
  <cp:revision>11</cp:revision>
  <dcterms:created xsi:type="dcterms:W3CDTF">2022-07-13T08:48:36Z</dcterms:created>
  <dcterms:modified xsi:type="dcterms:W3CDTF">2023-10-20T14:40:57Z</dcterms:modified>
</cp:coreProperties>
</file>