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 id="257" r:id="rId6"/>
    <p:sldId id="258" r:id="rId7"/>
    <p:sldId id="259" r:id="rId8"/>
    <p:sldId id="260" r:id="rId9"/>
    <p:sldId id="261"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75C739-5308-40EA-8923-BA3CB32FDFDD}" v="56" dt="2026-03-30T12:20:29.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Davies" userId="da9ecd87-8813-4bf8-a456-bfbe84868e8e" providerId="ADAL" clId="{EB1EB61A-1D1F-419A-BDB0-27E427984899}"/>
    <pc:docChg chg="undo custSel delSld modSld">
      <pc:chgData name="Katie Davies" userId="da9ecd87-8813-4bf8-a456-bfbe84868e8e" providerId="ADAL" clId="{EB1EB61A-1D1F-419A-BDB0-27E427984899}" dt="2026-03-30T12:20:29.090" v="158" actId="1076"/>
      <pc:docMkLst>
        <pc:docMk/>
      </pc:docMkLst>
      <pc:sldChg chg="addSp delSp modSp mod setBg addAnim delAnim">
        <pc:chgData name="Katie Davies" userId="da9ecd87-8813-4bf8-a456-bfbe84868e8e" providerId="ADAL" clId="{EB1EB61A-1D1F-419A-BDB0-27E427984899}" dt="2026-03-30T10:27:38.646" v="146" actId="1076"/>
        <pc:sldMkLst>
          <pc:docMk/>
          <pc:sldMk cId="3825011590" sldId="256"/>
        </pc:sldMkLst>
        <pc:spChg chg="mod ord">
          <ac:chgData name="Katie Davies" userId="da9ecd87-8813-4bf8-a456-bfbe84868e8e" providerId="ADAL" clId="{EB1EB61A-1D1F-419A-BDB0-27E427984899}" dt="2026-03-30T10:27:38.646" v="146" actId="1076"/>
          <ac:spMkLst>
            <pc:docMk/>
            <pc:sldMk cId="3825011590" sldId="256"/>
            <ac:spMk id="2" creationId="{589BAC26-F4B3-49F2-02A2-7559D8ECFA3F}"/>
          </ac:spMkLst>
        </pc:spChg>
        <pc:spChg chg="del mod">
          <ac:chgData name="Katie Davies" userId="da9ecd87-8813-4bf8-a456-bfbe84868e8e" providerId="ADAL" clId="{EB1EB61A-1D1F-419A-BDB0-27E427984899}" dt="2026-03-30T10:26:47.964" v="81" actId="478"/>
          <ac:spMkLst>
            <pc:docMk/>
            <pc:sldMk cId="3825011590" sldId="256"/>
            <ac:spMk id="3" creationId="{EA552CF0-7EBA-F63F-5DAE-16A50D0CFC8D}"/>
          </ac:spMkLst>
        </pc:spChg>
        <pc:spChg chg="add del">
          <ac:chgData name="Katie Davies" userId="da9ecd87-8813-4bf8-a456-bfbe84868e8e" providerId="ADAL" clId="{EB1EB61A-1D1F-419A-BDB0-27E427984899}" dt="2026-03-30T10:27:16.592" v="138" actId="26606"/>
          <ac:spMkLst>
            <pc:docMk/>
            <pc:sldMk cId="3825011590" sldId="256"/>
            <ac:spMk id="8" creationId="{2783C067-F8BF-4755-B516-8A0CD74CF60C}"/>
          </ac:spMkLst>
        </pc:spChg>
        <pc:spChg chg="add del">
          <ac:chgData name="Katie Davies" userId="da9ecd87-8813-4bf8-a456-bfbe84868e8e" providerId="ADAL" clId="{EB1EB61A-1D1F-419A-BDB0-27E427984899}" dt="2026-03-30T10:27:16.592" v="138" actId="26606"/>
          <ac:spMkLst>
            <pc:docMk/>
            <pc:sldMk cId="3825011590" sldId="256"/>
            <ac:spMk id="10" creationId="{2ED796EC-E7FF-46DB-B912-FB08BF12AA6E}"/>
          </ac:spMkLst>
        </pc:spChg>
        <pc:spChg chg="add del">
          <ac:chgData name="Katie Davies" userId="da9ecd87-8813-4bf8-a456-bfbe84868e8e" providerId="ADAL" clId="{EB1EB61A-1D1F-419A-BDB0-27E427984899}" dt="2026-03-30T10:27:16.592" v="138" actId="26606"/>
          <ac:spMkLst>
            <pc:docMk/>
            <pc:sldMk cId="3825011590" sldId="256"/>
            <ac:spMk id="12" creationId="{549A2DAB-B431-487D-95AD-BB0FECB49E57}"/>
          </ac:spMkLst>
        </pc:spChg>
        <pc:spChg chg="add del">
          <ac:chgData name="Katie Davies" userId="da9ecd87-8813-4bf8-a456-bfbe84868e8e" providerId="ADAL" clId="{EB1EB61A-1D1F-419A-BDB0-27E427984899}" dt="2026-03-30T10:27:16.592" v="138" actId="26606"/>
          <ac:spMkLst>
            <pc:docMk/>
            <pc:sldMk cId="3825011590" sldId="256"/>
            <ac:spMk id="18" creationId="{0819F787-32B4-46A8-BC57-C6571BCEE243}"/>
          </ac:spMkLst>
        </pc:spChg>
        <pc:picChg chg="add mod">
          <ac:chgData name="Katie Davies" userId="da9ecd87-8813-4bf8-a456-bfbe84868e8e" providerId="ADAL" clId="{EB1EB61A-1D1F-419A-BDB0-27E427984899}" dt="2026-03-30T10:27:27.379" v="141" actId="1076"/>
          <ac:picMkLst>
            <pc:docMk/>
            <pc:sldMk cId="3825011590" sldId="256"/>
            <ac:picMk id="5122" creationId="{88851625-9DE0-11BB-6C92-BC4AE0AA73EE}"/>
          </ac:picMkLst>
        </pc:picChg>
        <pc:cxnChg chg="add del">
          <ac:chgData name="Katie Davies" userId="da9ecd87-8813-4bf8-a456-bfbe84868e8e" providerId="ADAL" clId="{EB1EB61A-1D1F-419A-BDB0-27E427984899}" dt="2026-03-30T10:27:16.592" v="138" actId="26606"/>
          <ac:cxnSpMkLst>
            <pc:docMk/>
            <pc:sldMk cId="3825011590" sldId="256"/>
            <ac:cxnSpMk id="14" creationId="{C5ECDEE1-7093-418F-9CF5-24EEB115C1C1}"/>
          </ac:cxnSpMkLst>
        </pc:cxnChg>
        <pc:cxnChg chg="add del">
          <ac:chgData name="Katie Davies" userId="da9ecd87-8813-4bf8-a456-bfbe84868e8e" providerId="ADAL" clId="{EB1EB61A-1D1F-419A-BDB0-27E427984899}" dt="2026-03-30T10:27:16.592" v="138" actId="26606"/>
          <ac:cxnSpMkLst>
            <pc:docMk/>
            <pc:sldMk cId="3825011590" sldId="256"/>
            <ac:cxnSpMk id="16" creationId="{045062AF-EB11-4651-BC4A-4DA21768DE8E}"/>
          </ac:cxnSpMkLst>
        </pc:cxnChg>
      </pc:sldChg>
      <pc:sldChg chg="modSp mod">
        <pc:chgData name="Katie Davies" userId="da9ecd87-8813-4bf8-a456-bfbe84868e8e" providerId="ADAL" clId="{EB1EB61A-1D1F-419A-BDB0-27E427984899}" dt="2026-03-30T10:20:16.625" v="18" actId="403"/>
        <pc:sldMkLst>
          <pc:docMk/>
          <pc:sldMk cId="2392705611" sldId="257"/>
        </pc:sldMkLst>
        <pc:spChg chg="mod">
          <ac:chgData name="Katie Davies" userId="da9ecd87-8813-4bf8-a456-bfbe84868e8e" providerId="ADAL" clId="{EB1EB61A-1D1F-419A-BDB0-27E427984899}" dt="2026-03-30T10:19:23.834" v="3"/>
          <ac:spMkLst>
            <pc:docMk/>
            <pc:sldMk cId="2392705611" sldId="257"/>
            <ac:spMk id="2" creationId="{B2624A92-3D98-A28E-725E-AC379D9EA7A6}"/>
          </ac:spMkLst>
        </pc:spChg>
        <pc:spChg chg="mod">
          <ac:chgData name="Katie Davies" userId="da9ecd87-8813-4bf8-a456-bfbe84868e8e" providerId="ADAL" clId="{EB1EB61A-1D1F-419A-BDB0-27E427984899}" dt="2026-03-30T10:20:16.625" v="18" actId="403"/>
          <ac:spMkLst>
            <pc:docMk/>
            <pc:sldMk cId="2392705611" sldId="257"/>
            <ac:spMk id="3" creationId="{9CCAAC64-2869-757E-E474-CDB1B32D65A4}"/>
          </ac:spMkLst>
        </pc:spChg>
      </pc:sldChg>
      <pc:sldChg chg="addSp delSp modSp mod">
        <pc:chgData name="Katie Davies" userId="da9ecd87-8813-4bf8-a456-bfbe84868e8e" providerId="ADAL" clId="{EB1EB61A-1D1F-419A-BDB0-27E427984899}" dt="2026-03-30T10:20:23.849" v="20" actId="1076"/>
        <pc:sldMkLst>
          <pc:docMk/>
          <pc:sldMk cId="3610859719" sldId="258"/>
        </pc:sldMkLst>
        <pc:spChg chg="del mod">
          <ac:chgData name="Katie Davies" userId="da9ecd87-8813-4bf8-a456-bfbe84868e8e" providerId="ADAL" clId="{EB1EB61A-1D1F-419A-BDB0-27E427984899}" dt="2026-03-30T10:19:37.413" v="5" actId="478"/>
          <ac:spMkLst>
            <pc:docMk/>
            <pc:sldMk cId="3610859719" sldId="258"/>
            <ac:spMk id="2" creationId="{757E81A6-EC4E-E5C7-1EA8-3BA6102EA39F}"/>
          </ac:spMkLst>
        </pc:spChg>
        <pc:spChg chg="mod">
          <ac:chgData name="Katie Davies" userId="da9ecd87-8813-4bf8-a456-bfbe84868e8e" providerId="ADAL" clId="{EB1EB61A-1D1F-419A-BDB0-27E427984899}" dt="2026-03-30T10:20:22.456" v="19" actId="1076"/>
          <ac:spMkLst>
            <pc:docMk/>
            <pc:sldMk cId="3610859719" sldId="258"/>
            <ac:spMk id="3" creationId="{5E1B5F4A-53A7-2F02-5AF0-206872922A01}"/>
          </ac:spMkLst>
        </pc:spChg>
        <pc:picChg chg="add mod">
          <ac:chgData name="Katie Davies" userId="da9ecd87-8813-4bf8-a456-bfbe84868e8e" providerId="ADAL" clId="{EB1EB61A-1D1F-419A-BDB0-27E427984899}" dt="2026-03-30T10:20:23.849" v="20" actId="1076"/>
          <ac:picMkLst>
            <pc:docMk/>
            <pc:sldMk cId="3610859719" sldId="258"/>
            <ac:picMk id="1026" creationId="{DA8DF324-B5CF-829A-4F1B-0558240D84B8}"/>
          </ac:picMkLst>
        </pc:picChg>
      </pc:sldChg>
      <pc:sldChg chg="addSp modSp mod setBg">
        <pc:chgData name="Katie Davies" userId="da9ecd87-8813-4bf8-a456-bfbe84868e8e" providerId="ADAL" clId="{EB1EB61A-1D1F-419A-BDB0-27E427984899}" dt="2026-03-30T11:32:41.346" v="148" actId="14100"/>
        <pc:sldMkLst>
          <pc:docMk/>
          <pc:sldMk cId="4261882252" sldId="259"/>
        </pc:sldMkLst>
        <pc:spChg chg="mod">
          <ac:chgData name="Katie Davies" userId="da9ecd87-8813-4bf8-a456-bfbe84868e8e" providerId="ADAL" clId="{EB1EB61A-1D1F-419A-BDB0-27E427984899}" dt="2026-03-30T10:20:52.681" v="30" actId="26606"/>
          <ac:spMkLst>
            <pc:docMk/>
            <pc:sldMk cId="4261882252" sldId="259"/>
            <ac:spMk id="2" creationId="{F24945F1-3D13-08DD-31EC-8C1DD713E577}"/>
          </ac:spMkLst>
        </pc:spChg>
        <pc:spChg chg="mod">
          <ac:chgData name="Katie Davies" userId="da9ecd87-8813-4bf8-a456-bfbe84868e8e" providerId="ADAL" clId="{EB1EB61A-1D1F-419A-BDB0-27E427984899}" dt="2026-03-30T10:20:52.681" v="30" actId="26606"/>
          <ac:spMkLst>
            <pc:docMk/>
            <pc:sldMk cId="4261882252" sldId="259"/>
            <ac:spMk id="3" creationId="{A4644BC3-1D22-1472-5127-8F3CF88E20DF}"/>
          </ac:spMkLst>
        </pc:spChg>
        <pc:picChg chg="add mod">
          <ac:chgData name="Katie Davies" userId="da9ecd87-8813-4bf8-a456-bfbe84868e8e" providerId="ADAL" clId="{EB1EB61A-1D1F-419A-BDB0-27E427984899}" dt="2026-03-30T11:32:41.346" v="148" actId="14100"/>
          <ac:picMkLst>
            <pc:docMk/>
            <pc:sldMk cId="4261882252" sldId="259"/>
            <ac:picMk id="2050" creationId="{C6FA359D-EC3F-33A1-BF3C-358DA0B0BE54}"/>
          </ac:picMkLst>
        </pc:picChg>
      </pc:sldChg>
      <pc:sldChg chg="addSp modSp mod">
        <pc:chgData name="Katie Davies" userId="da9ecd87-8813-4bf8-a456-bfbe84868e8e" providerId="ADAL" clId="{EB1EB61A-1D1F-419A-BDB0-27E427984899}" dt="2026-03-30T10:21:47.566" v="54" actId="1076"/>
        <pc:sldMkLst>
          <pc:docMk/>
          <pc:sldMk cId="2486465250" sldId="260"/>
        </pc:sldMkLst>
        <pc:spChg chg="mod">
          <ac:chgData name="Katie Davies" userId="da9ecd87-8813-4bf8-a456-bfbe84868e8e" providerId="ADAL" clId="{EB1EB61A-1D1F-419A-BDB0-27E427984899}" dt="2026-03-30T10:19:23.834" v="3"/>
          <ac:spMkLst>
            <pc:docMk/>
            <pc:sldMk cId="2486465250" sldId="260"/>
            <ac:spMk id="2" creationId="{79CE4884-0784-D807-F38B-17FB6A855348}"/>
          </ac:spMkLst>
        </pc:spChg>
        <pc:spChg chg="mod">
          <ac:chgData name="Katie Davies" userId="da9ecd87-8813-4bf8-a456-bfbe84868e8e" providerId="ADAL" clId="{EB1EB61A-1D1F-419A-BDB0-27E427984899}" dt="2026-03-30T10:21:38.935" v="51" actId="404"/>
          <ac:spMkLst>
            <pc:docMk/>
            <pc:sldMk cId="2486465250" sldId="260"/>
            <ac:spMk id="3" creationId="{170CD1DF-90FC-5210-C3F8-7E2E636809ED}"/>
          </ac:spMkLst>
        </pc:spChg>
        <pc:picChg chg="add mod">
          <ac:chgData name="Katie Davies" userId="da9ecd87-8813-4bf8-a456-bfbe84868e8e" providerId="ADAL" clId="{EB1EB61A-1D1F-419A-BDB0-27E427984899}" dt="2026-03-30T10:21:47.566" v="54" actId="1076"/>
          <ac:picMkLst>
            <pc:docMk/>
            <pc:sldMk cId="2486465250" sldId="260"/>
            <ac:picMk id="3074" creationId="{025BCAC6-8E92-766C-368B-8FD29BD93401}"/>
          </ac:picMkLst>
        </pc:picChg>
      </pc:sldChg>
      <pc:sldChg chg="delSp modSp mod">
        <pc:chgData name="Katie Davies" userId="da9ecd87-8813-4bf8-a456-bfbe84868e8e" providerId="ADAL" clId="{EB1EB61A-1D1F-419A-BDB0-27E427984899}" dt="2026-03-30T10:22:51.855" v="69" actId="27636"/>
        <pc:sldMkLst>
          <pc:docMk/>
          <pc:sldMk cId="1580869648" sldId="261"/>
        </pc:sldMkLst>
        <pc:spChg chg="del mod">
          <ac:chgData name="Katie Davies" userId="da9ecd87-8813-4bf8-a456-bfbe84868e8e" providerId="ADAL" clId="{EB1EB61A-1D1F-419A-BDB0-27E427984899}" dt="2026-03-30T10:21:51.278" v="55" actId="478"/>
          <ac:spMkLst>
            <pc:docMk/>
            <pc:sldMk cId="1580869648" sldId="261"/>
            <ac:spMk id="2" creationId="{395D3520-1073-56C7-B7F4-125EE3AE6D2D}"/>
          </ac:spMkLst>
        </pc:spChg>
        <pc:spChg chg="mod">
          <ac:chgData name="Katie Davies" userId="da9ecd87-8813-4bf8-a456-bfbe84868e8e" providerId="ADAL" clId="{EB1EB61A-1D1F-419A-BDB0-27E427984899}" dt="2026-03-30T10:22:51.855" v="69" actId="27636"/>
          <ac:spMkLst>
            <pc:docMk/>
            <pc:sldMk cId="1580869648" sldId="261"/>
            <ac:spMk id="3" creationId="{908BAF49-58D6-E6B9-6DC1-435CCB1A3F0B}"/>
          </ac:spMkLst>
        </pc:spChg>
      </pc:sldChg>
      <pc:sldChg chg="delSp modSp del mod">
        <pc:chgData name="Katie Davies" userId="da9ecd87-8813-4bf8-a456-bfbe84868e8e" providerId="ADAL" clId="{EB1EB61A-1D1F-419A-BDB0-27E427984899}" dt="2026-03-30T10:22:54.818" v="70" actId="47"/>
        <pc:sldMkLst>
          <pc:docMk/>
          <pc:sldMk cId="1602215098" sldId="262"/>
        </pc:sldMkLst>
        <pc:spChg chg="del mod">
          <ac:chgData name="Katie Davies" userId="da9ecd87-8813-4bf8-a456-bfbe84868e8e" providerId="ADAL" clId="{EB1EB61A-1D1F-419A-BDB0-27E427984899}" dt="2026-03-30T10:22:10.058" v="59" actId="478"/>
          <ac:spMkLst>
            <pc:docMk/>
            <pc:sldMk cId="1602215098" sldId="262"/>
            <ac:spMk id="2" creationId="{FBD8BBC5-B467-5F0B-E375-2F3763FF6EAD}"/>
          </ac:spMkLst>
        </pc:spChg>
        <pc:spChg chg="mod">
          <ac:chgData name="Katie Davies" userId="da9ecd87-8813-4bf8-a456-bfbe84868e8e" providerId="ADAL" clId="{EB1EB61A-1D1F-419A-BDB0-27E427984899}" dt="2026-03-30T10:22:39.268" v="63" actId="20577"/>
          <ac:spMkLst>
            <pc:docMk/>
            <pc:sldMk cId="1602215098" sldId="262"/>
            <ac:spMk id="3" creationId="{DB809895-D173-0E27-1318-6B35B1D5837C}"/>
          </ac:spMkLst>
        </pc:spChg>
      </pc:sldChg>
      <pc:sldChg chg="addSp modSp mod">
        <pc:chgData name="Katie Davies" userId="da9ecd87-8813-4bf8-a456-bfbe84868e8e" providerId="ADAL" clId="{EB1EB61A-1D1F-419A-BDB0-27E427984899}" dt="2026-03-30T12:20:29.090" v="158" actId="1076"/>
        <pc:sldMkLst>
          <pc:docMk/>
          <pc:sldMk cId="2831977147" sldId="263"/>
        </pc:sldMkLst>
        <pc:spChg chg="mod">
          <ac:chgData name="Katie Davies" userId="da9ecd87-8813-4bf8-a456-bfbe84868e8e" providerId="ADAL" clId="{EB1EB61A-1D1F-419A-BDB0-27E427984899}" dt="2026-03-30T10:19:23.834" v="3"/>
          <ac:spMkLst>
            <pc:docMk/>
            <pc:sldMk cId="2831977147" sldId="263"/>
            <ac:spMk id="2" creationId="{4BC077FD-1A28-0BD9-0CED-7A328E0F51F4}"/>
          </ac:spMkLst>
        </pc:spChg>
        <pc:spChg chg="mod">
          <ac:chgData name="Katie Davies" userId="da9ecd87-8813-4bf8-a456-bfbe84868e8e" providerId="ADAL" clId="{EB1EB61A-1D1F-419A-BDB0-27E427984899}" dt="2026-03-30T12:20:20.071" v="154" actId="20577"/>
          <ac:spMkLst>
            <pc:docMk/>
            <pc:sldMk cId="2831977147" sldId="263"/>
            <ac:spMk id="3" creationId="{D6A3FA95-668C-899D-143D-485E72E32354}"/>
          </ac:spMkLst>
        </pc:spChg>
        <pc:picChg chg="add mod">
          <ac:chgData name="Katie Davies" userId="da9ecd87-8813-4bf8-a456-bfbe84868e8e" providerId="ADAL" clId="{EB1EB61A-1D1F-419A-BDB0-27E427984899}" dt="2026-03-30T12:20:22.061" v="155" actId="1076"/>
          <ac:picMkLst>
            <pc:docMk/>
            <pc:sldMk cId="2831977147" sldId="263"/>
            <ac:picMk id="4098" creationId="{A1D6E97B-1A78-FA8D-BE2A-7E689743E42A}"/>
          </ac:picMkLst>
        </pc:picChg>
        <pc:picChg chg="add mod">
          <ac:chgData name="Katie Davies" userId="da9ecd87-8813-4bf8-a456-bfbe84868e8e" providerId="ADAL" clId="{EB1EB61A-1D1F-419A-BDB0-27E427984899}" dt="2026-03-30T12:20:26.669" v="157" actId="1076"/>
          <ac:picMkLst>
            <pc:docMk/>
            <pc:sldMk cId="2831977147" sldId="263"/>
            <ac:picMk id="4100" creationId="{770A39BC-8A17-707B-B395-CA551A10E295}"/>
          </ac:picMkLst>
        </pc:picChg>
        <pc:picChg chg="add mod">
          <ac:chgData name="Katie Davies" userId="da9ecd87-8813-4bf8-a456-bfbe84868e8e" providerId="ADAL" clId="{EB1EB61A-1D1F-419A-BDB0-27E427984899}" dt="2026-03-30T12:20:29.090" v="158" actId="1076"/>
          <ac:picMkLst>
            <pc:docMk/>
            <pc:sldMk cId="2831977147" sldId="263"/>
            <ac:picMk id="4102" creationId="{6DC27B99-A045-73A2-C4A7-0885694FD72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32F95E5-C2F0-463A-9101-94B0CB256286}" type="datetimeFigureOut">
              <a:rPr lang="en-GB" smtClean="0"/>
              <a:t>30/03/2026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AB95B6-473F-4BEF-93A0-8DEF315EAEBD}" type="slidenum">
              <a:rPr lang="en-GB" smtClean="0"/>
              <a:t>‹#›</a:t>
            </a:fld>
            <a:endParaRPr lang="en-GB"/>
          </a:p>
        </p:txBody>
      </p:sp>
    </p:spTree>
    <p:extLst>
      <p:ext uri="{BB962C8B-B14F-4D97-AF65-F5344CB8AC3E}">
        <p14:creationId xmlns:p14="http://schemas.microsoft.com/office/powerpoint/2010/main" val="34785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32F95E5-C2F0-463A-9101-94B0CB256286}" type="datetimeFigureOut">
              <a:rPr lang="en-GB" smtClean="0"/>
              <a:t>30/03/2026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AB95B6-473F-4BEF-93A0-8DEF315EAEBD}" type="slidenum">
              <a:rPr lang="en-GB" smtClean="0"/>
              <a:t>‹#›</a:t>
            </a:fld>
            <a:endParaRPr lang="en-GB"/>
          </a:p>
        </p:txBody>
      </p:sp>
    </p:spTree>
    <p:extLst>
      <p:ext uri="{BB962C8B-B14F-4D97-AF65-F5344CB8AC3E}">
        <p14:creationId xmlns:p14="http://schemas.microsoft.com/office/powerpoint/2010/main" val="339150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32F95E5-C2F0-463A-9101-94B0CB256286}" type="datetimeFigureOut">
              <a:rPr lang="en-GB" smtClean="0"/>
              <a:t>30/03/2026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AB95B6-473F-4BEF-93A0-8DEF315EAEBD}"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41630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32F95E5-C2F0-463A-9101-94B0CB256286}" type="datetimeFigureOut">
              <a:rPr lang="en-GB" smtClean="0"/>
              <a:t>30/03/2026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AB95B6-473F-4BEF-93A0-8DEF315EAEBD}" type="slidenum">
              <a:rPr lang="en-GB" smtClean="0"/>
              <a:t>‹#›</a:t>
            </a:fld>
            <a:endParaRPr lang="en-GB"/>
          </a:p>
        </p:txBody>
      </p:sp>
    </p:spTree>
    <p:extLst>
      <p:ext uri="{BB962C8B-B14F-4D97-AF65-F5344CB8AC3E}">
        <p14:creationId xmlns:p14="http://schemas.microsoft.com/office/powerpoint/2010/main" val="863007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32F95E5-C2F0-463A-9101-94B0CB256286}" type="datetimeFigureOut">
              <a:rPr lang="en-GB" smtClean="0"/>
              <a:t>30/03/2026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AB95B6-473F-4BEF-93A0-8DEF315EAEBD}"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00759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32F95E5-C2F0-463A-9101-94B0CB256286}" type="datetimeFigureOut">
              <a:rPr lang="en-GB" smtClean="0"/>
              <a:t>30/03/2026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AB95B6-473F-4BEF-93A0-8DEF315EAEBD}" type="slidenum">
              <a:rPr lang="en-GB" smtClean="0"/>
              <a:t>‹#›</a:t>
            </a:fld>
            <a:endParaRPr lang="en-GB"/>
          </a:p>
        </p:txBody>
      </p:sp>
    </p:spTree>
    <p:extLst>
      <p:ext uri="{BB962C8B-B14F-4D97-AF65-F5344CB8AC3E}">
        <p14:creationId xmlns:p14="http://schemas.microsoft.com/office/powerpoint/2010/main" val="3421056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32F95E5-C2F0-463A-9101-94B0CB256286}" type="datetimeFigureOut">
              <a:rPr lang="en-GB" smtClean="0"/>
              <a:t>30/03/2026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AB95B6-473F-4BEF-93A0-8DEF315EAEBD}" type="slidenum">
              <a:rPr lang="en-GB" smtClean="0"/>
              <a:t>‹#›</a:t>
            </a:fld>
            <a:endParaRPr lang="en-GB"/>
          </a:p>
        </p:txBody>
      </p:sp>
    </p:spTree>
    <p:extLst>
      <p:ext uri="{BB962C8B-B14F-4D97-AF65-F5344CB8AC3E}">
        <p14:creationId xmlns:p14="http://schemas.microsoft.com/office/powerpoint/2010/main" val="127276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32F95E5-C2F0-463A-9101-94B0CB256286}" type="datetimeFigureOut">
              <a:rPr lang="en-GB" smtClean="0"/>
              <a:t>30/03/2026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AB95B6-473F-4BEF-93A0-8DEF315EAEBD}" type="slidenum">
              <a:rPr lang="en-GB" smtClean="0"/>
              <a:t>‹#›</a:t>
            </a:fld>
            <a:endParaRPr lang="en-GB"/>
          </a:p>
        </p:txBody>
      </p:sp>
    </p:spTree>
    <p:extLst>
      <p:ext uri="{BB962C8B-B14F-4D97-AF65-F5344CB8AC3E}">
        <p14:creationId xmlns:p14="http://schemas.microsoft.com/office/powerpoint/2010/main" val="228201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32F95E5-C2F0-463A-9101-94B0CB256286}" type="datetimeFigureOut">
              <a:rPr lang="en-GB" smtClean="0"/>
              <a:t>30/03/2026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AB95B6-473F-4BEF-93A0-8DEF315EAEBD}" type="slidenum">
              <a:rPr lang="en-GB" smtClean="0"/>
              <a:t>‹#›</a:t>
            </a:fld>
            <a:endParaRPr lang="en-GB"/>
          </a:p>
        </p:txBody>
      </p:sp>
    </p:spTree>
    <p:extLst>
      <p:ext uri="{BB962C8B-B14F-4D97-AF65-F5344CB8AC3E}">
        <p14:creationId xmlns:p14="http://schemas.microsoft.com/office/powerpoint/2010/main" val="427833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32F95E5-C2F0-463A-9101-94B0CB256286}" type="datetimeFigureOut">
              <a:rPr lang="en-GB" smtClean="0"/>
              <a:t>30/03/2026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AB95B6-473F-4BEF-93A0-8DEF315EAEBD}" type="slidenum">
              <a:rPr lang="en-GB" smtClean="0"/>
              <a:t>‹#›</a:t>
            </a:fld>
            <a:endParaRPr lang="en-GB"/>
          </a:p>
        </p:txBody>
      </p:sp>
    </p:spTree>
    <p:extLst>
      <p:ext uri="{BB962C8B-B14F-4D97-AF65-F5344CB8AC3E}">
        <p14:creationId xmlns:p14="http://schemas.microsoft.com/office/powerpoint/2010/main" val="164165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32F95E5-C2F0-463A-9101-94B0CB256286}" type="datetimeFigureOut">
              <a:rPr lang="en-GB" smtClean="0"/>
              <a:t>30/03/2026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AB95B6-473F-4BEF-93A0-8DEF315EAEBD}" type="slidenum">
              <a:rPr lang="en-GB" smtClean="0"/>
              <a:t>‹#›</a:t>
            </a:fld>
            <a:endParaRPr lang="en-GB"/>
          </a:p>
        </p:txBody>
      </p:sp>
    </p:spTree>
    <p:extLst>
      <p:ext uri="{BB962C8B-B14F-4D97-AF65-F5344CB8AC3E}">
        <p14:creationId xmlns:p14="http://schemas.microsoft.com/office/powerpoint/2010/main" val="2799012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32F95E5-C2F0-463A-9101-94B0CB256286}" type="datetimeFigureOut">
              <a:rPr lang="en-GB" smtClean="0"/>
              <a:t>30/03/2026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AB95B6-473F-4BEF-93A0-8DEF315EAEBD}" type="slidenum">
              <a:rPr lang="en-GB" smtClean="0"/>
              <a:t>‹#›</a:t>
            </a:fld>
            <a:endParaRPr lang="en-GB"/>
          </a:p>
        </p:txBody>
      </p:sp>
    </p:spTree>
    <p:extLst>
      <p:ext uri="{BB962C8B-B14F-4D97-AF65-F5344CB8AC3E}">
        <p14:creationId xmlns:p14="http://schemas.microsoft.com/office/powerpoint/2010/main" val="499243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32F95E5-C2F0-463A-9101-94B0CB256286}" type="datetimeFigureOut">
              <a:rPr lang="en-GB" smtClean="0"/>
              <a:t>30/03/2026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AB95B6-473F-4BEF-93A0-8DEF315EAEBD}" type="slidenum">
              <a:rPr lang="en-GB" smtClean="0"/>
              <a:t>‹#›</a:t>
            </a:fld>
            <a:endParaRPr lang="en-GB"/>
          </a:p>
        </p:txBody>
      </p:sp>
    </p:spTree>
    <p:extLst>
      <p:ext uri="{BB962C8B-B14F-4D97-AF65-F5344CB8AC3E}">
        <p14:creationId xmlns:p14="http://schemas.microsoft.com/office/powerpoint/2010/main" val="194429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F95E5-C2F0-463A-9101-94B0CB256286}" type="datetimeFigureOut">
              <a:rPr lang="en-GB" smtClean="0"/>
              <a:t>30/03/2026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AB95B6-473F-4BEF-93A0-8DEF315EAEBD}" type="slidenum">
              <a:rPr lang="en-GB" smtClean="0"/>
              <a:t>‹#›</a:t>
            </a:fld>
            <a:endParaRPr lang="en-GB"/>
          </a:p>
        </p:txBody>
      </p:sp>
    </p:spTree>
    <p:extLst>
      <p:ext uri="{BB962C8B-B14F-4D97-AF65-F5344CB8AC3E}">
        <p14:creationId xmlns:p14="http://schemas.microsoft.com/office/powerpoint/2010/main" val="176902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32F95E5-C2F0-463A-9101-94B0CB256286}" type="datetimeFigureOut">
              <a:rPr lang="en-GB" smtClean="0"/>
              <a:t>30/03/2026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AB95B6-473F-4BEF-93A0-8DEF315EAEBD}" type="slidenum">
              <a:rPr lang="en-GB" smtClean="0"/>
              <a:t>‹#›</a:t>
            </a:fld>
            <a:endParaRPr lang="en-GB"/>
          </a:p>
        </p:txBody>
      </p:sp>
    </p:spTree>
    <p:extLst>
      <p:ext uri="{BB962C8B-B14F-4D97-AF65-F5344CB8AC3E}">
        <p14:creationId xmlns:p14="http://schemas.microsoft.com/office/powerpoint/2010/main" val="4064350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32F95E5-C2F0-463A-9101-94B0CB256286}" type="datetimeFigureOut">
              <a:rPr lang="en-GB" smtClean="0"/>
              <a:t>30/03/2026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AB95B6-473F-4BEF-93A0-8DEF315EAEBD}" type="slidenum">
              <a:rPr lang="en-GB" smtClean="0"/>
              <a:t>‹#›</a:t>
            </a:fld>
            <a:endParaRPr lang="en-GB"/>
          </a:p>
        </p:txBody>
      </p:sp>
    </p:spTree>
    <p:extLst>
      <p:ext uri="{BB962C8B-B14F-4D97-AF65-F5344CB8AC3E}">
        <p14:creationId xmlns:p14="http://schemas.microsoft.com/office/powerpoint/2010/main" val="206207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2F95E5-C2F0-463A-9101-94B0CB256286}" type="datetimeFigureOut">
              <a:rPr lang="en-GB" smtClean="0"/>
              <a:t>30/03/2026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BAB95B6-473F-4BEF-93A0-8DEF315EAEBD}" type="slidenum">
              <a:rPr lang="en-GB" smtClean="0"/>
              <a:t>‹#›</a:t>
            </a:fld>
            <a:endParaRPr lang="en-GB"/>
          </a:p>
        </p:txBody>
      </p:sp>
    </p:spTree>
    <p:extLst>
      <p:ext uri="{BB962C8B-B14F-4D97-AF65-F5344CB8AC3E}">
        <p14:creationId xmlns:p14="http://schemas.microsoft.com/office/powerpoint/2010/main" val="19665521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honicsandstuff.com/" TargetMode="External"/><Relationship Id="rId2" Type="http://schemas.openxmlformats.org/officeDocument/2006/relationships/hyperlink" Target="https://www.phonicsplay.co.uk/"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589BAC26-F4B3-49F2-02A2-7559D8ECFA3F}"/>
              </a:ext>
            </a:extLst>
          </p:cNvPr>
          <p:cNvSpPr>
            <a:spLocks noGrp="1"/>
          </p:cNvSpPr>
          <p:nvPr>
            <p:ph type="ctrTitle"/>
          </p:nvPr>
        </p:nvSpPr>
        <p:spPr>
          <a:xfrm>
            <a:off x="5161904" y="1849669"/>
            <a:ext cx="5263737" cy="2653836"/>
          </a:xfrm>
        </p:spPr>
        <p:txBody>
          <a:bodyPr>
            <a:normAutofit/>
          </a:bodyPr>
          <a:lstStyle/>
          <a:p>
            <a:r>
              <a:rPr lang="en-GB" sz="4400" dirty="0"/>
              <a:t>Phonics Screening Parent’s Information Meeting</a:t>
            </a:r>
          </a:p>
        </p:txBody>
      </p:sp>
      <p:sp>
        <p:nvSpPr>
          <p:cNvPr id="18"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122" name="Picture 2" descr="Phonics Screening Results 2025 - Parkdale Primary School">
            <a:extLst>
              <a:ext uri="{FF2B5EF4-FFF2-40B4-BE49-F238E27FC236}">
                <a16:creationId xmlns:a16="http://schemas.microsoft.com/office/drawing/2014/main" id="{88851625-9DE0-11BB-6C92-BC4AE0AA73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39"/>
          <a:stretch>
            <a:fillRect/>
          </a:stretch>
        </p:blipFill>
        <p:spPr bwMode="auto">
          <a:xfrm>
            <a:off x="842597" y="1004872"/>
            <a:ext cx="4214284" cy="5233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011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4A92-3D98-A28E-725E-AC379D9EA7A6}"/>
              </a:ext>
            </a:extLst>
          </p:cNvPr>
          <p:cNvSpPr>
            <a:spLocks noGrp="1"/>
          </p:cNvSpPr>
          <p:nvPr>
            <p:ph type="title"/>
          </p:nvPr>
        </p:nvSpPr>
        <p:spPr/>
        <p:txBody>
          <a:bodyPr/>
          <a:lstStyle/>
          <a:p>
            <a:r>
              <a:rPr lang="en-GB" dirty="0"/>
              <a:t>What is the Phonics Screening Check?</a:t>
            </a:r>
          </a:p>
        </p:txBody>
      </p:sp>
      <p:sp>
        <p:nvSpPr>
          <p:cNvPr id="3" name="Content Placeholder 2">
            <a:extLst>
              <a:ext uri="{FF2B5EF4-FFF2-40B4-BE49-F238E27FC236}">
                <a16:creationId xmlns:a16="http://schemas.microsoft.com/office/drawing/2014/main" id="{9CCAAC64-2869-757E-E474-CDB1B32D65A4}"/>
              </a:ext>
            </a:extLst>
          </p:cNvPr>
          <p:cNvSpPr>
            <a:spLocks noGrp="1"/>
          </p:cNvSpPr>
          <p:nvPr>
            <p:ph idx="1"/>
          </p:nvPr>
        </p:nvSpPr>
        <p:spPr/>
        <p:txBody>
          <a:bodyPr>
            <a:normAutofit/>
          </a:bodyPr>
          <a:lstStyle/>
          <a:p>
            <a:pPr marL="0" indent="0">
              <a:buNone/>
            </a:pPr>
            <a:r>
              <a:rPr lang="en-GB" sz="3600" dirty="0"/>
              <a:t>The Year 1 Phonics Screening Check was introduced in 2012 as part of a policy to strengthen Phonics teaching in Primary Schools and reflect the emphasis on teaching it synthetically and systematically.</a:t>
            </a:r>
          </a:p>
        </p:txBody>
      </p:sp>
    </p:spTree>
    <p:extLst>
      <p:ext uri="{BB962C8B-B14F-4D97-AF65-F5344CB8AC3E}">
        <p14:creationId xmlns:p14="http://schemas.microsoft.com/office/powerpoint/2010/main" val="2392705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B5F4A-53A7-2F02-5AF0-206872922A01}"/>
              </a:ext>
            </a:extLst>
          </p:cNvPr>
          <p:cNvSpPr>
            <a:spLocks noGrp="1"/>
          </p:cNvSpPr>
          <p:nvPr>
            <p:ph idx="1"/>
          </p:nvPr>
        </p:nvSpPr>
        <p:spPr>
          <a:xfrm>
            <a:off x="637140" y="191641"/>
            <a:ext cx="8596668" cy="3880773"/>
          </a:xfrm>
        </p:spPr>
        <p:txBody>
          <a:bodyPr>
            <a:normAutofit/>
          </a:bodyPr>
          <a:lstStyle/>
          <a:p>
            <a:pPr marL="0" indent="0">
              <a:buNone/>
            </a:pPr>
            <a:r>
              <a:rPr lang="en-GB" dirty="0"/>
              <a:t>During the screening children will be asked to read a list of 40 words to check their grapheme recognition and decoding skills.</a:t>
            </a:r>
          </a:p>
          <a:p>
            <a:pPr marL="0" indent="0">
              <a:buNone/>
            </a:pPr>
            <a:r>
              <a:rPr lang="en-GB" dirty="0"/>
              <a:t>The words are made up of real words and non-words (alien words)</a:t>
            </a:r>
          </a:p>
          <a:p>
            <a:pPr marL="0" indent="0">
              <a:buNone/>
            </a:pPr>
            <a:endParaRPr lang="en-GB" dirty="0"/>
          </a:p>
          <a:p>
            <a:pPr marL="0" indent="0">
              <a:buNone/>
            </a:pPr>
            <a:r>
              <a:rPr lang="en-GB" dirty="0"/>
              <a:t>There are 2 sections to the check</a:t>
            </a:r>
          </a:p>
          <a:p>
            <a:pPr marL="0" indent="0">
              <a:buNone/>
            </a:pPr>
            <a:r>
              <a:rPr lang="en-GB" dirty="0"/>
              <a:t>Section 1: words using graphemes from earlier phases of Phonics including Phase 3 digraphs and adjacent consonants.</a:t>
            </a:r>
          </a:p>
          <a:p>
            <a:pPr marL="0" indent="0">
              <a:buNone/>
            </a:pPr>
            <a:endParaRPr lang="en-GB" dirty="0"/>
          </a:p>
          <a:p>
            <a:pPr marL="0" indent="0">
              <a:buNone/>
            </a:pPr>
            <a:r>
              <a:rPr lang="en-GB" dirty="0"/>
              <a:t>Section 2: words that contain Phase 5 alterative graphemes and </a:t>
            </a:r>
            <a:r>
              <a:rPr lang="en-GB" b="1" dirty="0"/>
              <a:t>split digraphs </a:t>
            </a:r>
          </a:p>
          <a:p>
            <a:pPr marL="0" indent="0">
              <a:buNone/>
            </a:pPr>
            <a:endParaRPr lang="en-GB" dirty="0"/>
          </a:p>
        </p:txBody>
      </p:sp>
      <p:pic>
        <p:nvPicPr>
          <p:cNvPr id="1026" name="Picture 2" descr="Britannia Primary School and Nursery - Year 1 Phonics Screening">
            <a:extLst>
              <a:ext uri="{FF2B5EF4-FFF2-40B4-BE49-F238E27FC236}">
                <a16:creationId xmlns:a16="http://schemas.microsoft.com/office/drawing/2014/main" id="{DA8DF324-B5CF-829A-4F1B-0558240D8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234" y="3653476"/>
            <a:ext cx="4300788" cy="301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859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45F1-3D13-08DD-31EC-8C1DD713E577}"/>
              </a:ext>
            </a:extLst>
          </p:cNvPr>
          <p:cNvSpPr>
            <a:spLocks noGrp="1"/>
          </p:cNvSpPr>
          <p:nvPr>
            <p:ph type="title"/>
          </p:nvPr>
        </p:nvSpPr>
        <p:spPr/>
        <p:txBody>
          <a:bodyPr/>
          <a:lstStyle/>
          <a:p>
            <a:r>
              <a:rPr lang="en-GB" dirty="0"/>
              <a:t>Why alien words?</a:t>
            </a:r>
          </a:p>
        </p:txBody>
      </p:sp>
      <p:sp>
        <p:nvSpPr>
          <p:cNvPr id="3" name="Content Placeholder 2">
            <a:extLst>
              <a:ext uri="{FF2B5EF4-FFF2-40B4-BE49-F238E27FC236}">
                <a16:creationId xmlns:a16="http://schemas.microsoft.com/office/drawing/2014/main" id="{A4644BC3-1D22-1472-5127-8F3CF88E20DF}"/>
              </a:ext>
            </a:extLst>
          </p:cNvPr>
          <p:cNvSpPr>
            <a:spLocks noGrp="1"/>
          </p:cNvSpPr>
          <p:nvPr>
            <p:ph idx="1"/>
          </p:nvPr>
        </p:nvSpPr>
        <p:spPr>
          <a:xfrm>
            <a:off x="677334" y="1488613"/>
            <a:ext cx="8596668" cy="3880773"/>
          </a:xfrm>
        </p:spPr>
        <p:txBody>
          <a:bodyPr>
            <a:normAutofit/>
          </a:bodyPr>
          <a:lstStyle/>
          <a:p>
            <a:pPr marL="0" indent="0">
              <a:buNone/>
            </a:pPr>
            <a:r>
              <a:rPr lang="en-GB" sz="3200"/>
              <a:t>Reading non-words can act as a useful tool to check whether children are secure in their phonic knowledge and can apply it to read any word. They check their decoding skills rather than relying on memorising words.</a:t>
            </a:r>
            <a:endParaRPr lang="en-GB" sz="3200" dirty="0"/>
          </a:p>
        </p:txBody>
      </p:sp>
      <p:pic>
        <p:nvPicPr>
          <p:cNvPr id="2050" name="Picture 2" descr="Phonics Screening Practice - Pseudo (fake/nonsense) words - Alien Resource  Pack | Teaching Resources">
            <a:extLst>
              <a:ext uri="{FF2B5EF4-FFF2-40B4-BE49-F238E27FC236}">
                <a16:creationId xmlns:a16="http://schemas.microsoft.com/office/drawing/2014/main" id="{C6FA359D-EC3F-33A1-BF3C-358DA0B0B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621" y="3982065"/>
            <a:ext cx="4161924" cy="2860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882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4884-0784-D807-F38B-17FB6A855348}"/>
              </a:ext>
            </a:extLst>
          </p:cNvPr>
          <p:cNvSpPr>
            <a:spLocks noGrp="1"/>
          </p:cNvSpPr>
          <p:nvPr>
            <p:ph type="title"/>
          </p:nvPr>
        </p:nvSpPr>
        <p:spPr/>
        <p:txBody>
          <a:bodyPr/>
          <a:lstStyle/>
          <a:p>
            <a:r>
              <a:rPr lang="en-GB" dirty="0"/>
              <a:t>How is the check held?</a:t>
            </a:r>
          </a:p>
        </p:txBody>
      </p:sp>
      <p:sp>
        <p:nvSpPr>
          <p:cNvPr id="3" name="Content Placeholder 2">
            <a:extLst>
              <a:ext uri="{FF2B5EF4-FFF2-40B4-BE49-F238E27FC236}">
                <a16:creationId xmlns:a16="http://schemas.microsoft.com/office/drawing/2014/main" id="{170CD1DF-90FC-5210-C3F8-7E2E636809ED}"/>
              </a:ext>
            </a:extLst>
          </p:cNvPr>
          <p:cNvSpPr>
            <a:spLocks noGrp="1"/>
          </p:cNvSpPr>
          <p:nvPr>
            <p:ph idx="1"/>
          </p:nvPr>
        </p:nvSpPr>
        <p:spPr>
          <a:xfrm>
            <a:off x="677334" y="1488613"/>
            <a:ext cx="8596668" cy="3880773"/>
          </a:xfrm>
        </p:spPr>
        <p:txBody>
          <a:bodyPr>
            <a:normAutofit/>
          </a:bodyPr>
          <a:lstStyle/>
          <a:p>
            <a:pPr marL="0" indent="0">
              <a:buNone/>
            </a:pPr>
            <a:r>
              <a:rPr lang="en-GB" sz="2000" dirty="0"/>
              <a:t>The check will be administered by Miss Davies in a familiar environment. In the weeks leading up to the assessment the children become very familiar with the structure and expectations. </a:t>
            </a:r>
          </a:p>
          <a:p>
            <a:pPr marL="0" indent="0">
              <a:buNone/>
            </a:pPr>
            <a:r>
              <a:rPr lang="en-GB" sz="2000" dirty="0"/>
              <a:t>The check usually takes up to 10 minutes or less, there is no time limit so if children need more time they can have it.</a:t>
            </a:r>
          </a:p>
          <a:p>
            <a:pPr marL="0" indent="0">
              <a:buNone/>
            </a:pPr>
            <a:endParaRPr lang="en-GB" sz="1400" dirty="0"/>
          </a:p>
        </p:txBody>
      </p:sp>
      <p:pic>
        <p:nvPicPr>
          <p:cNvPr id="3074" name="Picture 2" descr="The Phonics Screening Check 2025 (England): Our Analysis - Sounds-Write">
            <a:extLst>
              <a:ext uri="{FF2B5EF4-FFF2-40B4-BE49-F238E27FC236}">
                <a16:creationId xmlns:a16="http://schemas.microsoft.com/office/drawing/2014/main" id="{025BCAC6-8E92-766C-368B-8FD29BD93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668" y="3701144"/>
            <a:ext cx="4790574" cy="277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465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BAF49-58D6-E6B9-6DC1-435CCB1A3F0B}"/>
              </a:ext>
            </a:extLst>
          </p:cNvPr>
          <p:cNvSpPr>
            <a:spLocks noGrp="1"/>
          </p:cNvSpPr>
          <p:nvPr>
            <p:ph idx="1"/>
          </p:nvPr>
        </p:nvSpPr>
        <p:spPr>
          <a:xfrm>
            <a:off x="789629" y="606297"/>
            <a:ext cx="10070875" cy="5008440"/>
          </a:xfrm>
        </p:spPr>
        <p:txBody>
          <a:bodyPr>
            <a:normAutofit fontScale="92500" lnSpcReduction="20000"/>
          </a:bodyPr>
          <a:lstStyle/>
          <a:p>
            <a:pPr marL="0" indent="0">
              <a:buNone/>
            </a:pPr>
            <a:r>
              <a:rPr lang="en-GB" sz="2400" dirty="0"/>
              <a:t>Each year the score that children need to achieve in order to pass the screening isn’t announced until after the check has been administered.</a:t>
            </a:r>
          </a:p>
          <a:p>
            <a:pPr marL="0" indent="0">
              <a:buNone/>
            </a:pPr>
            <a:endParaRPr lang="en-GB" sz="2400" dirty="0"/>
          </a:p>
          <a:p>
            <a:pPr marL="0" indent="0">
              <a:buNone/>
            </a:pPr>
            <a:r>
              <a:rPr lang="en-GB" sz="2400" dirty="0"/>
              <a:t>For the past, several years the score has remained at 32/40, however this could change. </a:t>
            </a:r>
          </a:p>
          <a:p>
            <a:pPr marL="0" indent="0">
              <a:buNone/>
            </a:pPr>
            <a:r>
              <a:rPr lang="en-GB" sz="2400" dirty="0"/>
              <a:t>If children don’t achieve the pass score, there is nothing to worry about. We will be able to use their results to fill any gaps in the children’s learning and offer additional support as the progress through the rest of the year.</a:t>
            </a:r>
          </a:p>
          <a:p>
            <a:pPr marL="0" indent="0">
              <a:buNone/>
            </a:pPr>
            <a:endParaRPr lang="en-GB" sz="2400" dirty="0"/>
          </a:p>
          <a:p>
            <a:pPr marL="0" indent="0">
              <a:buNone/>
            </a:pPr>
            <a:r>
              <a:rPr lang="en-GB" sz="2400" dirty="0"/>
              <a:t>Those children who don’t pass the check will take it again in the Summer of Year 2.</a:t>
            </a:r>
          </a:p>
          <a:p>
            <a:pPr marL="0" indent="0">
              <a:buNone/>
            </a:pPr>
            <a:endParaRPr lang="en-GB" sz="2400" dirty="0"/>
          </a:p>
          <a:p>
            <a:pPr marL="0" indent="0">
              <a:buNone/>
            </a:pPr>
            <a:r>
              <a:rPr lang="en-GB" sz="2400" dirty="0"/>
              <a:t>We have begun a baseline assessment of the check in Rowan at the beginning of this half term to identify any gaps we need to support the children with. </a:t>
            </a:r>
          </a:p>
          <a:p>
            <a:pPr marL="0" indent="0">
              <a:buNone/>
            </a:pPr>
            <a:endParaRPr lang="en-GB" sz="2400" dirty="0"/>
          </a:p>
        </p:txBody>
      </p:sp>
    </p:spTree>
    <p:extLst>
      <p:ext uri="{BB962C8B-B14F-4D97-AF65-F5344CB8AC3E}">
        <p14:creationId xmlns:p14="http://schemas.microsoft.com/office/powerpoint/2010/main" val="1580869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77FD-1A28-0BD9-0CED-7A328E0F51F4}"/>
              </a:ext>
            </a:extLst>
          </p:cNvPr>
          <p:cNvSpPr>
            <a:spLocks noGrp="1"/>
          </p:cNvSpPr>
          <p:nvPr>
            <p:ph type="title"/>
          </p:nvPr>
        </p:nvSpPr>
        <p:spPr/>
        <p:txBody>
          <a:bodyPr/>
          <a:lstStyle/>
          <a:p>
            <a:r>
              <a:rPr lang="en-GB" dirty="0"/>
              <a:t>How can you help your child prepare?</a:t>
            </a:r>
          </a:p>
        </p:txBody>
      </p:sp>
      <p:sp>
        <p:nvSpPr>
          <p:cNvPr id="3" name="Content Placeholder 2">
            <a:extLst>
              <a:ext uri="{FF2B5EF4-FFF2-40B4-BE49-F238E27FC236}">
                <a16:creationId xmlns:a16="http://schemas.microsoft.com/office/drawing/2014/main" id="{D6A3FA95-668C-899D-143D-485E72E32354}"/>
              </a:ext>
            </a:extLst>
          </p:cNvPr>
          <p:cNvSpPr>
            <a:spLocks noGrp="1"/>
          </p:cNvSpPr>
          <p:nvPr>
            <p:ph idx="1"/>
          </p:nvPr>
        </p:nvSpPr>
        <p:spPr>
          <a:xfrm>
            <a:off x="677334" y="1488613"/>
            <a:ext cx="8596668" cy="3880773"/>
          </a:xfrm>
        </p:spPr>
        <p:txBody>
          <a:bodyPr/>
          <a:lstStyle/>
          <a:p>
            <a:r>
              <a:rPr lang="en-GB" dirty="0"/>
              <a:t>Reading current and previous QR coded books at least 4 times a week encouraging them to segment and blend words.</a:t>
            </a:r>
          </a:p>
          <a:p>
            <a:r>
              <a:rPr lang="en-GB" dirty="0"/>
              <a:t>Play fun and practical games where they can practise reading real and non-real words.</a:t>
            </a:r>
          </a:p>
          <a:p>
            <a:r>
              <a:rPr lang="en-GB" dirty="0">
                <a:hlinkClick r:id="rId2"/>
              </a:rPr>
              <a:t>https://www.phonicsplay.co.uk/</a:t>
            </a:r>
            <a:endParaRPr lang="en-GB" dirty="0"/>
          </a:p>
          <a:p>
            <a:r>
              <a:rPr lang="en-GB" dirty="0">
                <a:hlinkClick r:id="rId3"/>
              </a:rPr>
              <a:t>https://phonicsandstuff.com/</a:t>
            </a:r>
            <a:r>
              <a:rPr lang="en-GB" dirty="0"/>
              <a:t> </a:t>
            </a:r>
          </a:p>
          <a:p>
            <a:endParaRPr lang="en-GB" dirty="0"/>
          </a:p>
        </p:txBody>
      </p:sp>
      <p:pic>
        <p:nvPicPr>
          <p:cNvPr id="4098" name="Picture 2" descr="Free Phonics Play Online Games Interactive Letters And Sounds">
            <a:extLst>
              <a:ext uri="{FF2B5EF4-FFF2-40B4-BE49-F238E27FC236}">
                <a16:creationId xmlns:a16="http://schemas.microsoft.com/office/drawing/2014/main" id="{A1D6E97B-1A78-FA8D-BE2A-7E689743E4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533" y="4056130"/>
            <a:ext cx="3245852" cy="243438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Phonics Play Online Games Interactive Letters And Sounds">
            <a:extLst>
              <a:ext uri="{FF2B5EF4-FFF2-40B4-BE49-F238E27FC236}">
                <a16:creationId xmlns:a16="http://schemas.microsoft.com/office/drawing/2014/main" id="{770A39BC-8A17-707B-B395-CA551A10E2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362" y="2694799"/>
            <a:ext cx="4812882" cy="40348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honics and Stuff (@phonicsandstuff) - Videos | Facebook">
            <a:extLst>
              <a:ext uri="{FF2B5EF4-FFF2-40B4-BE49-F238E27FC236}">
                <a16:creationId xmlns:a16="http://schemas.microsoft.com/office/drawing/2014/main" id="{6DC27B99-A045-73A2-C4A7-0885694FD7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3811" y="38560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97714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2C1740C0D92A4EB7E7778768C0D0E5" ma:contentTypeVersion="13" ma:contentTypeDescription="Create a new document." ma:contentTypeScope="" ma:versionID="3c205cb8096c9bb05fd59177cd787fd1">
  <xsd:schema xmlns:xsd="http://www.w3.org/2001/XMLSchema" xmlns:xs="http://www.w3.org/2001/XMLSchema" xmlns:p="http://schemas.microsoft.com/office/2006/metadata/properties" xmlns:ns2="a8301ed2-4444-4f74-8359-40f4a57c1230" xmlns:ns3="7d580139-bc03-4151-9db2-7d272dddeab2" targetNamespace="http://schemas.microsoft.com/office/2006/metadata/properties" ma:root="true" ma:fieldsID="159757282be672ee62661cce43f580c5" ns2:_="" ns3:_="">
    <xsd:import namespace="a8301ed2-4444-4f74-8359-40f4a57c1230"/>
    <xsd:import namespace="7d580139-bc03-4151-9db2-7d272ddde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01ed2-4444-4f74-8359-40f4a57c12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05cc0f5-c0fa-4312-9d91-6de08940e92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580139-bc03-4151-9db2-7d272dddeab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68ebc36-8c18-4d45-8137-d3453f3be55b}" ma:internalName="TaxCatchAll" ma:showField="CatchAllData" ma:web="7d580139-bc03-4151-9db2-7d272dddea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d580139-bc03-4151-9db2-7d272dddeab2" xsi:nil="true"/>
    <lcf76f155ced4ddcb4097134ff3c332f xmlns="a8301ed2-4444-4f74-8359-40f4a57c123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FE2E81E-9EDD-41C2-8977-F8F8164B9708}">
  <ds:schemaRefs>
    <ds:schemaRef ds:uri="http://schemas.microsoft.com/sharepoint/v3/contenttype/forms"/>
  </ds:schemaRefs>
</ds:datastoreItem>
</file>

<file path=customXml/itemProps2.xml><?xml version="1.0" encoding="utf-8"?>
<ds:datastoreItem xmlns:ds="http://schemas.openxmlformats.org/officeDocument/2006/customXml" ds:itemID="{FB91AB40-7467-4E4A-B663-FFF40A7148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301ed2-4444-4f74-8359-40f4a57c1230"/>
    <ds:schemaRef ds:uri="7d580139-bc03-4151-9db2-7d272ddde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4162AA-32E2-4BDE-BC3F-16CA5436FB97}">
  <ds:schemaRefs>
    <ds:schemaRef ds:uri="http://schemas.microsoft.com/office/2006/metadata/properties"/>
    <ds:schemaRef ds:uri="http://schemas.microsoft.com/office/infopath/2007/PartnerControls"/>
    <ds:schemaRef ds:uri="7d580139-bc03-4151-9db2-7d272dddeab2"/>
    <ds:schemaRef ds:uri="a8301ed2-4444-4f74-8359-40f4a57c1230"/>
  </ds:schemaRefs>
</ds:datastoreItem>
</file>

<file path=docProps/app.xml><?xml version="1.0" encoding="utf-8"?>
<Properties xmlns="http://schemas.openxmlformats.org/officeDocument/2006/extended-properties" xmlns:vt="http://schemas.openxmlformats.org/officeDocument/2006/docPropsVTypes">
  <Template>Facet</Template>
  <TotalTime>300</TotalTime>
  <Words>425</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Trebuchet MS</vt:lpstr>
      <vt:lpstr>Wingdings 3</vt:lpstr>
      <vt:lpstr>Facet</vt:lpstr>
      <vt:lpstr>Phonics Screening Parent’s Information Meeting</vt:lpstr>
      <vt:lpstr>What is the Phonics Screening Check?</vt:lpstr>
      <vt:lpstr>PowerPoint Presentation</vt:lpstr>
      <vt:lpstr>Why alien words?</vt:lpstr>
      <vt:lpstr>How is the check held?</vt:lpstr>
      <vt:lpstr>PowerPoint Presentation</vt:lpstr>
      <vt:lpstr>How can you help your child prepare?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Katie Davies</dc:creator>
  <cp:lastModifiedBy>Katie Davies</cp:lastModifiedBy>
  <cp:revision>1</cp:revision>
  <dcterms:created xsi:type="dcterms:W3CDTF">2026-03-18T12:16:42Z</dcterms:created>
  <dcterms:modified xsi:type="dcterms:W3CDTF">2026-03-30T12:20:35Z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0x010100B82C1740C0D92A4EB7E7778768C0D0E5</vt:lpwstr>
  </property>
  <property fmtid="{D5CDD505-2E9C-101B-9397-08002B2CF9AE}" pid="3" name="MediaServiceImageTags">
    <vt:lpwstr/>
  </property>
</Properties>
</file>