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70" r:id="rId4"/>
    <p:sldId id="26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85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10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545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64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688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36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63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31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25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11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37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77345-FFFC-4D10-8B8E-407D93034D73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38EF-D4F9-4A6D-A0E2-A36BC83DB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64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lpaperflare.com/musical-notes-background-music-note-digital-wallpaper-studio-shot-wallpaper-pimzh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ublicdomainpictures.net/en/view-image.php?image=182385&amp;picture=music-22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5TqIdff_DQ" TargetMode="External"/><Relationship Id="rId2" Type="http://schemas.openxmlformats.org/officeDocument/2006/relationships/hyperlink" Target="https://www.youtube.com/watch?v=oGdRasC4O_k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tljazznotes.blogspot.com/2014/09/music-for-lifelong-achievement-annual.html" TargetMode="Externa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youtube.com/watch?v=kvwUBKPgU5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tljazznotes.blogspot.com/2014/09/music-for-lifelong-achievement-annual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buE6l32rCH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47972" y="606287"/>
            <a:ext cx="5913680" cy="557067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2200" b="1" u="sng" dirty="0">
                <a:latin typeface="HfW precursive" panose="00000500000000000000" pitchFamily="2" charset="0"/>
              </a:rPr>
              <a:t>Thursday 14th July 2022</a:t>
            </a:r>
          </a:p>
          <a:p>
            <a:pPr marL="0" lvl="0" indent="0">
              <a:buNone/>
            </a:pPr>
            <a:r>
              <a:rPr lang="en-GB" sz="2200" b="1" u="sng" dirty="0">
                <a:latin typeface="HfW precursive" panose="00000500000000000000" pitchFamily="2" charset="0"/>
              </a:rPr>
              <a:t>Music: Reflect, Rewind and Replay </a:t>
            </a:r>
          </a:p>
          <a:p>
            <a:pPr marL="0" lvl="0" indent="0">
              <a:buNone/>
            </a:pPr>
            <a:endParaRPr lang="en-GB" sz="2200" b="1" u="sng" dirty="0">
              <a:latin typeface="HfW precursive" panose="00000500000000000000" pitchFamily="2" charset="0"/>
            </a:endParaRPr>
          </a:p>
          <a:p>
            <a:pPr marL="0" lvl="0" indent="0">
              <a:buNone/>
            </a:pPr>
            <a:r>
              <a:rPr lang="en-GB" sz="2200" b="1" dirty="0">
                <a:latin typeface="HfW precursive" panose="00000500000000000000" pitchFamily="2" charset="0"/>
              </a:rPr>
              <a:t>EAD: Perform songs, rhymes, poems and stories with others, and, when appropriate, try to move in time with music. </a:t>
            </a:r>
          </a:p>
          <a:p>
            <a:pPr marL="0" lvl="0" indent="0">
              <a:buNone/>
            </a:pPr>
            <a:endParaRPr lang="en-GB" sz="2200" b="1" dirty="0">
              <a:latin typeface="HfW precursive" panose="00000500000000000000" pitchFamily="2" charset="0"/>
            </a:endParaRPr>
          </a:p>
          <a:p>
            <a:pPr marL="0" lvl="0" indent="0">
              <a:buNone/>
            </a:pPr>
            <a:endParaRPr lang="en-GB" sz="2200" b="1" dirty="0">
              <a:latin typeface="HfW precursive" panose="00000500000000000000" pitchFamily="2" charset="0"/>
            </a:endParaRPr>
          </a:p>
          <a:p>
            <a:pPr marL="0" lvl="0" indent="0">
              <a:buNone/>
            </a:pPr>
            <a:endParaRPr lang="en-GB" sz="2200" b="1" i="1" dirty="0">
              <a:latin typeface="HfW precursive" panose="00000500000000000000" pitchFamily="2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A picture containing accessory&#10;&#10;Description automatically generated">
            <a:extLst>
              <a:ext uri="{FF2B5EF4-FFF2-40B4-BE49-F238E27FC236}">
                <a16:creationId xmlns:a16="http://schemas.microsoft.com/office/drawing/2014/main" id="{A97BE759-01E0-4041-9149-AC2B766C90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3840" r="12271" b="2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24" name="Arc 23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Shape&#10;&#10;Description automatically generated">
            <a:extLst>
              <a:ext uri="{FF2B5EF4-FFF2-40B4-BE49-F238E27FC236}">
                <a16:creationId xmlns:a16="http://schemas.microsoft.com/office/drawing/2014/main" id="{E171F46D-7516-4203-8841-46EBB389BC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r="-3" b="1474"/>
          <a:stretch/>
        </p:blipFill>
        <p:spPr>
          <a:xfrm>
            <a:off x="7540340" y="762965"/>
            <a:ext cx="4303689" cy="3678306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02550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456-424A-4607-9B27-D04831DFA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119" y="347870"/>
            <a:ext cx="8542194" cy="5595731"/>
          </a:xfrm>
        </p:spPr>
        <p:txBody>
          <a:bodyPr>
            <a:normAutofit/>
          </a:bodyPr>
          <a:lstStyle/>
          <a:p>
            <a:endParaRPr lang="en-GB" sz="2000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sz="2000" dirty="0">
                <a:latin typeface="HfW cursive" panose="00000500000000000000" pitchFamily="2" charset="0"/>
              </a:rPr>
              <a:t>1. </a:t>
            </a:r>
            <a:r>
              <a:rPr lang="en-GB" sz="2000" b="1" dirty="0">
                <a:latin typeface="HfW cursive" panose="00000500000000000000" pitchFamily="2" charset="0"/>
              </a:rPr>
              <a:t>Listen and Appraise (Reflect and Rewind)</a:t>
            </a:r>
          </a:p>
          <a:p>
            <a:pPr marL="0" indent="0">
              <a:buNone/>
            </a:pPr>
            <a:r>
              <a:rPr lang="en-GB" sz="2000" dirty="0">
                <a:latin typeface="HfW cursive" panose="00000500000000000000" pitchFamily="2" charset="0"/>
              </a:rPr>
              <a:t>● Listen and Appraise - E.T. Flying Theme by John Williams (Contemporary film music)</a:t>
            </a:r>
          </a:p>
          <a:p>
            <a:pPr marL="0" indent="0">
              <a:buNone/>
            </a:pPr>
            <a:r>
              <a:rPr lang="en-GB" sz="2000" dirty="0">
                <a:latin typeface="HfW cursive" panose="00000500000000000000" pitchFamily="2" charset="0"/>
                <a:hlinkClick r:id="rId2"/>
              </a:rPr>
              <a:t>https://www.youtube.com/watch?v=oGdRasC4O_k</a:t>
            </a:r>
            <a:r>
              <a:rPr lang="en-GB" sz="2000" dirty="0">
                <a:latin typeface="HfW cursive" panose="00000500000000000000" pitchFamily="2" charset="0"/>
              </a:rPr>
              <a:t> </a:t>
            </a:r>
          </a:p>
          <a:p>
            <a:pPr marL="0" indent="0">
              <a:buNone/>
            </a:pPr>
            <a:endParaRPr lang="en-GB" sz="2000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sz="2000" dirty="0">
                <a:latin typeface="HfW cursive" panose="00000500000000000000" pitchFamily="2" charset="0"/>
              </a:rPr>
              <a:t>●  Rewind and Listen Out! I Feel Good by James Brown. A listening activity to remember songs, instruments and their sounds.</a:t>
            </a:r>
          </a:p>
          <a:p>
            <a:r>
              <a:rPr lang="en-GB" sz="2000" dirty="0">
                <a:latin typeface="HfW cursive" panose="00000500000000000000" pitchFamily="2" charset="0"/>
                <a:hlinkClick r:id="rId3"/>
              </a:rPr>
              <a:t>https://www.youtube.com/watch?v=U5TqIdff_DQ</a:t>
            </a:r>
            <a:r>
              <a:rPr lang="en-GB" sz="2000" dirty="0">
                <a:latin typeface="HfW cursive" panose="00000500000000000000" pitchFamily="2" charset="0"/>
              </a:rPr>
              <a:t> </a:t>
            </a:r>
          </a:p>
          <a:p>
            <a:pPr marL="0" indent="0">
              <a:buNone/>
            </a:pPr>
            <a:endParaRPr lang="en-GB" sz="2000" dirty="0">
              <a:latin typeface="HfW cursive" panose="00000500000000000000" pitchFamily="2" charset="0"/>
            </a:endParaRPr>
          </a:p>
          <a:p>
            <a:r>
              <a:rPr lang="en-GB" sz="2000" dirty="0">
                <a:latin typeface="HfW cursive" panose="00000500000000000000" pitchFamily="2" charset="0"/>
              </a:rPr>
              <a:t>Compare the different pieces of music. Can the children recall the different instruments played? How did each piece of music make you feel?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BD1800-8297-49CB-9F2E-DDFFCA330E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9408682" y="4094920"/>
            <a:ext cx="2559199" cy="197698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14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456-424A-4607-9B27-D04831DFA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119" y="347870"/>
            <a:ext cx="8542194" cy="5595731"/>
          </a:xfrm>
        </p:spPr>
        <p:txBody>
          <a:bodyPr>
            <a:normAutofit/>
          </a:bodyPr>
          <a:lstStyle/>
          <a:p>
            <a:endParaRPr lang="en-GB" sz="2000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sz="2000" dirty="0">
                <a:latin typeface="HfW cursive" panose="00000500000000000000" pitchFamily="2" charset="0"/>
              </a:rPr>
              <a:t>2. Music has its own language which we will become familiar with over time. This week we are going to revisit ‘Pitch’.</a:t>
            </a:r>
          </a:p>
          <a:p>
            <a:pPr marL="0" indent="0">
              <a:buNone/>
            </a:pPr>
            <a:endParaRPr lang="en-GB" sz="2000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sz="2000" dirty="0">
                <a:latin typeface="HfW cursive" panose="00000500000000000000" pitchFamily="2" charset="0"/>
              </a:rPr>
              <a:t>Click on the link below to find out more information on ‘Pitch’ </a:t>
            </a:r>
          </a:p>
          <a:p>
            <a:pPr marL="457200" indent="-457200">
              <a:buAutoNum type="arabicPeriod"/>
            </a:pPr>
            <a:endParaRPr lang="en-GB" sz="2000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sz="2000" dirty="0">
                <a:latin typeface="HfW cursive" panose="00000500000000000000" pitchFamily="2" charset="0"/>
                <a:hlinkClick r:id="rId2"/>
              </a:rPr>
              <a:t>https://www.youtube.com/watch?v=kvwUBKPgU5A</a:t>
            </a:r>
            <a:r>
              <a:rPr lang="en-GB" sz="2000" dirty="0">
                <a:latin typeface="HfW cursive" panose="00000500000000000000" pitchFamily="2" charset="0"/>
              </a:rPr>
              <a:t> </a:t>
            </a:r>
          </a:p>
          <a:p>
            <a:pPr marL="457200" indent="-457200">
              <a:buAutoNum type="arabicPeriod"/>
            </a:pPr>
            <a:endParaRPr lang="en-GB" sz="2000" dirty="0">
              <a:latin typeface="HfW cursive" panose="00000500000000000000" pitchFamily="2" charset="0"/>
            </a:endParaRPr>
          </a:p>
          <a:p>
            <a:pPr marL="457200" indent="-457200">
              <a:buAutoNum type="arabicPeriod"/>
            </a:pPr>
            <a:endParaRPr lang="en-GB" sz="2000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sz="2000" dirty="0">
                <a:latin typeface="HfW cursive" panose="00000500000000000000" pitchFamily="2" charset="0"/>
              </a:rPr>
              <a:t>Sing some of your favourite rhymes learnt this year. Can you identify the pitch in each song?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BD1800-8297-49CB-9F2E-DDFFCA330E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115300" y="3095784"/>
            <a:ext cx="3852581" cy="297611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0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9EAE5-205D-41C6-A7BE-5C1EEF5CD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31" y="357810"/>
            <a:ext cx="6261652" cy="558316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1700" dirty="0">
                <a:latin typeface="HfW cursive" panose="00000500000000000000" pitchFamily="2" charset="0"/>
              </a:rPr>
              <a:t>3. </a:t>
            </a:r>
            <a:r>
              <a:rPr lang="en-GB" sz="1700" b="1" dirty="0">
                <a:latin typeface="HfW cursive" panose="00000500000000000000" pitchFamily="2" charset="0"/>
              </a:rPr>
              <a:t>Rewind and Replay (Revision) </a:t>
            </a:r>
            <a:r>
              <a:rPr lang="en-GB" sz="1700" dirty="0">
                <a:latin typeface="HfW cursive" panose="00000500000000000000" pitchFamily="2" charset="0"/>
              </a:rPr>
              <a:t>- revisit songs from the year.</a:t>
            </a:r>
          </a:p>
          <a:p>
            <a:endParaRPr lang="en-GB" sz="1700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sz="1700" dirty="0">
                <a:latin typeface="HfW cursive" panose="00000500000000000000" pitchFamily="2" charset="0"/>
              </a:rPr>
              <a:t>Songs can include: ‘I’m a little teapot’, ‘5 little monkeys’,’ ‘If you’re happy and you know it’. </a:t>
            </a:r>
          </a:p>
          <a:p>
            <a:pPr marL="0" indent="0">
              <a:buNone/>
            </a:pPr>
            <a:r>
              <a:rPr lang="en-GB" sz="1700" dirty="0">
                <a:latin typeface="HfW cursive" panose="00000500000000000000" pitchFamily="2" charset="0"/>
                <a:hlinkClick r:id="rId2"/>
              </a:rPr>
              <a:t>https://www.youtube.com/watch?v=buE6l32rCHo</a:t>
            </a:r>
            <a:r>
              <a:rPr lang="en-GB" sz="1700" dirty="0">
                <a:latin typeface="HfW cursive" panose="00000500000000000000" pitchFamily="2" charset="0"/>
              </a:rPr>
              <a:t> </a:t>
            </a:r>
          </a:p>
          <a:p>
            <a:endParaRPr lang="en-GB" sz="1700" dirty="0">
              <a:latin typeface="HfW cursive" panose="00000500000000000000" pitchFamily="2" charset="0"/>
            </a:endParaRPr>
          </a:p>
          <a:p>
            <a:endParaRPr lang="en-GB" sz="1700" dirty="0">
              <a:latin typeface="HfW cursive" panose="00000500000000000000" pitchFamily="2" charset="0"/>
            </a:endParaRPr>
          </a:p>
          <a:p>
            <a:endParaRPr lang="en-GB" sz="1700" dirty="0">
              <a:latin typeface="HfW cursive" panose="00000500000000000000" pitchFamily="2" charset="0"/>
            </a:endParaRPr>
          </a:p>
          <a:p>
            <a:endParaRPr lang="en-GB" sz="1700" dirty="0">
              <a:latin typeface="HfW cursive" panose="00000500000000000000" pitchFamily="2" charset="0"/>
            </a:endParaRPr>
          </a:p>
          <a:p>
            <a:endParaRPr lang="en-GB" sz="1700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r>
              <a:rPr lang="en-GB" sz="1700" dirty="0">
                <a:latin typeface="HfW cursive" panose="00000500000000000000" pitchFamily="2" charset="0"/>
              </a:rPr>
              <a:t>4. </a:t>
            </a:r>
            <a:r>
              <a:rPr lang="en-GB" sz="1700" b="1" dirty="0">
                <a:latin typeface="HfW cursive" panose="00000500000000000000" pitchFamily="2" charset="0"/>
              </a:rPr>
              <a:t>Perform and Share (Replay)</a:t>
            </a:r>
          </a:p>
          <a:p>
            <a:pPr marL="0" indent="0">
              <a:buNone/>
            </a:pPr>
            <a:r>
              <a:rPr lang="en-GB" sz="1700" dirty="0">
                <a:latin typeface="HfW cursive" panose="00000500000000000000" pitchFamily="2" charset="0"/>
              </a:rPr>
              <a:t>Prepare for a performance of nursery rhymes, songs and activities from the year. </a:t>
            </a:r>
          </a:p>
          <a:p>
            <a:endParaRPr lang="en-GB" sz="17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CCFBEB-D9F5-4DA8-92A8-1113335052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2442" y="1642311"/>
            <a:ext cx="5201023" cy="315962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12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294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Janice Tyson</dc:creator>
  <cp:lastModifiedBy>Lauren Boardman</cp:lastModifiedBy>
  <cp:revision>6</cp:revision>
  <dcterms:created xsi:type="dcterms:W3CDTF">2021-06-22T13:15:58Z</dcterms:created>
  <dcterms:modified xsi:type="dcterms:W3CDTF">2022-06-28T17:14:28Z</dcterms:modified>
</cp:coreProperties>
</file>