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3" r:id="rId11"/>
    <p:sldId id="300" r:id="rId12"/>
    <p:sldId id="265" r:id="rId13"/>
    <p:sldId id="299" r:id="rId14"/>
    <p:sldId id="266" r:id="rId15"/>
    <p:sldId id="268" r:id="rId16"/>
    <p:sldId id="267" r:id="rId17"/>
    <p:sldId id="272" r:id="rId18"/>
    <p:sldId id="271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4" r:id="rId27"/>
    <p:sldId id="282" r:id="rId28"/>
    <p:sldId id="285" r:id="rId29"/>
    <p:sldId id="286" r:id="rId30"/>
    <p:sldId id="288" r:id="rId31"/>
    <p:sldId id="287" r:id="rId32"/>
    <p:sldId id="290" r:id="rId33"/>
    <p:sldId id="301" r:id="rId34"/>
    <p:sldId id="289" r:id="rId35"/>
    <p:sldId id="298" r:id="rId36"/>
    <p:sldId id="291" r:id="rId37"/>
    <p:sldId id="293" r:id="rId38"/>
    <p:sldId id="294" r:id="rId39"/>
    <p:sldId id="295" r:id="rId40"/>
    <p:sldId id="296" r:id="rId41"/>
    <p:sldId id="297" r:id="rId42"/>
    <p:sldId id="302" r:id="rId43"/>
    <p:sldId id="304" r:id="rId44"/>
    <p:sldId id="305" r:id="rId45"/>
    <p:sldId id="307" r:id="rId46"/>
    <p:sldId id="306" r:id="rId47"/>
    <p:sldId id="308" r:id="rId48"/>
    <p:sldId id="309" r:id="rId49"/>
    <p:sldId id="310" r:id="rId50"/>
    <p:sldId id="311" r:id="rId51"/>
    <p:sldId id="315" r:id="rId52"/>
    <p:sldId id="316" r:id="rId53"/>
    <p:sldId id="318" r:id="rId54"/>
    <p:sldId id="317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CC6600"/>
    <a:srgbClr val="663300"/>
    <a:srgbClr val="FFCC00"/>
    <a:srgbClr val="CC0000"/>
    <a:srgbClr val="FFCC99"/>
    <a:srgbClr val="FF3300"/>
    <a:srgbClr val="F8F8F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with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 bwMode="auto">
          <a:xfrm>
            <a:off x="457200" y="438150"/>
            <a:ext cx="8220075" cy="5957888"/>
          </a:xfrm>
          <a:prstGeom prst="roundRect">
            <a:avLst>
              <a:gd name="adj" fmla="val 2649"/>
            </a:avLst>
          </a:prstGeom>
          <a:solidFill>
            <a:schemeClr val="bg1"/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/>
              <a:t> 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2438" y="5734050"/>
            <a:ext cx="576262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703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Ovr>
    <a:masterClrMapping/>
  </p:clrMapOvr>
  <p:transition advClick="0" advTm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6C80E-1186-40D6-A335-EF9EE853DC6C}" type="datetimeFigureOut">
              <a:rPr lang="en-GB" smtClean="0"/>
              <a:pPr/>
              <a:t>28/06/2022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AF36-754C-4C8C-9281-DAC34F485C8D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advClick="0" advTm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tQcnZ2JWsY" TargetMode="External"/><Relationship Id="rId1" Type="http://schemas.openxmlformats.org/officeDocument/2006/relationships/slideLayout" Target="../slideLayouts/slideLayout1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4297" y="2037806"/>
            <a:ext cx="560396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/>
              <a:t>Monday 11</a:t>
            </a:r>
            <a:r>
              <a:rPr lang="en-GB" sz="2800" baseline="30000"/>
              <a:t>th</a:t>
            </a:r>
            <a:r>
              <a:rPr lang="en-GB" sz="2800"/>
              <a:t> </a:t>
            </a:r>
            <a:r>
              <a:rPr lang="en-GB" sz="2800" dirty="0"/>
              <a:t>July</a:t>
            </a:r>
          </a:p>
          <a:p>
            <a:endParaRPr lang="en-GB" dirty="0"/>
          </a:p>
          <a:p>
            <a:r>
              <a:rPr lang="en-GB" dirty="0"/>
              <a:t>Count to 20 forwards and  backwards</a:t>
            </a:r>
          </a:p>
          <a:p>
            <a:endParaRPr lang="en-GB" dirty="0"/>
          </a:p>
          <a:p>
            <a:r>
              <a:rPr lang="en-GB" dirty="0"/>
              <a:t>Can you count in 2’s to 20?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4619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323528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39553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39553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95536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395536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39552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75557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61156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46754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67544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61156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827584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683568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539552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539552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683568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89959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75557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61156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61156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827584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111561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899592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683568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755576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899592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125963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97160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755576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827584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1043608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147565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187624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82758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97160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133164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1763688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259632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899592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043608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1475656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197971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33164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97160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259632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1619672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219573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403648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043608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33164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88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/>
          <p:cNvGrpSpPr/>
          <p:nvPr/>
        </p:nvGrpSpPr>
        <p:grpSpPr>
          <a:xfrm>
            <a:off x="0" y="2852936"/>
            <a:ext cx="1167862" cy="645200"/>
            <a:chOff x="-1332656" y="1628800"/>
            <a:chExt cx="1167862" cy="645200"/>
          </a:xfrm>
        </p:grpSpPr>
        <p:grpSp>
          <p:nvGrpSpPr>
            <p:cNvPr id="75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9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0" y="3645024"/>
            <a:ext cx="1167862" cy="645200"/>
            <a:chOff x="-1332656" y="2492896"/>
            <a:chExt cx="1167862" cy="645200"/>
          </a:xfrm>
        </p:grpSpPr>
        <p:grpSp>
          <p:nvGrpSpPr>
            <p:cNvPr id="135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3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0" y="5229200"/>
            <a:ext cx="1167862" cy="645200"/>
            <a:chOff x="-1908720" y="4293096"/>
            <a:chExt cx="1167862" cy="645200"/>
          </a:xfrm>
        </p:grpSpPr>
        <p:grpSp>
          <p:nvGrpSpPr>
            <p:cNvPr id="73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7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0" y="6093296"/>
            <a:ext cx="1167862" cy="645200"/>
            <a:chOff x="-2124744" y="5589240"/>
            <a:chExt cx="1167862" cy="645200"/>
          </a:xfrm>
        </p:grpSpPr>
        <p:grpSp>
          <p:nvGrpSpPr>
            <p:cNvPr id="104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0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0" y="4437112"/>
            <a:ext cx="1167862" cy="645200"/>
            <a:chOff x="-2916832" y="2636912"/>
            <a:chExt cx="1167862" cy="645200"/>
          </a:xfrm>
        </p:grpSpPr>
        <p:grpSp>
          <p:nvGrpSpPr>
            <p:cNvPr id="127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29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100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1763688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241176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619672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115616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403648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1907704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2627784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69168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18762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475656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205172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2843808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763688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259632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619672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2195736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305983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83569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33164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69168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241176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3203848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979712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403648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763688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2699792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3563888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2123728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54766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907704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277180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363589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2267744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619672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205172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2843808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3707904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2339752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69168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2123728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2915816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377991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241176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763688" y="6096168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2195736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313184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399593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255577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835696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2339752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5" name="Oval Callout 134"/>
          <p:cNvSpPr/>
          <p:nvPr/>
        </p:nvSpPr>
        <p:spPr>
          <a:xfrm>
            <a:off x="2627784" y="2564904"/>
            <a:ext cx="5904656" cy="3312368"/>
          </a:xfrm>
          <a:prstGeom prst="wedgeEllipseCallout">
            <a:avLst>
              <a:gd name="adj1" fmla="val 60568"/>
              <a:gd name="adj2" fmla="val 467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7" name="TextBox 136"/>
          <p:cNvSpPr txBox="1"/>
          <p:nvPr/>
        </p:nvSpPr>
        <p:spPr>
          <a:xfrm>
            <a:off x="3635896" y="2924944"/>
            <a:ext cx="41044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latin typeface="SassoonPrimaryInfant" pitchFamily="2" charset="0"/>
              </a:rPr>
              <a:t>On your marks</a:t>
            </a:r>
          </a:p>
        </p:txBody>
      </p:sp>
    </p:spTree>
  </p:cSld>
  <p:clrMapOvr>
    <a:masterClrMapping/>
  </p:clrMapOvr>
  <p:transition advClick="0" advTm="100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3347864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421196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277180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90770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2483768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3563888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4427984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291581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979712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2627784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3707904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457200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3059832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205172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2699792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3779912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4644008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313184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2123728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2843808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385192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471601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327585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2195736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2987824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421196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5148064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3707904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2339752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3419872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4427984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5364088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385192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2483768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349188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4644008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565212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4067944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262778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3707904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4860032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5868144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4283968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2843808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385192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076056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15617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457200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298782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067944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5" name="Oval Callout 134"/>
          <p:cNvSpPr/>
          <p:nvPr/>
        </p:nvSpPr>
        <p:spPr>
          <a:xfrm>
            <a:off x="2627784" y="2564904"/>
            <a:ext cx="5904656" cy="3312368"/>
          </a:xfrm>
          <a:prstGeom prst="wedgeEllipseCallout">
            <a:avLst>
              <a:gd name="adj1" fmla="val 60568"/>
              <a:gd name="adj2" fmla="val 467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7" name="TextBox 136"/>
          <p:cNvSpPr txBox="1"/>
          <p:nvPr/>
        </p:nvSpPr>
        <p:spPr>
          <a:xfrm>
            <a:off x="3635896" y="3501008"/>
            <a:ext cx="41044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latin typeface="SassoonPrimaryInfant" pitchFamily="2" charset="0"/>
              </a:rPr>
              <a:t>Get set</a:t>
            </a:r>
          </a:p>
        </p:txBody>
      </p:sp>
    </p:spTree>
  </p:cSld>
  <p:clrMapOvr>
    <a:masterClrMapping/>
  </p:clrMapOvr>
  <p:transition advClick="0" advTm="1000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292080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37220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4860032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203848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355976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580112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66023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507605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34786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57200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580112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66023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507605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34786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57200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75" name="Group 174"/>
          <p:cNvGrpSpPr/>
          <p:nvPr/>
        </p:nvGrpSpPr>
        <p:grpSpPr>
          <a:xfrm>
            <a:off x="7956376" y="3356992"/>
            <a:ext cx="720080" cy="936104"/>
            <a:chOff x="9612560" y="2852936"/>
            <a:chExt cx="720080" cy="936104"/>
          </a:xfrm>
        </p:grpSpPr>
        <p:sp>
          <p:nvSpPr>
            <p:cNvPr id="176" name="Oval 175"/>
            <p:cNvSpPr/>
            <p:nvPr/>
          </p:nvSpPr>
          <p:spPr>
            <a:xfrm>
              <a:off x="9612560" y="306896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7" name="Oval 176"/>
            <p:cNvSpPr/>
            <p:nvPr/>
          </p:nvSpPr>
          <p:spPr>
            <a:xfrm>
              <a:off x="9828584" y="2924944"/>
              <a:ext cx="288032" cy="144016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9756576" y="285293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9900592" y="285293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0044608" y="285293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9612560" y="3212976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663300"/>
                  </a:solidFill>
                  <a:latin typeface="SassoonPrimaryInfant" pitchFamily="2" charset="0"/>
                </a:rPr>
                <a:t>1st</a:t>
              </a:r>
            </a:p>
          </p:txBody>
        </p:sp>
      </p:grp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580112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66023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507605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34786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57200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7" name="Group 174"/>
          <p:cNvGrpSpPr/>
          <p:nvPr/>
        </p:nvGrpSpPr>
        <p:grpSpPr>
          <a:xfrm>
            <a:off x="7956376" y="3356992"/>
            <a:ext cx="720080" cy="936104"/>
            <a:chOff x="9612560" y="2852936"/>
            <a:chExt cx="720080" cy="936104"/>
          </a:xfrm>
        </p:grpSpPr>
        <p:sp>
          <p:nvSpPr>
            <p:cNvPr id="176" name="Oval 175"/>
            <p:cNvSpPr/>
            <p:nvPr/>
          </p:nvSpPr>
          <p:spPr>
            <a:xfrm>
              <a:off x="9612560" y="306896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7" name="Oval 176"/>
            <p:cNvSpPr/>
            <p:nvPr/>
          </p:nvSpPr>
          <p:spPr>
            <a:xfrm>
              <a:off x="9828584" y="2924944"/>
              <a:ext cx="288032" cy="144016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9756576" y="285293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9900592" y="285293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0044608" y="285293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9612560" y="3212976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663300"/>
                  </a:solidFill>
                  <a:latin typeface="SassoonPrimaryInfant" pitchFamily="2" charset="0"/>
                </a:rPr>
                <a:t>1st</a:t>
              </a: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7884368" y="2348880"/>
            <a:ext cx="864096" cy="936104"/>
            <a:chOff x="9684568" y="3212976"/>
            <a:chExt cx="864096" cy="936104"/>
          </a:xfrm>
        </p:grpSpPr>
        <p:sp>
          <p:nvSpPr>
            <p:cNvPr id="170" name="Oval 169"/>
            <p:cNvSpPr/>
            <p:nvPr/>
          </p:nvSpPr>
          <p:spPr>
            <a:xfrm>
              <a:off x="9756576" y="342900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1" name="Oval 170"/>
            <p:cNvSpPr/>
            <p:nvPr/>
          </p:nvSpPr>
          <p:spPr>
            <a:xfrm>
              <a:off x="9972600" y="3284984"/>
              <a:ext cx="288032" cy="144016"/>
            </a:xfrm>
            <a:prstGeom prst="ellipse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9900592" y="321297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10044608" y="321297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10188624" y="321297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9684568" y="3573016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663300"/>
                  </a:solidFill>
                  <a:latin typeface="SassoonPrimaryInfant" pitchFamily="2" charset="0"/>
                </a:rPr>
                <a:t>2nd</a:t>
              </a:r>
            </a:p>
          </p:txBody>
        </p:sp>
      </p:grp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580112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66023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507605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34786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57200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7" name="Group 174"/>
          <p:cNvGrpSpPr/>
          <p:nvPr/>
        </p:nvGrpSpPr>
        <p:grpSpPr>
          <a:xfrm>
            <a:off x="7956376" y="3356992"/>
            <a:ext cx="720080" cy="936104"/>
            <a:chOff x="9612560" y="2852936"/>
            <a:chExt cx="720080" cy="936104"/>
          </a:xfrm>
        </p:grpSpPr>
        <p:sp>
          <p:nvSpPr>
            <p:cNvPr id="176" name="Oval 175"/>
            <p:cNvSpPr/>
            <p:nvPr/>
          </p:nvSpPr>
          <p:spPr>
            <a:xfrm>
              <a:off x="9612560" y="306896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7" name="Oval 176"/>
            <p:cNvSpPr/>
            <p:nvPr/>
          </p:nvSpPr>
          <p:spPr>
            <a:xfrm>
              <a:off x="9828584" y="2924944"/>
              <a:ext cx="288032" cy="144016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9756576" y="285293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9900592" y="285293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0044608" y="285293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9612560" y="3212976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663300"/>
                  </a:solidFill>
                  <a:latin typeface="SassoonPrimaryInfant" pitchFamily="2" charset="0"/>
                </a:rPr>
                <a:t>1st</a:t>
              </a:r>
            </a:p>
          </p:txBody>
        </p:sp>
      </p:grpSp>
      <p:grpSp>
        <p:nvGrpSpPr>
          <p:cNvPr id="28" name="Group 168"/>
          <p:cNvGrpSpPr/>
          <p:nvPr/>
        </p:nvGrpSpPr>
        <p:grpSpPr>
          <a:xfrm>
            <a:off x="7884368" y="2348880"/>
            <a:ext cx="864096" cy="936104"/>
            <a:chOff x="9684568" y="3212976"/>
            <a:chExt cx="864096" cy="936104"/>
          </a:xfrm>
        </p:grpSpPr>
        <p:sp>
          <p:nvSpPr>
            <p:cNvPr id="170" name="Oval 169"/>
            <p:cNvSpPr/>
            <p:nvPr/>
          </p:nvSpPr>
          <p:spPr>
            <a:xfrm>
              <a:off x="9756576" y="342900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1" name="Oval 170"/>
            <p:cNvSpPr/>
            <p:nvPr/>
          </p:nvSpPr>
          <p:spPr>
            <a:xfrm>
              <a:off x="9972600" y="3284984"/>
              <a:ext cx="288032" cy="144016"/>
            </a:xfrm>
            <a:prstGeom prst="ellipse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9900592" y="321297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10044608" y="321297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10188624" y="321297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9684568" y="3573016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663300"/>
                  </a:solidFill>
                  <a:latin typeface="SassoonPrimaryInfant" pitchFamily="2" charset="0"/>
                </a:rPr>
                <a:t>2nd</a:t>
              </a:r>
            </a:p>
          </p:txBody>
        </p:sp>
      </p:grpSp>
      <p:grpSp>
        <p:nvGrpSpPr>
          <p:cNvPr id="169" name="Group 174"/>
          <p:cNvGrpSpPr/>
          <p:nvPr/>
        </p:nvGrpSpPr>
        <p:grpSpPr>
          <a:xfrm>
            <a:off x="8028384" y="5013176"/>
            <a:ext cx="720080" cy="936104"/>
            <a:chOff x="9612560" y="2852936"/>
            <a:chExt cx="720080" cy="936104"/>
          </a:xfrm>
        </p:grpSpPr>
        <p:sp>
          <p:nvSpPr>
            <p:cNvPr id="182" name="Oval 181"/>
            <p:cNvSpPr/>
            <p:nvPr/>
          </p:nvSpPr>
          <p:spPr>
            <a:xfrm>
              <a:off x="9612560" y="306896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rgbClr val="CC6600">
                    <a:shade val="30000"/>
                    <a:satMod val="115000"/>
                  </a:srgbClr>
                </a:gs>
                <a:gs pos="50000">
                  <a:srgbClr val="CC6600">
                    <a:shade val="67500"/>
                    <a:satMod val="115000"/>
                  </a:srgbClr>
                </a:gs>
                <a:gs pos="100000">
                  <a:srgbClr val="CC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3" name="Oval 182"/>
            <p:cNvSpPr/>
            <p:nvPr/>
          </p:nvSpPr>
          <p:spPr>
            <a:xfrm>
              <a:off x="9828584" y="2924944"/>
              <a:ext cx="288032" cy="144016"/>
            </a:xfrm>
            <a:prstGeom prst="ellipse">
              <a:avLst/>
            </a:prstGeom>
            <a:noFill/>
            <a:ln w="38100"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9756576" y="285293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9900592" y="285293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10044608" y="285293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9684568" y="3212976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FFFF00"/>
                  </a:solidFill>
                  <a:latin typeface="SassoonPrimaryInfant" pitchFamily="2" charset="0"/>
                </a:rPr>
                <a:t>3rd</a:t>
              </a:r>
            </a:p>
          </p:txBody>
        </p:sp>
      </p:grp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580112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66023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507605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34786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57200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7" name="Group 174"/>
          <p:cNvGrpSpPr/>
          <p:nvPr/>
        </p:nvGrpSpPr>
        <p:grpSpPr>
          <a:xfrm>
            <a:off x="7956376" y="3356992"/>
            <a:ext cx="720080" cy="936104"/>
            <a:chOff x="9612560" y="2852936"/>
            <a:chExt cx="720080" cy="936104"/>
          </a:xfrm>
        </p:grpSpPr>
        <p:sp>
          <p:nvSpPr>
            <p:cNvPr id="176" name="Oval 175"/>
            <p:cNvSpPr/>
            <p:nvPr/>
          </p:nvSpPr>
          <p:spPr>
            <a:xfrm>
              <a:off x="9612560" y="306896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7" name="Oval 176"/>
            <p:cNvSpPr/>
            <p:nvPr/>
          </p:nvSpPr>
          <p:spPr>
            <a:xfrm>
              <a:off x="9828584" y="2924944"/>
              <a:ext cx="288032" cy="144016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9756576" y="285293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9900592" y="285293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0044608" y="285293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9612560" y="3212976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663300"/>
                  </a:solidFill>
                  <a:latin typeface="SassoonPrimaryInfant" pitchFamily="2" charset="0"/>
                </a:rPr>
                <a:t>1st</a:t>
              </a:r>
            </a:p>
          </p:txBody>
        </p:sp>
      </p:grpSp>
      <p:grpSp>
        <p:nvGrpSpPr>
          <p:cNvPr id="28" name="Group 168"/>
          <p:cNvGrpSpPr/>
          <p:nvPr/>
        </p:nvGrpSpPr>
        <p:grpSpPr>
          <a:xfrm>
            <a:off x="7884368" y="2348880"/>
            <a:ext cx="864096" cy="936104"/>
            <a:chOff x="9684568" y="3212976"/>
            <a:chExt cx="864096" cy="936104"/>
          </a:xfrm>
        </p:grpSpPr>
        <p:sp>
          <p:nvSpPr>
            <p:cNvPr id="170" name="Oval 169"/>
            <p:cNvSpPr/>
            <p:nvPr/>
          </p:nvSpPr>
          <p:spPr>
            <a:xfrm>
              <a:off x="9756576" y="342900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1" name="Oval 170"/>
            <p:cNvSpPr/>
            <p:nvPr/>
          </p:nvSpPr>
          <p:spPr>
            <a:xfrm>
              <a:off x="9972600" y="3284984"/>
              <a:ext cx="288032" cy="144016"/>
            </a:xfrm>
            <a:prstGeom prst="ellipse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9900592" y="321297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10044608" y="321297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10188624" y="321297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9684568" y="3573016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663300"/>
                  </a:solidFill>
                  <a:latin typeface="SassoonPrimaryInfant" pitchFamily="2" charset="0"/>
                </a:rPr>
                <a:t>2nd</a:t>
              </a:r>
            </a:p>
          </p:txBody>
        </p:sp>
      </p:grpSp>
      <p:grpSp>
        <p:nvGrpSpPr>
          <p:cNvPr id="29" name="Group 174"/>
          <p:cNvGrpSpPr/>
          <p:nvPr/>
        </p:nvGrpSpPr>
        <p:grpSpPr>
          <a:xfrm>
            <a:off x="8028384" y="5013176"/>
            <a:ext cx="720080" cy="936104"/>
            <a:chOff x="9612560" y="2852936"/>
            <a:chExt cx="720080" cy="936104"/>
          </a:xfrm>
        </p:grpSpPr>
        <p:sp>
          <p:nvSpPr>
            <p:cNvPr id="182" name="Oval 181"/>
            <p:cNvSpPr/>
            <p:nvPr/>
          </p:nvSpPr>
          <p:spPr>
            <a:xfrm>
              <a:off x="9612560" y="306896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rgbClr val="CC6600">
                    <a:shade val="30000"/>
                    <a:satMod val="115000"/>
                  </a:srgbClr>
                </a:gs>
                <a:gs pos="50000">
                  <a:srgbClr val="CC6600">
                    <a:shade val="67500"/>
                    <a:satMod val="115000"/>
                  </a:srgbClr>
                </a:gs>
                <a:gs pos="100000">
                  <a:srgbClr val="CC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3" name="Oval 182"/>
            <p:cNvSpPr/>
            <p:nvPr/>
          </p:nvSpPr>
          <p:spPr>
            <a:xfrm>
              <a:off x="9828584" y="2924944"/>
              <a:ext cx="288032" cy="144016"/>
            </a:xfrm>
            <a:prstGeom prst="ellipse">
              <a:avLst/>
            </a:prstGeom>
            <a:noFill/>
            <a:ln w="38100"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9756576" y="285293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9900592" y="285293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10044608" y="285293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9684568" y="3212976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FFFF00"/>
                  </a:solidFill>
                  <a:latin typeface="SassoonPrimaryInfant" pitchFamily="2" charset="0"/>
                </a:rPr>
                <a:t>3rd</a:t>
              </a:r>
            </a:p>
          </p:txBody>
        </p:sp>
      </p:grpSp>
      <p:grpSp>
        <p:nvGrpSpPr>
          <p:cNvPr id="30" name="Group 194"/>
          <p:cNvGrpSpPr/>
          <p:nvPr/>
        </p:nvGrpSpPr>
        <p:grpSpPr>
          <a:xfrm>
            <a:off x="8100392" y="4437112"/>
            <a:ext cx="525658" cy="504056"/>
            <a:chOff x="9972600" y="4077072"/>
            <a:chExt cx="525658" cy="504056"/>
          </a:xfrm>
        </p:grpSpPr>
        <p:sp>
          <p:nvSpPr>
            <p:cNvPr id="188" name="Oval 187"/>
            <p:cNvSpPr/>
            <p:nvPr/>
          </p:nvSpPr>
          <p:spPr>
            <a:xfrm>
              <a:off x="9972610" y="4077072"/>
              <a:ext cx="504056" cy="504056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9972600" y="4149080"/>
              <a:ext cx="525658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sz="200" b="1" dirty="0">
                <a:solidFill>
                  <a:srgbClr val="FFFF00"/>
                </a:solidFill>
                <a:latin typeface="SassoonPrimaryInfant" pitchFamily="2" charset="0"/>
              </a:endParaRPr>
            </a:p>
            <a:p>
              <a:pPr algn="ctr"/>
              <a:r>
                <a:rPr lang="en-GB" sz="1400" b="1" dirty="0">
                  <a:solidFill>
                    <a:srgbClr val="FFFF00"/>
                  </a:solidFill>
                  <a:latin typeface="SassoonPrimaryInfant" pitchFamily="2" charset="0"/>
                </a:rPr>
                <a:t>4th</a:t>
              </a:r>
            </a:p>
          </p:txBody>
        </p:sp>
      </p:grp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580112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66023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5076056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34786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57200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7" name="Group 174"/>
          <p:cNvGrpSpPr/>
          <p:nvPr/>
        </p:nvGrpSpPr>
        <p:grpSpPr>
          <a:xfrm>
            <a:off x="7956376" y="3356992"/>
            <a:ext cx="720080" cy="936104"/>
            <a:chOff x="9612560" y="2852936"/>
            <a:chExt cx="720080" cy="936104"/>
          </a:xfrm>
        </p:grpSpPr>
        <p:sp>
          <p:nvSpPr>
            <p:cNvPr id="176" name="Oval 175"/>
            <p:cNvSpPr/>
            <p:nvPr/>
          </p:nvSpPr>
          <p:spPr>
            <a:xfrm>
              <a:off x="9612560" y="306896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rgbClr val="FFCC00">
                    <a:shade val="30000"/>
                    <a:satMod val="115000"/>
                  </a:srgbClr>
                </a:gs>
                <a:gs pos="50000">
                  <a:srgbClr val="FFCC00">
                    <a:shade val="67500"/>
                    <a:satMod val="115000"/>
                  </a:srgbClr>
                </a:gs>
                <a:gs pos="100000">
                  <a:srgbClr val="FFCC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7" name="Oval 176"/>
            <p:cNvSpPr/>
            <p:nvPr/>
          </p:nvSpPr>
          <p:spPr>
            <a:xfrm>
              <a:off x="9828584" y="2924944"/>
              <a:ext cx="288032" cy="144016"/>
            </a:xfrm>
            <a:prstGeom prst="ellipse">
              <a:avLst/>
            </a:prstGeom>
            <a:noFill/>
            <a:ln w="38100">
              <a:solidFill>
                <a:srgbClr val="FF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9756576" y="285293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9900592" y="285293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10044608" y="285293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9612560" y="3212976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663300"/>
                  </a:solidFill>
                  <a:latin typeface="SassoonPrimaryInfant" pitchFamily="2" charset="0"/>
                </a:rPr>
                <a:t>1st</a:t>
              </a:r>
            </a:p>
          </p:txBody>
        </p:sp>
      </p:grpSp>
      <p:grpSp>
        <p:nvGrpSpPr>
          <p:cNvPr id="28" name="Group 168"/>
          <p:cNvGrpSpPr/>
          <p:nvPr/>
        </p:nvGrpSpPr>
        <p:grpSpPr>
          <a:xfrm>
            <a:off x="7884368" y="2348880"/>
            <a:ext cx="864096" cy="936104"/>
            <a:chOff x="9684568" y="3212976"/>
            <a:chExt cx="864096" cy="936104"/>
          </a:xfrm>
        </p:grpSpPr>
        <p:sp>
          <p:nvSpPr>
            <p:cNvPr id="170" name="Oval 169"/>
            <p:cNvSpPr/>
            <p:nvPr/>
          </p:nvSpPr>
          <p:spPr>
            <a:xfrm>
              <a:off x="9756576" y="342900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65000"/>
                    <a:shade val="30000"/>
                    <a:satMod val="115000"/>
                  </a:schemeClr>
                </a:gs>
                <a:gs pos="50000">
                  <a:schemeClr val="bg1">
                    <a:lumMod val="65000"/>
                    <a:shade val="67500"/>
                    <a:satMod val="115000"/>
                  </a:schemeClr>
                </a:gs>
                <a:gs pos="100000">
                  <a:schemeClr val="bg1">
                    <a:lumMod val="65000"/>
                    <a:shade val="100000"/>
                    <a:satMod val="11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1" name="Oval 170"/>
            <p:cNvSpPr/>
            <p:nvPr/>
          </p:nvSpPr>
          <p:spPr>
            <a:xfrm>
              <a:off x="9972600" y="3284984"/>
              <a:ext cx="288032" cy="144016"/>
            </a:xfrm>
            <a:prstGeom prst="ellipse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2" name="Rectangle 171"/>
            <p:cNvSpPr/>
            <p:nvPr/>
          </p:nvSpPr>
          <p:spPr>
            <a:xfrm>
              <a:off x="9900592" y="321297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10044608" y="321297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4" name="Rectangle 173"/>
            <p:cNvSpPr/>
            <p:nvPr/>
          </p:nvSpPr>
          <p:spPr>
            <a:xfrm>
              <a:off x="10188624" y="321297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9684568" y="3573016"/>
              <a:ext cx="86409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400" b="1" dirty="0">
                  <a:solidFill>
                    <a:srgbClr val="663300"/>
                  </a:solidFill>
                  <a:latin typeface="SassoonPrimaryInfant" pitchFamily="2" charset="0"/>
                </a:rPr>
                <a:t>2nd</a:t>
              </a:r>
            </a:p>
          </p:txBody>
        </p:sp>
      </p:grpSp>
      <p:grpSp>
        <p:nvGrpSpPr>
          <p:cNvPr id="29" name="Group 174"/>
          <p:cNvGrpSpPr/>
          <p:nvPr/>
        </p:nvGrpSpPr>
        <p:grpSpPr>
          <a:xfrm>
            <a:off x="8028384" y="5013176"/>
            <a:ext cx="720080" cy="936104"/>
            <a:chOff x="9612560" y="2852936"/>
            <a:chExt cx="720080" cy="936104"/>
          </a:xfrm>
        </p:grpSpPr>
        <p:sp>
          <p:nvSpPr>
            <p:cNvPr id="182" name="Oval 181"/>
            <p:cNvSpPr/>
            <p:nvPr/>
          </p:nvSpPr>
          <p:spPr>
            <a:xfrm>
              <a:off x="9612560" y="3068960"/>
              <a:ext cx="720080" cy="720080"/>
            </a:xfrm>
            <a:prstGeom prst="ellipse">
              <a:avLst/>
            </a:prstGeom>
            <a:gradFill flip="none" rotWithShape="1">
              <a:gsLst>
                <a:gs pos="0">
                  <a:srgbClr val="CC6600">
                    <a:shade val="30000"/>
                    <a:satMod val="115000"/>
                  </a:srgbClr>
                </a:gs>
                <a:gs pos="50000">
                  <a:srgbClr val="CC6600">
                    <a:shade val="67500"/>
                    <a:satMod val="115000"/>
                  </a:srgbClr>
                </a:gs>
                <a:gs pos="100000">
                  <a:srgbClr val="CC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3" name="Oval 182"/>
            <p:cNvSpPr/>
            <p:nvPr/>
          </p:nvSpPr>
          <p:spPr>
            <a:xfrm>
              <a:off x="9828584" y="2924944"/>
              <a:ext cx="288032" cy="144016"/>
            </a:xfrm>
            <a:prstGeom prst="ellipse">
              <a:avLst/>
            </a:prstGeom>
            <a:noFill/>
            <a:ln w="38100"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9756576" y="2852936"/>
              <a:ext cx="144016" cy="72008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5" name="Rectangle 184"/>
            <p:cNvSpPr/>
            <p:nvPr/>
          </p:nvSpPr>
          <p:spPr>
            <a:xfrm>
              <a:off x="9900592" y="2852936"/>
              <a:ext cx="144016" cy="7200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6" name="Rectangle 185"/>
            <p:cNvSpPr/>
            <p:nvPr/>
          </p:nvSpPr>
          <p:spPr>
            <a:xfrm>
              <a:off x="10044608" y="2852936"/>
              <a:ext cx="144016" cy="7200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9684568" y="3212976"/>
              <a:ext cx="64807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b="1" dirty="0">
                  <a:solidFill>
                    <a:srgbClr val="FFFF00"/>
                  </a:solidFill>
                  <a:latin typeface="SassoonPrimaryInfant" pitchFamily="2" charset="0"/>
                </a:rPr>
                <a:t>3rd</a:t>
              </a: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8100392" y="4437112"/>
            <a:ext cx="525658" cy="504056"/>
            <a:chOff x="9972600" y="4077072"/>
            <a:chExt cx="525658" cy="504056"/>
          </a:xfrm>
        </p:grpSpPr>
        <p:sp>
          <p:nvSpPr>
            <p:cNvPr id="188" name="Oval 187"/>
            <p:cNvSpPr/>
            <p:nvPr/>
          </p:nvSpPr>
          <p:spPr>
            <a:xfrm>
              <a:off x="9972610" y="4077072"/>
              <a:ext cx="504056" cy="504056"/>
            </a:xfrm>
            <a:prstGeom prst="ellipse">
              <a:avLst/>
            </a:prstGeom>
            <a:gradFill flip="none" rotWithShape="1">
              <a:gsLst>
                <a:gs pos="0">
                  <a:srgbClr val="0000FF">
                    <a:shade val="30000"/>
                    <a:satMod val="115000"/>
                  </a:srgbClr>
                </a:gs>
                <a:gs pos="50000">
                  <a:srgbClr val="0000FF">
                    <a:shade val="67500"/>
                    <a:satMod val="115000"/>
                  </a:srgbClr>
                </a:gs>
                <a:gs pos="100000">
                  <a:srgbClr val="0000FF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9972600" y="4149080"/>
              <a:ext cx="525658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sz="200" b="1" dirty="0">
                <a:solidFill>
                  <a:srgbClr val="FFFF00"/>
                </a:solidFill>
                <a:latin typeface="SassoonPrimaryInfant" pitchFamily="2" charset="0"/>
              </a:endParaRPr>
            </a:p>
            <a:p>
              <a:pPr algn="ctr"/>
              <a:r>
                <a:rPr lang="en-GB" sz="1400" b="1" dirty="0">
                  <a:solidFill>
                    <a:srgbClr val="FFFF00"/>
                  </a:solidFill>
                  <a:latin typeface="SassoonPrimaryInfant" pitchFamily="2" charset="0"/>
                </a:rPr>
                <a:t>4th</a:t>
              </a:r>
            </a:p>
          </p:txBody>
        </p:sp>
      </p:grpSp>
      <p:grpSp>
        <p:nvGrpSpPr>
          <p:cNvPr id="196" name="Group 195"/>
          <p:cNvGrpSpPr/>
          <p:nvPr/>
        </p:nvGrpSpPr>
        <p:grpSpPr>
          <a:xfrm>
            <a:off x="8172400" y="6165304"/>
            <a:ext cx="525658" cy="504056"/>
            <a:chOff x="9972600" y="4077072"/>
            <a:chExt cx="525658" cy="504056"/>
          </a:xfrm>
        </p:grpSpPr>
        <p:sp>
          <p:nvSpPr>
            <p:cNvPr id="197" name="Oval 196"/>
            <p:cNvSpPr/>
            <p:nvPr/>
          </p:nvSpPr>
          <p:spPr>
            <a:xfrm>
              <a:off x="9972610" y="4077072"/>
              <a:ext cx="504056" cy="504056"/>
            </a:xfrm>
            <a:prstGeom prst="ellipse">
              <a:avLst/>
            </a:prstGeom>
            <a:gradFill flip="none" rotWithShape="1">
              <a:gsLst>
                <a:gs pos="0">
                  <a:srgbClr val="00FF00">
                    <a:shade val="30000"/>
                    <a:satMod val="115000"/>
                  </a:srgbClr>
                </a:gs>
                <a:gs pos="50000">
                  <a:srgbClr val="00FF00">
                    <a:shade val="67500"/>
                    <a:satMod val="115000"/>
                  </a:srgbClr>
                </a:gs>
                <a:gs pos="100000">
                  <a:srgbClr val="00FF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rgbClr val="00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9972600" y="4149080"/>
              <a:ext cx="525658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lang="en-GB" sz="200" b="1" dirty="0">
                <a:solidFill>
                  <a:srgbClr val="FFFF00"/>
                </a:solidFill>
                <a:latin typeface="SassoonPrimaryInfant" pitchFamily="2" charset="0"/>
              </a:endParaRPr>
            </a:p>
            <a:p>
              <a:pPr algn="ctr"/>
              <a:r>
                <a:rPr lang="en-GB" sz="1400" b="1" dirty="0">
                  <a:solidFill>
                    <a:srgbClr val="0000FF"/>
                  </a:solidFill>
                  <a:latin typeface="SassoonPrimaryInfant" pitchFamily="2" charset="0"/>
                </a:rPr>
                <a:t>5th</a:t>
              </a:r>
            </a:p>
          </p:txBody>
        </p:sp>
      </p:grp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4211960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4644008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5508104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6300192" y="6021288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673224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076056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30019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5796136" y="5157192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6804248" y="6021288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4355976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5292080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156176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6732240" y="5301208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4499992" y="6021288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349188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35" name="Oval Callout 134"/>
          <p:cNvSpPr/>
          <p:nvPr/>
        </p:nvSpPr>
        <p:spPr>
          <a:xfrm>
            <a:off x="2627784" y="2564904"/>
            <a:ext cx="5904656" cy="3312368"/>
          </a:xfrm>
          <a:prstGeom prst="wedgeEllipseCallout">
            <a:avLst>
              <a:gd name="adj1" fmla="val 60568"/>
              <a:gd name="adj2" fmla="val 46725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7" name="TextBox 136"/>
          <p:cNvSpPr txBox="1"/>
          <p:nvPr/>
        </p:nvSpPr>
        <p:spPr>
          <a:xfrm>
            <a:off x="3779912" y="3356992"/>
            <a:ext cx="41044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0" b="1" dirty="0">
                <a:latin typeface="SassoonPrimaryInfant" pitchFamily="2" charset="0"/>
              </a:rPr>
              <a:t>GO!!!</a:t>
            </a:r>
          </a:p>
        </p:txBody>
      </p:sp>
    </p:spTree>
  </p:cSld>
  <p:clrMapOvr>
    <a:masterClrMapping/>
  </p:clrMapOvr>
  <p:transition advClick="0" advTm="1000"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6804248" y="2780928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6300192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4644008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347864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601216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8091" y="1071154"/>
            <a:ext cx="70670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Line some children u and ask who is 6</a:t>
            </a:r>
            <a:r>
              <a:rPr lang="en-GB" baseline="30000" dirty="0"/>
              <a:t>th</a:t>
            </a:r>
            <a:r>
              <a:rPr lang="en-GB" dirty="0"/>
              <a:t> in line, 1</a:t>
            </a:r>
            <a:r>
              <a:rPr lang="en-GB" baseline="30000" dirty="0"/>
              <a:t>st</a:t>
            </a:r>
            <a:r>
              <a:rPr lang="en-GB" dirty="0"/>
              <a:t>, 4</a:t>
            </a:r>
            <a:r>
              <a:rPr lang="en-GB" baseline="30000" dirty="0"/>
              <a:t>th</a:t>
            </a:r>
            <a:r>
              <a:rPr lang="en-GB" dirty="0"/>
              <a:t> etc.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Listen to the days of the week song</a:t>
            </a:r>
          </a:p>
          <a:p>
            <a:r>
              <a:rPr lang="en-GB" dirty="0">
                <a:hlinkClick r:id="rId2"/>
              </a:rPr>
              <a:t>https://www.youtube.com/watch?v=HtQcnZ2JWsY</a:t>
            </a:r>
            <a:endParaRPr lang="en-GB" dirty="0"/>
          </a:p>
          <a:p>
            <a:endParaRPr lang="en-GB" dirty="0"/>
          </a:p>
          <a:p>
            <a:r>
              <a:rPr lang="en-GB" dirty="0"/>
              <a:t>Which is the 1</a:t>
            </a:r>
            <a:r>
              <a:rPr lang="en-GB" baseline="30000" dirty="0"/>
              <a:t>st</a:t>
            </a:r>
            <a:r>
              <a:rPr lang="en-GB" dirty="0"/>
              <a:t> day of the week?</a:t>
            </a:r>
          </a:p>
          <a:p>
            <a:r>
              <a:rPr lang="en-GB" dirty="0"/>
              <a:t>The 3</a:t>
            </a:r>
            <a:r>
              <a:rPr lang="en-GB" baseline="30000" dirty="0"/>
              <a:t>rd</a:t>
            </a:r>
            <a:r>
              <a:rPr lang="en-GB" dirty="0"/>
              <a:t>?</a:t>
            </a:r>
          </a:p>
          <a:p>
            <a:r>
              <a:rPr lang="en-GB" dirty="0"/>
              <a:t>The 5</a:t>
            </a:r>
            <a:r>
              <a:rPr lang="en-GB" baseline="30000" dirty="0"/>
              <a:t>th</a:t>
            </a:r>
            <a:r>
              <a:rPr lang="en-GB" dirty="0"/>
              <a:t>?</a:t>
            </a:r>
          </a:p>
          <a:p>
            <a:r>
              <a:rPr lang="en-GB" dirty="0"/>
              <a:t>The 7</a:t>
            </a:r>
            <a:r>
              <a:rPr lang="en-GB" baseline="30000" dirty="0"/>
              <a:t>th</a:t>
            </a:r>
            <a:r>
              <a:rPr lang="en-GB" dirty="0"/>
              <a:t>?</a:t>
            </a:r>
          </a:p>
          <a:p>
            <a:r>
              <a:rPr lang="en-GB" dirty="0"/>
              <a:t>The 2</a:t>
            </a:r>
            <a:r>
              <a:rPr lang="en-GB" baseline="30000" dirty="0"/>
              <a:t>nd</a:t>
            </a:r>
            <a:r>
              <a:rPr lang="en-GB" dirty="0"/>
              <a:t>?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95209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234" y="418011"/>
            <a:ext cx="4260831" cy="582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34539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3" y="1124744"/>
            <a:ext cx="7411882" cy="518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5814675"/>
      </p:ext>
    </p:extLst>
  </p:cSld>
  <p:clrMapOvr>
    <a:masterClrMapping/>
  </p:clrMapOvr>
  <p:transition advClick="0" advTm="0"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733" y="992777"/>
            <a:ext cx="6860534" cy="487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089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0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35496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107504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0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179512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07504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179512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251520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107504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251520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179512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2.bp.blogspot.com/_5vB0PBHY2qo/TH1I0Jn6nnI/AAAAAAAAALk/hae4NViMkis/s1600/gras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1030" name="Picture 6" descr="http://www.flyingcloud.ca/images/T99993.GIF"/>
          <p:cNvPicPr>
            <a:picLocks noChangeAspect="1" noChangeArrowheads="1"/>
          </p:cNvPicPr>
          <p:nvPr/>
        </p:nvPicPr>
        <p:blipFill>
          <a:blip r:embed="rId3" cstate="print"/>
          <a:srcRect t="46543" r="51608" b="45563"/>
          <a:stretch>
            <a:fillRect/>
          </a:stretch>
        </p:blipFill>
        <p:spPr bwMode="auto">
          <a:xfrm rot="16200000" flipV="1">
            <a:off x="6330739" y="1310221"/>
            <a:ext cx="2067469" cy="256355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5796136" y="188640"/>
            <a:ext cx="3096344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332656"/>
            <a:ext cx="4464496" cy="830997"/>
          </a:xfrm>
          <a:prstGeom prst="rect">
            <a:avLst/>
          </a:prstGeom>
          <a:solidFill>
            <a:srgbClr val="FFFFCC">
              <a:alpha val="54118"/>
            </a:srgbClr>
          </a:solidFill>
          <a:ln w="7620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n-GB" sz="4800" b="1" dirty="0">
                <a:solidFill>
                  <a:srgbClr val="002060"/>
                </a:solidFill>
                <a:latin typeface="SassoonPrimaryInfant" pitchFamily="2" charset="0"/>
              </a:rPr>
              <a:t>Snail Olympics</a:t>
            </a:r>
          </a:p>
        </p:txBody>
      </p:sp>
      <p:pic>
        <p:nvPicPr>
          <p:cNvPr id="1032" name="Picture 8" descr="http://www.designweek.co.uk/Pictures/web/m/d/n/Torc_389.jpg"/>
          <p:cNvPicPr>
            <a:picLocks noChangeAspect="1" noChangeArrowheads="1"/>
          </p:cNvPicPr>
          <p:nvPr/>
        </p:nvPicPr>
        <p:blipFill>
          <a:blip r:embed="rId4" cstate="print"/>
          <a:srcRect l="40820" r="35135"/>
          <a:stretch>
            <a:fillRect/>
          </a:stretch>
        </p:blipFill>
        <p:spPr bwMode="auto">
          <a:xfrm rot="18499699">
            <a:off x="7247365" y="49575"/>
            <a:ext cx="359924" cy="1854747"/>
          </a:xfrm>
          <a:prstGeom prst="rect">
            <a:avLst/>
          </a:prstGeom>
          <a:noFill/>
        </p:spPr>
      </p:pic>
      <p:pic>
        <p:nvPicPr>
          <p:cNvPr id="1028" name="Picture 4" descr="http://blogs.bgsu.edu/thagert/files/2012/03/Olympic-Rings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96136" y="260648"/>
            <a:ext cx="3024336" cy="1466345"/>
          </a:xfrm>
          <a:prstGeom prst="rect">
            <a:avLst/>
          </a:prstGeom>
          <a:noFill/>
        </p:spPr>
      </p:pic>
      <p:pic>
        <p:nvPicPr>
          <p:cNvPr id="1049" name="Picture 25" descr="Snail Clip Ar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18352888" y="-26052463"/>
            <a:ext cx="2857500" cy="2286000"/>
          </a:xfrm>
          <a:prstGeom prst="rect">
            <a:avLst/>
          </a:prstGeom>
          <a:noFill/>
        </p:spPr>
      </p:pic>
      <p:grpSp>
        <p:nvGrpSpPr>
          <p:cNvPr id="2" name="Group 87"/>
          <p:cNvGrpSpPr/>
          <p:nvPr/>
        </p:nvGrpSpPr>
        <p:grpSpPr>
          <a:xfrm>
            <a:off x="0" y="2852936"/>
            <a:ext cx="9144000" cy="4032448"/>
            <a:chOff x="0" y="2852936"/>
            <a:chExt cx="9144000" cy="4032448"/>
          </a:xfrm>
        </p:grpSpPr>
        <p:sp>
          <p:nvSpPr>
            <p:cNvPr id="8" name="Rectangle 7"/>
            <p:cNvSpPr/>
            <p:nvPr/>
          </p:nvSpPr>
          <p:spPr>
            <a:xfrm>
              <a:off x="0" y="2852936"/>
              <a:ext cx="9144000" cy="4005064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0" y="285293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3573016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436510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5157192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6021288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0" y="6885384"/>
              <a:ext cx="9144000" cy="0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7524328" y="2852936"/>
              <a:ext cx="72008" cy="4005064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6876256" y="299695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6876256" y="371703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6876256" y="4509120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6876256" y="5445224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6876256" y="6237312"/>
              <a:ext cx="0" cy="432048"/>
            </a:xfrm>
            <a:prstGeom prst="line">
              <a:avLst/>
            </a:prstGeom>
            <a:ln w="76200">
              <a:solidFill>
                <a:schemeClr val="accent6">
                  <a:lumMod val="20000"/>
                  <a:lumOff val="8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102"/>
          <p:cNvGrpSpPr/>
          <p:nvPr/>
        </p:nvGrpSpPr>
        <p:grpSpPr>
          <a:xfrm>
            <a:off x="251520" y="2852936"/>
            <a:ext cx="1167862" cy="645200"/>
            <a:chOff x="-1332656" y="1628800"/>
            <a:chExt cx="1167862" cy="645200"/>
          </a:xfrm>
        </p:grpSpPr>
        <p:grpSp>
          <p:nvGrpSpPr>
            <p:cNvPr id="4" name="Group 74"/>
            <p:cNvGrpSpPr/>
            <p:nvPr/>
          </p:nvGrpSpPr>
          <p:grpSpPr>
            <a:xfrm>
              <a:off x="-1332656" y="1628800"/>
              <a:ext cx="1167862" cy="645200"/>
              <a:chOff x="-250282" y="3140968"/>
              <a:chExt cx="1167862" cy="645200"/>
            </a:xfrm>
          </p:grpSpPr>
          <p:sp>
            <p:nvSpPr>
              <p:cNvPr id="60" name="Freeform 59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5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53" name="Rounded Rectangle 52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4" name="Rounded Rectangle 53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5" name="Rounded Rectangle 54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6" name="Rounded Rectangle 55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7" name="Rounded Rectangle 56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58" name="Freeform 57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61" name="Oval 60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2" name="Oval 61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8" name="Freeform 67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5" name="Oval 64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7" name="Oval 66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9" name="Oval 6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0" name="Oval 6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1" name="Freeform 7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3" name="Oval 62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66" name="Oval 65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72" name="Arc 71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14" name="Oval 113"/>
            <p:cNvSpPr/>
            <p:nvPr/>
          </p:nvSpPr>
          <p:spPr>
            <a:xfrm>
              <a:off x="-972616" y="1772816"/>
              <a:ext cx="360040" cy="360040"/>
            </a:xfrm>
            <a:prstGeom prst="ellipse">
              <a:avLst/>
            </a:prstGeom>
            <a:solidFill>
              <a:srgbClr val="CC0000"/>
            </a:solidFill>
            <a:ln>
              <a:solidFill>
                <a:srgbClr val="CC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6" name="Group 125"/>
          <p:cNvGrpSpPr/>
          <p:nvPr/>
        </p:nvGrpSpPr>
        <p:grpSpPr>
          <a:xfrm>
            <a:off x="323528" y="3645024"/>
            <a:ext cx="1167862" cy="645200"/>
            <a:chOff x="-1332656" y="2492896"/>
            <a:chExt cx="1167862" cy="645200"/>
          </a:xfrm>
        </p:grpSpPr>
        <p:grpSp>
          <p:nvGrpSpPr>
            <p:cNvPr id="9" name="Group 134"/>
            <p:cNvGrpSpPr/>
            <p:nvPr/>
          </p:nvGrpSpPr>
          <p:grpSpPr>
            <a:xfrm>
              <a:off x="-1332656" y="2492896"/>
              <a:ext cx="1167862" cy="645200"/>
              <a:chOff x="-250282" y="3140968"/>
              <a:chExt cx="1167862" cy="645200"/>
            </a:xfrm>
          </p:grpSpPr>
          <p:sp>
            <p:nvSpPr>
              <p:cNvPr id="136" name="Freeform 135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17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49" name="Rounded Rectangle 14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0" name="Rounded Rectangle 14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1" name="Rounded Rectangle 15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2" name="Rounded Rectangle 15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3" name="Rounded Rectangle 15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54" name="Freeform 15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8" name="Oval 13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9" name="Oval 138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0" name="Freeform 139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1" name="Oval 140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2" name="Oval 141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3" name="Oval 142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4" name="Oval 143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5" name="Freeform 14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6" name="Oval 14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7" name="Oval 14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48" name="Arc 14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55" name="Oval 154"/>
            <p:cNvSpPr/>
            <p:nvPr/>
          </p:nvSpPr>
          <p:spPr>
            <a:xfrm>
              <a:off x="-972616" y="2636912"/>
              <a:ext cx="360040" cy="360040"/>
            </a:xfrm>
            <a:prstGeom prst="ellipse">
              <a:avLst/>
            </a:prstGeom>
            <a:solidFill>
              <a:srgbClr val="00B0F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18" name="Group 101"/>
          <p:cNvGrpSpPr/>
          <p:nvPr/>
        </p:nvGrpSpPr>
        <p:grpSpPr>
          <a:xfrm>
            <a:off x="323528" y="5229200"/>
            <a:ext cx="1167862" cy="645200"/>
            <a:chOff x="-1908720" y="4293096"/>
            <a:chExt cx="1167862" cy="645200"/>
          </a:xfrm>
        </p:grpSpPr>
        <p:grpSp>
          <p:nvGrpSpPr>
            <p:cNvPr id="19" name="Group 72"/>
            <p:cNvGrpSpPr/>
            <p:nvPr/>
          </p:nvGrpSpPr>
          <p:grpSpPr>
            <a:xfrm>
              <a:off x="-1908720" y="4293096"/>
              <a:ext cx="1167862" cy="645200"/>
              <a:chOff x="-250282" y="3140968"/>
              <a:chExt cx="1167862" cy="645200"/>
            </a:xfrm>
          </p:grpSpPr>
          <p:sp>
            <p:nvSpPr>
              <p:cNvPr id="74" name="Freeform 73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0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95" name="Rounded Rectangle 94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6" name="Rounded Rectangle 95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7" name="Rounded Rectangle 96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8" name="Rounded Rectangle 97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99" name="Rounded Rectangle 98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00" name="Freeform 99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78" name="Oval 77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0" name="Oval 79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1" name="Freeform 80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3" name="Oval 8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4" name="Oval 8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89" name="Oval 88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0" name="Oval 89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1" name="Freeform 90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2" name="Oval 91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3" name="Oval 92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4" name="Arc 93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01" name="Oval 100"/>
            <p:cNvSpPr/>
            <p:nvPr/>
          </p:nvSpPr>
          <p:spPr>
            <a:xfrm>
              <a:off x="-1548680" y="4437112"/>
              <a:ext cx="360040" cy="360040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1" name="Group 168"/>
          <p:cNvGrpSpPr/>
          <p:nvPr/>
        </p:nvGrpSpPr>
        <p:grpSpPr>
          <a:xfrm>
            <a:off x="323528" y="6093296"/>
            <a:ext cx="1167862" cy="645200"/>
            <a:chOff x="-2124744" y="5589240"/>
            <a:chExt cx="1167862" cy="645200"/>
          </a:xfrm>
        </p:grpSpPr>
        <p:grpSp>
          <p:nvGrpSpPr>
            <p:cNvPr id="22" name="Group 103"/>
            <p:cNvGrpSpPr/>
            <p:nvPr/>
          </p:nvGrpSpPr>
          <p:grpSpPr>
            <a:xfrm>
              <a:off x="-2124744" y="5589240"/>
              <a:ext cx="1167862" cy="645200"/>
              <a:chOff x="-250282" y="3140968"/>
              <a:chExt cx="1167862" cy="645200"/>
            </a:xfrm>
          </p:grpSpPr>
          <p:sp>
            <p:nvSpPr>
              <p:cNvPr id="105" name="Freeform 104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3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19" name="Rounded Rectangle 118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0" name="Rounded Rectangle 119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1" name="Rounded Rectangle 120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2" name="Rounded Rectangle 121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3" name="Rounded Rectangle 122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24" name="Freeform 123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07" name="Oval 106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8" name="Oval 107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09" name="Freeform 108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0" name="Oval 109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1" name="Oval 110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2" name="Oval 111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Oval 112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5" name="Freeform 114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6" name="Oval 115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7" name="Oval 116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8" name="Arc 117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25" name="Oval 124"/>
            <p:cNvSpPr/>
            <p:nvPr/>
          </p:nvSpPr>
          <p:spPr>
            <a:xfrm>
              <a:off x="-1764704" y="5733256"/>
              <a:ext cx="360040" cy="36004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24" name="Group 169"/>
          <p:cNvGrpSpPr/>
          <p:nvPr/>
        </p:nvGrpSpPr>
        <p:grpSpPr>
          <a:xfrm>
            <a:off x="323528" y="4437112"/>
            <a:ext cx="1167862" cy="645200"/>
            <a:chOff x="-2916832" y="2636912"/>
            <a:chExt cx="1167862" cy="645200"/>
          </a:xfrm>
        </p:grpSpPr>
        <p:grpSp>
          <p:nvGrpSpPr>
            <p:cNvPr id="25" name="Group 126"/>
            <p:cNvGrpSpPr/>
            <p:nvPr/>
          </p:nvGrpSpPr>
          <p:grpSpPr>
            <a:xfrm>
              <a:off x="-2916832" y="2636912"/>
              <a:ext cx="1167862" cy="645200"/>
              <a:chOff x="-250282" y="3140968"/>
              <a:chExt cx="1167862" cy="645200"/>
            </a:xfrm>
          </p:grpSpPr>
          <p:sp>
            <p:nvSpPr>
              <p:cNvPr id="128" name="Freeform 127"/>
              <p:cNvSpPr/>
              <p:nvPr/>
            </p:nvSpPr>
            <p:spPr>
              <a:xfrm>
                <a:off x="-138419" y="3354534"/>
                <a:ext cx="872347" cy="373707"/>
              </a:xfrm>
              <a:custGeom>
                <a:avLst/>
                <a:gdLst>
                  <a:gd name="connsiteX0" fmla="*/ 1143000 w 1143000"/>
                  <a:gd name="connsiteY0" fmla="*/ 0 h 558006"/>
                  <a:gd name="connsiteX1" fmla="*/ 1123950 w 1143000"/>
                  <a:gd name="connsiteY1" fmla="*/ 252412 h 558006"/>
                  <a:gd name="connsiteX2" fmla="*/ 1033462 w 1143000"/>
                  <a:gd name="connsiteY2" fmla="*/ 376237 h 558006"/>
                  <a:gd name="connsiteX3" fmla="*/ 790575 w 1143000"/>
                  <a:gd name="connsiteY3" fmla="*/ 481012 h 558006"/>
                  <a:gd name="connsiteX4" fmla="*/ 671512 w 1143000"/>
                  <a:gd name="connsiteY4" fmla="*/ 466725 h 558006"/>
                  <a:gd name="connsiteX5" fmla="*/ 523875 w 1143000"/>
                  <a:gd name="connsiteY5" fmla="*/ 504825 h 558006"/>
                  <a:gd name="connsiteX6" fmla="*/ 395287 w 1143000"/>
                  <a:gd name="connsiteY6" fmla="*/ 514350 h 558006"/>
                  <a:gd name="connsiteX7" fmla="*/ 190500 w 1143000"/>
                  <a:gd name="connsiteY7" fmla="*/ 557212 h 558006"/>
                  <a:gd name="connsiteX8" fmla="*/ 0 w 1143000"/>
                  <a:gd name="connsiteY8" fmla="*/ 519112 h 5580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143000" h="558006">
                    <a:moveTo>
                      <a:pt x="1143000" y="0"/>
                    </a:moveTo>
                    <a:cubicBezTo>
                      <a:pt x="1142603" y="94853"/>
                      <a:pt x="1142206" y="189706"/>
                      <a:pt x="1123950" y="252412"/>
                    </a:cubicBezTo>
                    <a:cubicBezTo>
                      <a:pt x="1105694" y="315118"/>
                      <a:pt x="1089024" y="338137"/>
                      <a:pt x="1033462" y="376237"/>
                    </a:cubicBezTo>
                    <a:cubicBezTo>
                      <a:pt x="977900" y="414337"/>
                      <a:pt x="850900" y="465931"/>
                      <a:pt x="790575" y="481012"/>
                    </a:cubicBezTo>
                    <a:cubicBezTo>
                      <a:pt x="730250" y="496093"/>
                      <a:pt x="715962" y="462756"/>
                      <a:pt x="671512" y="466725"/>
                    </a:cubicBezTo>
                    <a:cubicBezTo>
                      <a:pt x="627062" y="470694"/>
                      <a:pt x="569912" y="496888"/>
                      <a:pt x="523875" y="504825"/>
                    </a:cubicBezTo>
                    <a:cubicBezTo>
                      <a:pt x="477838" y="512762"/>
                      <a:pt x="450849" y="505619"/>
                      <a:pt x="395287" y="514350"/>
                    </a:cubicBezTo>
                    <a:cubicBezTo>
                      <a:pt x="339724" y="523081"/>
                      <a:pt x="256381" y="556418"/>
                      <a:pt x="190500" y="557212"/>
                    </a:cubicBezTo>
                    <a:cubicBezTo>
                      <a:pt x="124619" y="558006"/>
                      <a:pt x="58737" y="553243"/>
                      <a:pt x="0" y="519112"/>
                    </a:cubicBezTo>
                  </a:path>
                </a:pathLst>
              </a:custGeom>
              <a:ln w="19050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grpSp>
            <p:nvGrpSpPr>
              <p:cNvPr id="26" name="Group 58"/>
              <p:cNvGrpSpPr/>
              <p:nvPr/>
            </p:nvGrpSpPr>
            <p:grpSpPr>
              <a:xfrm>
                <a:off x="-680" y="3226394"/>
                <a:ext cx="550958" cy="508165"/>
                <a:chOff x="-1620689" y="1412774"/>
                <a:chExt cx="864099" cy="856690"/>
              </a:xfrm>
            </p:grpSpPr>
            <p:sp>
              <p:nvSpPr>
                <p:cNvPr id="162" name="Rounded Rectangle 161"/>
                <p:cNvSpPr/>
                <p:nvPr/>
              </p:nvSpPr>
              <p:spPr>
                <a:xfrm>
                  <a:off x="-1332657" y="1916830"/>
                  <a:ext cx="360040" cy="21602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3" name="Rounded Rectangle 162"/>
                <p:cNvSpPr/>
                <p:nvPr/>
              </p:nvSpPr>
              <p:spPr>
                <a:xfrm>
                  <a:off x="-1548681" y="1916830"/>
                  <a:ext cx="360040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4" name="Rounded Rectangle 163"/>
                <p:cNvSpPr/>
                <p:nvPr/>
              </p:nvSpPr>
              <p:spPr>
                <a:xfrm>
                  <a:off x="-1548681" y="1484782"/>
                  <a:ext cx="720080" cy="576064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5" name="Rounded Rectangle 164"/>
                <p:cNvSpPr/>
                <p:nvPr/>
              </p:nvSpPr>
              <p:spPr>
                <a:xfrm>
                  <a:off x="-1404665" y="1412774"/>
                  <a:ext cx="288032" cy="152400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6" name="Rounded Rectangle 165"/>
                <p:cNvSpPr/>
                <p:nvPr/>
              </p:nvSpPr>
              <p:spPr>
                <a:xfrm>
                  <a:off x="-1620689" y="1700806"/>
                  <a:ext cx="216024" cy="296416"/>
                </a:xfrm>
                <a:prstGeom prst="roundRect">
                  <a:avLst/>
                </a:prstGeom>
                <a:solidFill>
                  <a:srgbClr val="FFCC99"/>
                </a:solidFill>
                <a:ln>
                  <a:solidFill>
                    <a:srgbClr val="FFCC99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  <p:sp>
              <p:nvSpPr>
                <p:cNvPr id="167" name="Freeform 166"/>
                <p:cNvSpPr/>
                <p:nvPr/>
              </p:nvSpPr>
              <p:spPr>
                <a:xfrm rot="16200000">
                  <a:off x="-1616984" y="1409071"/>
                  <a:ext cx="856689" cy="864098"/>
                </a:xfrm>
                <a:custGeom>
                  <a:avLst/>
                  <a:gdLst>
                    <a:gd name="connsiteX0" fmla="*/ 77410 w 875696"/>
                    <a:gd name="connsiteY0" fmla="*/ 517677 h 890210"/>
                    <a:gd name="connsiteX1" fmla="*/ 4838 w 875696"/>
                    <a:gd name="connsiteY1" fmla="*/ 299962 h 890210"/>
                    <a:gd name="connsiteX2" fmla="*/ 48381 w 875696"/>
                    <a:gd name="connsiteY2" fmla="*/ 125791 h 890210"/>
                    <a:gd name="connsiteX3" fmla="*/ 266096 w 875696"/>
                    <a:gd name="connsiteY3" fmla="*/ 24191 h 890210"/>
                    <a:gd name="connsiteX4" fmla="*/ 585410 w 875696"/>
                    <a:gd name="connsiteY4" fmla="*/ 24191 h 890210"/>
                    <a:gd name="connsiteX5" fmla="*/ 832153 w 875696"/>
                    <a:gd name="connsiteY5" fmla="*/ 169334 h 890210"/>
                    <a:gd name="connsiteX6" fmla="*/ 846667 w 875696"/>
                    <a:gd name="connsiteY6" fmla="*/ 517677 h 890210"/>
                    <a:gd name="connsiteX7" fmla="*/ 701524 w 875696"/>
                    <a:gd name="connsiteY7" fmla="*/ 836991 h 890210"/>
                    <a:gd name="connsiteX8" fmla="*/ 338667 w 875696"/>
                    <a:gd name="connsiteY8" fmla="*/ 836991 h 890210"/>
                    <a:gd name="connsiteX9" fmla="*/ 164496 w 875696"/>
                    <a:gd name="connsiteY9" fmla="*/ 706362 h 890210"/>
                    <a:gd name="connsiteX10" fmla="*/ 135467 w 875696"/>
                    <a:gd name="connsiteY10" fmla="*/ 445105 h 890210"/>
                    <a:gd name="connsiteX11" fmla="*/ 164496 w 875696"/>
                    <a:gd name="connsiteY11" fmla="*/ 241905 h 890210"/>
                    <a:gd name="connsiteX12" fmla="*/ 411238 w 875696"/>
                    <a:gd name="connsiteY12" fmla="*/ 169334 h 890210"/>
                    <a:gd name="connsiteX13" fmla="*/ 687010 w 875696"/>
                    <a:gd name="connsiteY13" fmla="*/ 227391 h 890210"/>
                    <a:gd name="connsiteX14" fmla="*/ 730553 w 875696"/>
                    <a:gd name="connsiteY14" fmla="*/ 459619 h 890210"/>
                    <a:gd name="connsiteX15" fmla="*/ 628953 w 875696"/>
                    <a:gd name="connsiteY15" fmla="*/ 691848 h 890210"/>
                    <a:gd name="connsiteX16" fmla="*/ 382210 w 875696"/>
                    <a:gd name="connsiteY16" fmla="*/ 677334 h 890210"/>
                    <a:gd name="connsiteX17" fmla="*/ 280610 w 875696"/>
                    <a:gd name="connsiteY17" fmla="*/ 503162 h 890210"/>
                    <a:gd name="connsiteX18" fmla="*/ 353181 w 875696"/>
                    <a:gd name="connsiteY18" fmla="*/ 372534 h 890210"/>
                    <a:gd name="connsiteX19" fmla="*/ 541867 w 875696"/>
                    <a:gd name="connsiteY19" fmla="*/ 387048 h 890210"/>
                    <a:gd name="connsiteX20" fmla="*/ 556381 w 875696"/>
                    <a:gd name="connsiteY20" fmla="*/ 517677 h 890210"/>
                    <a:gd name="connsiteX21" fmla="*/ 556381 w 875696"/>
                    <a:gd name="connsiteY21" fmla="*/ 517677 h 89021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875696" h="890210">
                      <a:moveTo>
                        <a:pt x="77410" y="517677"/>
                      </a:moveTo>
                      <a:cubicBezTo>
                        <a:pt x="43543" y="441476"/>
                        <a:pt x="9676" y="365276"/>
                        <a:pt x="4838" y="299962"/>
                      </a:cubicBezTo>
                      <a:cubicBezTo>
                        <a:pt x="0" y="234648"/>
                        <a:pt x="4838" y="171753"/>
                        <a:pt x="48381" y="125791"/>
                      </a:cubicBezTo>
                      <a:cubicBezTo>
                        <a:pt x="91924" y="79829"/>
                        <a:pt x="176591" y="41124"/>
                        <a:pt x="266096" y="24191"/>
                      </a:cubicBezTo>
                      <a:cubicBezTo>
                        <a:pt x="355601" y="7258"/>
                        <a:pt x="491067" y="0"/>
                        <a:pt x="585410" y="24191"/>
                      </a:cubicBezTo>
                      <a:cubicBezTo>
                        <a:pt x="679753" y="48382"/>
                        <a:pt x="788610" y="87086"/>
                        <a:pt x="832153" y="169334"/>
                      </a:cubicBezTo>
                      <a:cubicBezTo>
                        <a:pt x="875696" y="251582"/>
                        <a:pt x="868438" y="406401"/>
                        <a:pt x="846667" y="517677"/>
                      </a:cubicBezTo>
                      <a:cubicBezTo>
                        <a:pt x="824896" y="628953"/>
                        <a:pt x="786191" y="783772"/>
                        <a:pt x="701524" y="836991"/>
                      </a:cubicBezTo>
                      <a:cubicBezTo>
                        <a:pt x="616857" y="890210"/>
                        <a:pt x="428172" y="858762"/>
                        <a:pt x="338667" y="836991"/>
                      </a:cubicBezTo>
                      <a:cubicBezTo>
                        <a:pt x="249162" y="815220"/>
                        <a:pt x="198363" y="771676"/>
                        <a:pt x="164496" y="706362"/>
                      </a:cubicBezTo>
                      <a:cubicBezTo>
                        <a:pt x="130629" y="641048"/>
                        <a:pt x="135467" y="522514"/>
                        <a:pt x="135467" y="445105"/>
                      </a:cubicBezTo>
                      <a:cubicBezTo>
                        <a:pt x="135467" y="367696"/>
                        <a:pt x="118534" y="287867"/>
                        <a:pt x="164496" y="241905"/>
                      </a:cubicBezTo>
                      <a:cubicBezTo>
                        <a:pt x="210458" y="195943"/>
                        <a:pt x="324152" y="171753"/>
                        <a:pt x="411238" y="169334"/>
                      </a:cubicBezTo>
                      <a:cubicBezTo>
                        <a:pt x="498324" y="166915"/>
                        <a:pt x="633791" y="179010"/>
                        <a:pt x="687010" y="227391"/>
                      </a:cubicBezTo>
                      <a:cubicBezTo>
                        <a:pt x="740229" y="275772"/>
                        <a:pt x="740229" y="382210"/>
                        <a:pt x="730553" y="459619"/>
                      </a:cubicBezTo>
                      <a:cubicBezTo>
                        <a:pt x="720877" y="537029"/>
                        <a:pt x="687010" y="655562"/>
                        <a:pt x="628953" y="691848"/>
                      </a:cubicBezTo>
                      <a:cubicBezTo>
                        <a:pt x="570896" y="728134"/>
                        <a:pt x="440267" y="708782"/>
                        <a:pt x="382210" y="677334"/>
                      </a:cubicBezTo>
                      <a:cubicBezTo>
                        <a:pt x="324153" y="645886"/>
                        <a:pt x="285448" y="553962"/>
                        <a:pt x="280610" y="503162"/>
                      </a:cubicBezTo>
                      <a:cubicBezTo>
                        <a:pt x="275772" y="452362"/>
                        <a:pt x="309638" y="391886"/>
                        <a:pt x="353181" y="372534"/>
                      </a:cubicBezTo>
                      <a:cubicBezTo>
                        <a:pt x="396724" y="353182"/>
                        <a:pt x="508000" y="362858"/>
                        <a:pt x="541867" y="387048"/>
                      </a:cubicBezTo>
                      <a:cubicBezTo>
                        <a:pt x="575734" y="411238"/>
                        <a:pt x="556381" y="517677"/>
                        <a:pt x="556381" y="517677"/>
                      </a:cubicBezTo>
                      <a:lnTo>
                        <a:pt x="556381" y="517677"/>
                      </a:lnTo>
                    </a:path>
                  </a:pathLst>
                </a:custGeom>
                <a:ln w="57150">
                  <a:solidFill>
                    <a:srgbClr val="6633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GB" dirty="0"/>
                </a:p>
              </p:txBody>
            </p:sp>
          </p:grpSp>
          <p:sp>
            <p:nvSpPr>
              <p:cNvPr id="130" name="Oval 129"/>
              <p:cNvSpPr/>
              <p:nvPr/>
            </p:nvSpPr>
            <p:spPr>
              <a:xfrm>
                <a:off x="642102" y="3269108"/>
                <a:ext cx="183652" cy="213566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1" name="Oval 130"/>
              <p:cNvSpPr/>
              <p:nvPr/>
            </p:nvSpPr>
            <p:spPr>
              <a:xfrm rot="2197690">
                <a:off x="-250282" y="3583880"/>
                <a:ext cx="245791" cy="202288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2" name="Freeform 131"/>
              <p:cNvSpPr/>
              <p:nvPr/>
            </p:nvSpPr>
            <p:spPr>
              <a:xfrm rot="20453204">
                <a:off x="779841" y="3183681"/>
                <a:ext cx="137739" cy="88914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3" name="Oval 132"/>
              <p:cNvSpPr/>
              <p:nvPr/>
            </p:nvSpPr>
            <p:spPr>
              <a:xfrm>
                <a:off x="733928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4" name="Oval 133"/>
              <p:cNvSpPr/>
              <p:nvPr/>
            </p:nvSpPr>
            <p:spPr>
              <a:xfrm>
                <a:off x="779841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6" name="Oval 155"/>
              <p:cNvSpPr/>
              <p:nvPr/>
            </p:nvSpPr>
            <p:spPr>
              <a:xfrm>
                <a:off x="871667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7" name="Oval 156"/>
              <p:cNvSpPr/>
              <p:nvPr/>
            </p:nvSpPr>
            <p:spPr>
              <a:xfrm>
                <a:off x="642102" y="3140968"/>
                <a:ext cx="45913" cy="42713"/>
              </a:xfrm>
              <a:prstGeom prst="ellipse">
                <a:avLst/>
              </a:prstGeom>
              <a:solidFill>
                <a:srgbClr val="663300"/>
              </a:solidFill>
              <a:ln>
                <a:solidFill>
                  <a:srgbClr val="6633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8" name="Freeform 157"/>
              <p:cNvSpPr/>
              <p:nvPr/>
            </p:nvSpPr>
            <p:spPr>
              <a:xfrm rot="20893897" flipH="1">
                <a:off x="664400" y="3153330"/>
                <a:ext cx="29151" cy="159375"/>
              </a:xfrm>
              <a:custGeom>
                <a:avLst/>
                <a:gdLst>
                  <a:gd name="connsiteX0" fmla="*/ 0 w 147638"/>
                  <a:gd name="connsiteY0" fmla="*/ 86976 h 86976"/>
                  <a:gd name="connsiteX1" fmla="*/ 9525 w 147638"/>
                  <a:gd name="connsiteY1" fmla="*/ 72688 h 86976"/>
                  <a:gd name="connsiteX2" fmla="*/ 14288 w 147638"/>
                  <a:gd name="connsiteY2" fmla="*/ 58401 h 86976"/>
                  <a:gd name="connsiteX3" fmla="*/ 28575 w 147638"/>
                  <a:gd name="connsiteY3" fmla="*/ 48876 h 86976"/>
                  <a:gd name="connsiteX4" fmla="*/ 33338 w 147638"/>
                  <a:gd name="connsiteY4" fmla="*/ 34588 h 86976"/>
                  <a:gd name="connsiteX5" fmla="*/ 57150 w 147638"/>
                  <a:gd name="connsiteY5" fmla="*/ 6013 h 86976"/>
                  <a:gd name="connsiteX6" fmla="*/ 76200 w 147638"/>
                  <a:gd name="connsiteY6" fmla="*/ 1251 h 86976"/>
                  <a:gd name="connsiteX7" fmla="*/ 147638 w 147638"/>
                  <a:gd name="connsiteY7" fmla="*/ 1251 h 869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47638" h="86976">
                    <a:moveTo>
                      <a:pt x="0" y="86976"/>
                    </a:moveTo>
                    <a:cubicBezTo>
                      <a:pt x="3175" y="82213"/>
                      <a:pt x="6965" y="77808"/>
                      <a:pt x="9525" y="72688"/>
                    </a:cubicBezTo>
                    <a:cubicBezTo>
                      <a:pt x="11770" y="68198"/>
                      <a:pt x="11152" y="62321"/>
                      <a:pt x="14288" y="58401"/>
                    </a:cubicBezTo>
                    <a:cubicBezTo>
                      <a:pt x="17864" y="53932"/>
                      <a:pt x="23813" y="52051"/>
                      <a:pt x="28575" y="48876"/>
                    </a:cubicBezTo>
                    <a:cubicBezTo>
                      <a:pt x="30163" y="44113"/>
                      <a:pt x="31093" y="39078"/>
                      <a:pt x="33338" y="34588"/>
                    </a:cubicBezTo>
                    <a:cubicBezTo>
                      <a:pt x="37283" y="26699"/>
                      <a:pt x="49779" y="10225"/>
                      <a:pt x="57150" y="6013"/>
                    </a:cubicBezTo>
                    <a:cubicBezTo>
                      <a:pt x="62833" y="2766"/>
                      <a:pt x="69664" y="1595"/>
                      <a:pt x="76200" y="1251"/>
                    </a:cubicBezTo>
                    <a:cubicBezTo>
                      <a:pt x="99980" y="0"/>
                      <a:pt x="123825" y="1251"/>
                      <a:pt x="147638" y="1251"/>
                    </a:cubicBezTo>
                  </a:path>
                </a:pathLst>
              </a:custGeom>
              <a:noFill/>
              <a:ln w="57150">
                <a:solidFill>
                  <a:srgbClr val="66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59" name="Oval 158"/>
              <p:cNvSpPr/>
              <p:nvPr/>
            </p:nvSpPr>
            <p:spPr>
              <a:xfrm>
                <a:off x="642102" y="3269108"/>
                <a:ext cx="91826" cy="85426"/>
              </a:xfrm>
              <a:prstGeom prst="ellipse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0" name="Oval 159"/>
              <p:cNvSpPr/>
              <p:nvPr/>
            </p:nvSpPr>
            <p:spPr>
              <a:xfrm>
                <a:off x="688015" y="3311821"/>
                <a:ext cx="40567" cy="3774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61" name="Arc 160"/>
              <p:cNvSpPr/>
              <p:nvPr/>
            </p:nvSpPr>
            <p:spPr>
              <a:xfrm rot="664758" flipV="1">
                <a:off x="596189" y="3354534"/>
                <a:ext cx="229565" cy="85426"/>
              </a:xfrm>
              <a:prstGeom prst="arc">
                <a:avLst/>
              </a:prstGeom>
              <a:ln w="38100">
                <a:solidFill>
                  <a:srgbClr val="FF33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</p:grpSp>
        <p:sp>
          <p:nvSpPr>
            <p:cNvPr id="168" name="Oval 167"/>
            <p:cNvSpPr/>
            <p:nvPr/>
          </p:nvSpPr>
          <p:spPr>
            <a:xfrm>
              <a:off x="-2556792" y="2780928"/>
              <a:ext cx="360040" cy="360040"/>
            </a:xfrm>
            <a:prstGeom prst="ellipse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</p:spTree>
  </p:cSld>
  <p:clrMapOvr>
    <a:masterClrMapping/>
  </p:clrMapOvr>
  <p:transition advClick="0" advTm="0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196</Words>
  <Application>Microsoft Office PowerPoint</Application>
  <PresentationFormat>On-screen Show (4:3)</PresentationFormat>
  <Paragraphs>87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8" baseType="lpstr">
      <vt:lpstr>Arial</vt:lpstr>
      <vt:lpstr>Calibri</vt:lpstr>
      <vt:lpstr>SassoonPrimaryInfant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Staff</dc:creator>
  <cp:lastModifiedBy>Lauren Boardman</cp:lastModifiedBy>
  <cp:revision>31</cp:revision>
  <dcterms:created xsi:type="dcterms:W3CDTF">2012-05-31T21:07:37Z</dcterms:created>
  <dcterms:modified xsi:type="dcterms:W3CDTF">2022-06-28T16:34:20Z</dcterms:modified>
</cp:coreProperties>
</file>