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0AAA7-8192-48D2-87AC-5C5244370E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DE8CAE-81E8-4F22-8C65-AC4814F16E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63F1E-75B9-45D2-AE83-97C3E76EF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13B4-7187-40B1-A43A-6759BFD88B32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27521-64CD-4681-8089-5BEC3A05A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4513A-AA83-481C-80CB-3B3262C91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105C-3105-41AB-AFE1-9B933BFAAC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71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B3D5B-2BDE-4CC5-B4C3-480E5F412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A2D3CF-32B6-4A18-B04C-AA3C58E0E0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DF7A2-38C0-49E3-9711-F5227CD2F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13B4-7187-40B1-A43A-6759BFD88B32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E758A-521B-4193-91D2-EF1EC8315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97942-6DC5-4382-B390-CEA110346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105C-3105-41AB-AFE1-9B933BFAAC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09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B050F1-3C82-4A2D-B419-2D3E0F2CCB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523079-8E50-47EE-BE12-D94EC6820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778F9-B108-48E0-9DA0-5D3407DF6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13B4-7187-40B1-A43A-6759BFD88B32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B7035A-D323-4097-BE73-7A3B8D506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9482C-5CF1-492E-A905-9A2E019FA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105C-3105-41AB-AFE1-9B933BFAAC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4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EC15A-689E-4F83-970D-ACA1ADE4A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8ECA1-D7FD-4581-A9E6-F19197A62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68C13-E6F2-400F-870E-898D87E7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13B4-7187-40B1-A43A-6759BFD88B32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DB904-6369-4325-8F72-305520726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E1331-DE9F-4D5A-AAC2-15322C4FD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105C-3105-41AB-AFE1-9B933BFAAC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415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6B59A-6185-4AFA-AF1A-D3EFEC8BD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3B95D9-541B-49CB-A151-2C248CC80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19352-0399-408A-AEFD-1354546D1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13B4-7187-40B1-A43A-6759BFD88B32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58B9DD-C7A8-4C12-8CDF-04C29940E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C3AA4-E91A-4824-88AF-583307EB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105C-3105-41AB-AFE1-9B933BFAAC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718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F8210-5742-4487-A136-E50CCFA91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770DC-FB5B-4D4C-8A5F-62C133DC03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9ABF3D-301D-4AB6-BC18-F4D0D971B0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94B5C7-7C14-4E6B-B714-EC59FFE07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13B4-7187-40B1-A43A-6759BFD88B32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A39C86-3FE8-4929-898E-8335830ED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71A03E-0B49-4BD5-ACBA-679DE4C1A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105C-3105-41AB-AFE1-9B933BFAAC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432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965BE-D044-4FEF-9A49-7267406B5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3B73F-31A3-4EFA-BD6B-6E0C88A67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AD9EE1-40A8-4DE8-A77A-A268835B7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D5651E-826B-4566-B5FD-167606247A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A5CC57-EB45-4707-8AE0-2D70547E6B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728CC2-0C3A-4B9F-8ACF-DE790104B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13B4-7187-40B1-A43A-6759BFD88B32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A15DB0-55D0-4D28-86D5-AB063A454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17E876-4B8F-4FA4-9821-C7A789675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105C-3105-41AB-AFE1-9B933BFAAC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227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342DF-359D-4B94-A59B-031131AE8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C559EB-2246-4C41-9C04-BC6A39427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13B4-7187-40B1-A43A-6759BFD88B32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3BDF5E-4E4F-4BD0-B416-10A58E264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34D791-0C55-479B-9B34-A3F0D0FF2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105C-3105-41AB-AFE1-9B933BFAAC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469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57C4C7-BD7E-44F3-A390-B3A7EB5E3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13B4-7187-40B1-A43A-6759BFD88B32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CA0EDC-EBCF-46A7-A8C7-7FD07BF90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B71C7E-750C-4C63-8DBB-72E4BCD71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105C-3105-41AB-AFE1-9B933BFAAC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050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30A1A-C380-4923-8007-9C3EEBAE5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B9BBC-9337-4527-BF16-F3541F371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77592C-45AA-46C8-8C8D-02DB6F5500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14BE9-491C-4E53-B898-18DAB3106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13B4-7187-40B1-A43A-6759BFD88B32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6B872C-C517-408D-8CCE-7E9EAD2B4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D4994-12ED-404E-AA6B-FAAA8DE61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105C-3105-41AB-AFE1-9B933BFAAC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611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6CAA-A429-498E-B4A2-2E1994CB6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AF4A63-67BF-47A5-AA4F-ED3F18440B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618977-C254-4E8F-A0ED-3ABFB95343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4CBAA6-5117-416E-A951-94456F479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13B4-7187-40B1-A43A-6759BFD88B32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904DD-62FD-4058-93F7-0696A0A27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491B8C-73B0-4D8D-A3C9-D7547E6B3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105C-3105-41AB-AFE1-9B933BFAAC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08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234DCD-0267-4F3E-9C2B-59A11FA55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D49969-9880-42D3-86E6-09A314E3B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16356-8D6A-4364-B876-0A00C9C54E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513B4-7187-40B1-A43A-6759BFD88B32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ED89C-20F2-4E11-9B86-82C9644EE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4D11E3-EC9E-4232-A516-69816537F7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C105C-3105-41AB-AFE1-9B933BFAAC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852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E858B37-A436-402A-822F-09C83B62C3EF}"/>
              </a:ext>
            </a:extLst>
          </p:cNvPr>
          <p:cNvSpPr txBox="1"/>
          <p:nvPr/>
        </p:nvSpPr>
        <p:spPr>
          <a:xfrm>
            <a:off x="304800" y="357809"/>
            <a:ext cx="589721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>
                <a:latin typeface="HfW precursive" panose="00000500000000000000" pitchFamily="2" charset="0"/>
              </a:rPr>
              <a:t>Friday 15</a:t>
            </a:r>
            <a:r>
              <a:rPr lang="en-GB" sz="2400" u="sng" baseline="30000" dirty="0">
                <a:latin typeface="HfW precursive" panose="00000500000000000000" pitchFamily="2" charset="0"/>
              </a:rPr>
              <a:t>th</a:t>
            </a:r>
            <a:r>
              <a:rPr lang="en-GB" sz="2400" u="sng" dirty="0">
                <a:latin typeface="HfW precursive" panose="00000500000000000000" pitchFamily="2" charset="0"/>
              </a:rPr>
              <a:t> July</a:t>
            </a:r>
            <a:br>
              <a:rPr lang="en-GB" sz="2400" u="sng" dirty="0">
                <a:latin typeface="HfW precursive" panose="00000500000000000000" pitchFamily="2" charset="0"/>
              </a:rPr>
            </a:br>
            <a:br>
              <a:rPr lang="en-GB" sz="2400" u="sng" dirty="0">
                <a:latin typeface="HfW precursive" panose="00000500000000000000" pitchFamily="2" charset="0"/>
              </a:rPr>
            </a:br>
            <a:r>
              <a:rPr lang="en-GB" u="sng" dirty="0">
                <a:latin typeface="HfW precursive" panose="00000500000000000000" pitchFamily="2" charset="0"/>
              </a:rPr>
              <a:t>Lesson Objective:</a:t>
            </a:r>
            <a:r>
              <a:rPr lang="en-GB" dirty="0">
                <a:latin typeface="HfW precursive" panose="00000500000000000000" pitchFamily="2" charset="0"/>
              </a:rPr>
              <a:t> Write short sentences with words with known sound-letter correspondences using a capital letter and full stop.</a:t>
            </a:r>
            <a:endParaRPr lang="en-GB" sz="2400" u="sng" dirty="0">
              <a:latin typeface="HfW precursive" panose="00000500000000000000" pitchFamily="2" charset="0"/>
            </a:endParaRPr>
          </a:p>
        </p:txBody>
      </p:sp>
      <p:pic>
        <p:nvPicPr>
          <p:cNvPr id="5" name="Picture 2" descr="Aliens Love Smelly Jelly by Tony Mitton">
            <a:extLst>
              <a:ext uri="{FF2B5EF4-FFF2-40B4-BE49-F238E27FC236}">
                <a16:creationId xmlns:a16="http://schemas.microsoft.com/office/drawing/2014/main" id="{3D5AC3B5-889C-473F-BA22-1197BA4E08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13" r="28872"/>
          <a:stretch/>
        </p:blipFill>
        <p:spPr bwMode="auto">
          <a:xfrm>
            <a:off x="6851984" y="428625"/>
            <a:ext cx="4825219" cy="600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F8A59F-C27F-4E83-8DE0-58DB123CCF37}"/>
              </a:ext>
            </a:extLst>
          </p:cNvPr>
          <p:cNvSpPr txBox="1"/>
          <p:nvPr/>
        </p:nvSpPr>
        <p:spPr>
          <a:xfrm>
            <a:off x="169333" y="2598003"/>
            <a:ext cx="65588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Today we are going to write a shopping list for an Alien party.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F8FE6E-F57A-4332-A3AD-0172CFCD83F7}"/>
              </a:ext>
            </a:extLst>
          </p:cNvPr>
          <p:cNvSpPr txBox="1"/>
          <p:nvPr/>
        </p:nvSpPr>
        <p:spPr>
          <a:xfrm>
            <a:off x="169332" y="4138937"/>
            <a:ext cx="65588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What things would be need to buy for an alien party? </a:t>
            </a:r>
          </a:p>
        </p:txBody>
      </p:sp>
    </p:spTree>
    <p:extLst>
      <p:ext uri="{BB962C8B-B14F-4D97-AF65-F5344CB8AC3E}">
        <p14:creationId xmlns:p14="http://schemas.microsoft.com/office/powerpoint/2010/main" val="1744577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AFDEBC-1055-4428-A407-B37AE65C5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984" y="114998"/>
            <a:ext cx="4630032" cy="6628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591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51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HfW precursive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Shauna Brady</dc:creator>
  <cp:lastModifiedBy>Lauren Boardman</cp:lastModifiedBy>
  <cp:revision>4</cp:revision>
  <dcterms:created xsi:type="dcterms:W3CDTF">2021-07-06T10:03:01Z</dcterms:created>
  <dcterms:modified xsi:type="dcterms:W3CDTF">2022-06-28T17:16:05Z</dcterms:modified>
</cp:coreProperties>
</file>