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81242-3715-4253-A381-6F811102C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AB8D2-6A0B-4953-9C90-36A34886F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68889-F628-49E1-A756-2B2CDDB9F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1BA3F-D1BF-4213-A165-756AA10D9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5C7DF-3D11-4E29-815C-42925D14C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49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7DA5-C5D4-434F-999E-68090F761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7A6A6-E0FE-47B2-98A0-5CEE52581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B8527-5C7A-49F8-B5D0-32417AF1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25522-1447-47E6-B41D-1DA078BC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C49D0-6447-45CD-A5A0-8184AA5C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5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8D8A5F-BDB2-40DB-85BB-12DE3DD6F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783FC-638E-4D78-B16F-70A91061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7D965-A631-4F28-A7C0-F147764A2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04F70-9282-47B1-A3FF-4C29E5283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7A397-2F31-4BC7-BDB2-1B1A01D62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27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33D51-0378-45BA-BB0D-49FC4631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ACFF8-6444-49B4-8DAE-3E5146916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EBA2B-BD00-4FB8-AFC3-65515023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62183-43AD-46D5-8E62-A5CE8C47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69C09-5A68-4593-85A7-FE0EE79C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82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867C-530D-4446-B749-F4EC8FE31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A856F-74D2-4336-B5C3-57EE606D5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93A7F-2F61-40D6-8B2B-FFA7A1FF3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10206-C9FE-4A30-BCEB-F06B82A99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D5266-BA06-4853-BEF3-919B1C31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06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F21B-1C30-4702-A640-3EAA004C5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C9BF-49C5-4435-B62B-2C3F2D30B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CD122-2C8E-421A-8511-09E577607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C4A1E-4032-4B3F-9FC4-EB12B6A4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95188-B647-4B35-A764-A2DF6E75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7101D-B392-471A-8B2A-66A6D601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8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D1AD-2B5C-4236-AB93-74BE2CAD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03B6A-29F3-4031-BC3C-F52556D3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F3A66-DD49-42C6-BD83-B71932066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AD7F7-565E-456F-9B1E-3781F5F9AC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ED3D5-17C8-45BD-9D1C-511518EEFD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1D98E-A440-4C89-9E26-8C951A48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C57B8D-2E26-45D9-87A6-750BE420C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793BE5-487F-4D8C-BD8C-B06AB5BA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30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FE632-AA56-45F6-B49A-62D54952B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BF8E8A-9398-44FB-86C1-75A6C50B4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2FC50-4FA6-495C-B10A-7EC3DA46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861205-9C75-4EF1-B670-26A948AE0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17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F66151-E6E5-4A18-81D1-30CCB2D1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5FEDC-4E6D-4FF7-9530-C0378A02C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F0799-262C-486B-AA20-BA0F3878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7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D4CBC-1CEE-4357-A1B3-8F1A78EFE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BE5B2-2501-4D7B-974A-2DE09E14C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14465-0FB9-42AD-8820-BB9E88DBD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2B64F-4890-4B97-8374-321926B1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1B9AA-75DB-42CF-B240-669CA98C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07ACE-65CC-42E9-BEB9-A510C6B9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98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C08F7-DE96-4848-8D9F-95A305565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DFFA01-5488-4040-A7D1-BE9C991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8BABB-34DF-424D-9FAF-ACE269169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6E29A-8C05-472C-93E3-B75488B5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10C7C-67B8-429C-AFBE-76993B0AC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24348-10F0-4EBD-996A-2AF3079C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37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9E2B72-9509-40D5-A1A4-01698EC52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2B3F2-02E8-452B-8694-67BA6263F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44009-26CE-4F76-AAE5-02D3155A2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D4F9-DF50-4B99-9071-DCDAD259183C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77ABC-3489-4A54-AD1E-26B30C0EC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0F725-433F-4C82-9CA3-7EAE965B5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8309B-F0C0-4047-8B9E-92607DBD4B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53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clipart.org/detail/7978/carlitos_ballo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6E3F6-D7B9-419D-A27F-A35F584D9175}"/>
              </a:ext>
            </a:extLst>
          </p:cNvPr>
          <p:cNvSpPr txBox="1"/>
          <p:nvPr/>
        </p:nvSpPr>
        <p:spPr>
          <a:xfrm>
            <a:off x="304800" y="357809"/>
            <a:ext cx="589721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latin typeface="HfW precursive" panose="00000500000000000000" pitchFamily="2" charset="0"/>
              </a:rPr>
              <a:t>Thursday 14</a:t>
            </a:r>
            <a:r>
              <a:rPr lang="en-GB" sz="2400" u="sng" baseline="30000" dirty="0">
                <a:latin typeface="HfW precursive" panose="00000500000000000000" pitchFamily="2" charset="0"/>
              </a:rPr>
              <a:t>th</a:t>
            </a:r>
            <a:r>
              <a:rPr lang="en-GB" sz="2400" u="sng" dirty="0">
                <a:latin typeface="HfW precursive" panose="00000500000000000000" pitchFamily="2" charset="0"/>
              </a:rPr>
              <a:t> July</a:t>
            </a:r>
            <a:br>
              <a:rPr lang="en-GB" sz="2400" u="sng" dirty="0">
                <a:latin typeface="HfW precursive" panose="00000500000000000000" pitchFamily="2" charset="0"/>
              </a:rPr>
            </a:br>
            <a:br>
              <a:rPr lang="en-GB" sz="2400" u="sng" dirty="0">
                <a:latin typeface="HfW precursive" panose="00000500000000000000" pitchFamily="2" charset="0"/>
              </a:rPr>
            </a:br>
            <a:r>
              <a:rPr lang="en-GB" u="sng" dirty="0">
                <a:latin typeface="HfW precursive" panose="00000500000000000000" pitchFamily="2" charset="0"/>
              </a:rPr>
              <a:t>Lesson Objective:</a:t>
            </a:r>
            <a:r>
              <a:rPr lang="en-GB" dirty="0">
                <a:latin typeface="HfW precursive" panose="00000500000000000000" pitchFamily="2" charset="0"/>
              </a:rPr>
              <a:t> Write short sentences with words with known sound-letter correspondences using a capital letter and full stop.</a:t>
            </a:r>
            <a:endParaRPr lang="en-GB" sz="2400" u="sng" dirty="0">
              <a:latin typeface="HfW precursive" panose="00000500000000000000" pitchFamily="2" charset="0"/>
            </a:endParaRPr>
          </a:p>
        </p:txBody>
      </p:sp>
      <p:pic>
        <p:nvPicPr>
          <p:cNvPr id="5" name="Picture 2" descr="Aliens Love Smelly Jelly by Tony Mitton">
            <a:extLst>
              <a:ext uri="{FF2B5EF4-FFF2-40B4-BE49-F238E27FC236}">
                <a16:creationId xmlns:a16="http://schemas.microsoft.com/office/drawing/2014/main" id="{B744E73E-EBD5-494F-95A9-BE9ACA525E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13" r="28872"/>
          <a:stretch/>
        </p:blipFill>
        <p:spPr bwMode="auto">
          <a:xfrm>
            <a:off x="6851984" y="428625"/>
            <a:ext cx="4825219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200284-E8EF-452C-A707-F4A8E699B59F}"/>
              </a:ext>
            </a:extLst>
          </p:cNvPr>
          <p:cNvSpPr txBox="1"/>
          <p:nvPr/>
        </p:nvSpPr>
        <p:spPr>
          <a:xfrm>
            <a:off x="304799" y="2941982"/>
            <a:ext cx="63080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cursive" panose="00000500000000000000" pitchFamily="2" charset="0"/>
              </a:rPr>
              <a:t>Today we are going to write an invitation to our best friend, inviting them to our Alien Space Party. </a:t>
            </a:r>
          </a:p>
        </p:txBody>
      </p:sp>
    </p:spTree>
    <p:extLst>
      <p:ext uri="{BB962C8B-B14F-4D97-AF65-F5344CB8AC3E}">
        <p14:creationId xmlns:p14="http://schemas.microsoft.com/office/powerpoint/2010/main" val="2626456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3B0065-D2D5-4D64-AD47-296638D6AEA6}"/>
              </a:ext>
            </a:extLst>
          </p:cNvPr>
          <p:cNvSpPr txBox="1"/>
          <p:nvPr/>
        </p:nvSpPr>
        <p:spPr>
          <a:xfrm>
            <a:off x="349956" y="225778"/>
            <a:ext cx="116501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HfW precursive" panose="00000500000000000000" pitchFamily="2" charset="0"/>
              </a:rPr>
              <a:t>What is an invitation? 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An invitation is a letter we send out to let our friends know that they can come to our party.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A71645-052F-4436-A31C-D3BE870A6651}"/>
              </a:ext>
            </a:extLst>
          </p:cNvPr>
          <p:cNvSpPr txBox="1"/>
          <p:nvPr/>
        </p:nvSpPr>
        <p:spPr>
          <a:xfrm>
            <a:off x="349956" y="2466623"/>
            <a:ext cx="11650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HfW precursive" panose="00000500000000000000" pitchFamily="2" charset="0"/>
              </a:rPr>
              <a:t>What do I need to include? </a:t>
            </a:r>
            <a:br>
              <a:rPr lang="en-GB" sz="2400" dirty="0">
                <a:latin typeface="HfW precursive" panose="00000500000000000000" pitchFamily="2" charset="0"/>
              </a:rPr>
            </a:br>
            <a:br>
              <a:rPr lang="en-GB" sz="2400" dirty="0">
                <a:latin typeface="HfW precursive" panose="00000500000000000000" pitchFamily="2" charset="0"/>
              </a:rPr>
            </a:br>
            <a:r>
              <a:rPr lang="en-GB" sz="2400" dirty="0">
                <a:latin typeface="HfW precursive" panose="00000500000000000000" pitchFamily="2" charset="0"/>
              </a:rPr>
              <a:t>Where the party is.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FBB0BD-4E9C-4D19-87CD-F90FD3EB4719}"/>
              </a:ext>
            </a:extLst>
          </p:cNvPr>
          <p:cNvSpPr txBox="1"/>
          <p:nvPr/>
        </p:nvSpPr>
        <p:spPr>
          <a:xfrm>
            <a:off x="349956" y="4656891"/>
            <a:ext cx="721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time it is.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BE7072-12F7-4BF3-AD9F-7B3587DA10B2}"/>
              </a:ext>
            </a:extLst>
          </p:cNvPr>
          <p:cNvSpPr txBox="1"/>
          <p:nvPr/>
        </p:nvSpPr>
        <p:spPr>
          <a:xfrm>
            <a:off x="349956" y="3931089"/>
            <a:ext cx="721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time it is.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952992-4A59-406B-BB14-B8CDBEBD3CAA}"/>
              </a:ext>
            </a:extLst>
          </p:cNvPr>
          <p:cNvSpPr txBox="1"/>
          <p:nvPr/>
        </p:nvSpPr>
        <p:spPr>
          <a:xfrm>
            <a:off x="349956" y="5382693"/>
            <a:ext cx="721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type of party it is. </a:t>
            </a:r>
          </a:p>
        </p:txBody>
      </p:sp>
      <p:pic>
        <p:nvPicPr>
          <p:cNvPr id="1026" name="Picture 2" descr="Pin on Free Printable Birthday Party Invitations">
            <a:extLst>
              <a:ext uri="{FF2B5EF4-FFF2-40B4-BE49-F238E27FC236}">
                <a16:creationId xmlns:a16="http://schemas.microsoft.com/office/drawing/2014/main" id="{121B05DE-541E-4B0A-9185-0DE065FE9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78" y="1927577"/>
            <a:ext cx="57150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FA623FA-77A7-451D-8DFA-A797CB0DAEB9}"/>
              </a:ext>
            </a:extLst>
          </p:cNvPr>
          <p:cNvSpPr/>
          <p:nvPr/>
        </p:nvSpPr>
        <p:spPr>
          <a:xfrm>
            <a:off x="6468533" y="4899378"/>
            <a:ext cx="4075289" cy="822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868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8DAB70-2594-4BBF-803F-7C33EC224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6055" y="282791"/>
            <a:ext cx="5132211" cy="62924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D58BB9-16FC-47AA-8686-6EB12C3A5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21297810">
            <a:off x="1128888" y="3228623"/>
            <a:ext cx="2433161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9DDE2E-51A7-4461-9CD3-40034E9B9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302190" flipH="1">
            <a:off x="8629952" y="200375"/>
            <a:ext cx="243316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8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105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4</cp:revision>
  <dcterms:created xsi:type="dcterms:W3CDTF">2021-07-06T08:48:01Z</dcterms:created>
  <dcterms:modified xsi:type="dcterms:W3CDTF">2022-06-28T17:15:06Z</dcterms:modified>
</cp:coreProperties>
</file>