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6" r:id="rId2"/>
    <p:sldId id="258" r:id="rId3"/>
    <p:sldId id="257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739E22B-3056-4FCE-885A-F7A76A714786}" type="datetimeFigureOut">
              <a:rPr lang="en-GB" smtClean="0"/>
              <a:t>28/06/2022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1C3F994-577A-4DEC-9D65-706B2C1BDE8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817515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59EF9C-7533-458E-A52A-6333527F5E9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6B12444-3466-46A5-A8FE-2F900583928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F6E130-177B-46C4-8B1B-26892D3EBD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EAA488-31DE-4547-9486-505EF356C977}" type="datetimeFigureOut">
              <a:rPr lang="en-GB" smtClean="0"/>
              <a:t>28/06/2022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D70848E-BDAF-4837-B163-41502560DA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572EAD-AC19-4168-BA7C-CCD9BD2A88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8292BB-3DE1-4133-9EB5-5B75786C52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453956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01DE99-F083-4563-AD32-6B013DD0BC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A548CCF-30A9-4AA8-9E75-0D94C13EDDC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5F7E93-5DC4-4395-9B1E-400B462AAD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EAA488-31DE-4547-9486-505EF356C977}" type="datetimeFigureOut">
              <a:rPr lang="en-GB" smtClean="0"/>
              <a:t>28/06/2022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C7F9FC1-7080-44B8-948E-8093AF1595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EC603B6-AB84-48A3-A98C-78A2CEB9CE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8292BB-3DE1-4133-9EB5-5B75786C52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160167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1A84707-1776-424E-906C-70DA8A061BB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F6E92BE-B427-4E8F-8874-0C2BDB7AE01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9073DEA-8E29-4D8A-913F-76ED1D5DD3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EAA488-31DE-4547-9486-505EF356C977}" type="datetimeFigureOut">
              <a:rPr lang="en-GB" smtClean="0"/>
              <a:t>28/06/2022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F128256-966C-482C-BE62-DCCAA465D2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8953978-88AA-4399-8DF7-F230CF196F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8292BB-3DE1-4133-9EB5-5B75786C52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142904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1293D0-7778-47E7-8C77-D8AAB77EF0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FA44EA-83A8-4E6C-B0FD-958476129F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5B223AC-F687-42BC-A292-FEB38F72FE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EAA488-31DE-4547-9486-505EF356C977}" type="datetimeFigureOut">
              <a:rPr lang="en-GB" smtClean="0"/>
              <a:t>28/06/2022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3B90120-A47B-4B70-AD54-F7DA1E206B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FB1367-7937-443E-AC08-B5861AB9DC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8292BB-3DE1-4133-9EB5-5B75786C52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540725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BE0C22-2339-4348-BA92-003C030DA5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034C689-A8E9-4799-876C-E0FF38342D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74AEFCA-F56A-4880-8AD9-01288C5BDA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EAA488-31DE-4547-9486-505EF356C977}" type="datetimeFigureOut">
              <a:rPr lang="en-GB" smtClean="0"/>
              <a:t>28/06/2022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CDC9E93-5BDB-4854-81BB-8986A88D45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6106914-0403-42B8-840D-52F11DA8BB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8292BB-3DE1-4133-9EB5-5B75786C52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850568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EB83CF-36BE-43A6-AB47-F836B9265D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33044A-5E80-4A59-9B19-40ABB4DC8E4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5B21163-4754-4DCA-AC26-72FDE5CF9EA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8305267-949D-4D5E-B897-15B09A0381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EAA488-31DE-4547-9486-505EF356C977}" type="datetimeFigureOut">
              <a:rPr lang="en-GB" smtClean="0"/>
              <a:t>28/06/2022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4C4A6D4-4049-4524-8838-25F99EE5FD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A5C9920-3FA7-43B7-806F-FBE52208D6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8292BB-3DE1-4133-9EB5-5B75786C52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80095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0A8E3B-F2F5-4467-9F8B-878A0C52FE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EA6D3A1-84C7-46E0-BEB3-4533573447A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45E440F-6AFD-4951-9E2D-617F7A7A2CE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F9A96A1-A232-4EA5-B1C7-20D52BD527F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76DC5F8-2117-4AC1-9A65-59CDA3CDA43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02AF85E-B66A-435F-9886-F1A1AB05A3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EAA488-31DE-4547-9486-505EF356C977}" type="datetimeFigureOut">
              <a:rPr lang="en-GB" smtClean="0"/>
              <a:t>28/06/2022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97550FD-572D-415F-8DA7-C6963A6F1A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506AF93-AB8D-4071-86BF-2F2F0C6E5E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8292BB-3DE1-4133-9EB5-5B75786C52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994982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E69FE9-D832-4466-9BA5-6A51C5C3F5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123A389-74A5-4F95-9ECA-094622FFD3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EAA488-31DE-4547-9486-505EF356C977}" type="datetimeFigureOut">
              <a:rPr lang="en-GB" smtClean="0"/>
              <a:t>28/06/2022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82394BD-850E-4B4F-B1D4-5421660149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2D1B4C2-0A26-4970-B878-265B154B7A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8292BB-3DE1-4133-9EB5-5B75786C52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626738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04F4C1B-3E64-44BC-95B5-09237A8490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EAA488-31DE-4547-9486-505EF356C977}" type="datetimeFigureOut">
              <a:rPr lang="en-GB" smtClean="0"/>
              <a:t>28/06/2022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4786435-C207-47A6-AADF-6F98C5CF06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C8BDDA4-742C-4DEA-BEE1-72A7E18F99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8292BB-3DE1-4133-9EB5-5B75786C52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234766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8EA162-222C-4612-82C9-F17863BC9D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5D905F-8AAD-490B-B667-2A232418C2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C8C9BB1-1530-4323-A388-ACE05A47654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E03998A-AE49-441C-9BE8-090FA685E6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EAA488-31DE-4547-9486-505EF356C977}" type="datetimeFigureOut">
              <a:rPr lang="en-GB" smtClean="0"/>
              <a:t>28/06/2022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5C16978-5FA8-42ED-8808-FFD1DAB433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9FAF35F-CF6D-43C4-809A-DB85753989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8292BB-3DE1-4133-9EB5-5B75786C52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914616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E96F2A-4183-40AF-A343-ABE88C11E4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9630D35-1AD3-4A1B-9426-BDC08962A85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B3CD2A7-6385-48B1-9AC6-449478705DD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86F1A19-7317-4552-B201-EE1A5755FF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EAA488-31DE-4547-9486-505EF356C977}" type="datetimeFigureOut">
              <a:rPr lang="en-GB" smtClean="0"/>
              <a:t>28/06/2022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4A4F2BE-D168-45A2-868E-552538150C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7620B17-1C51-434C-AE15-1065FCB5ED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8292BB-3DE1-4133-9EB5-5B75786C52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989436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20ED13F-4B7F-4C26-A4A1-8B614F1F6C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0147BD5-FAA3-46B1-8A3B-1BBE401D7A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080B331-E461-430D-ABE4-90A38E68F14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EAA488-31DE-4547-9486-505EF356C977}" type="datetimeFigureOut">
              <a:rPr lang="en-GB" smtClean="0"/>
              <a:t>28/06/2022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9DA16E-20AE-4348-8CD7-54298881F54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A1241D-C066-47D0-BBE3-8928ED3E0A6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8292BB-3DE1-4133-9EB5-5B75786C52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079667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652FD973-AE25-4BD9-AD90-D9FAF1394C68}"/>
              </a:ext>
            </a:extLst>
          </p:cNvPr>
          <p:cNvSpPr txBox="1"/>
          <p:nvPr/>
        </p:nvSpPr>
        <p:spPr>
          <a:xfrm>
            <a:off x="304800" y="357809"/>
            <a:ext cx="5897217" cy="16619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u="sng" dirty="0">
                <a:latin typeface="HfW precursive" panose="00000500000000000000" pitchFamily="2" charset="0"/>
              </a:rPr>
              <a:t>Wednesday 13</a:t>
            </a:r>
            <a:r>
              <a:rPr lang="en-GB" sz="2400" u="sng" baseline="30000" dirty="0">
                <a:latin typeface="HfW precursive" panose="00000500000000000000" pitchFamily="2" charset="0"/>
              </a:rPr>
              <a:t>th</a:t>
            </a:r>
            <a:r>
              <a:rPr lang="en-GB" sz="2400" u="sng" dirty="0">
                <a:latin typeface="HfW precursive" panose="00000500000000000000" pitchFamily="2" charset="0"/>
              </a:rPr>
              <a:t> July</a:t>
            </a:r>
            <a:br>
              <a:rPr lang="en-GB" sz="2400" u="sng" dirty="0">
                <a:latin typeface="HfW precursive" panose="00000500000000000000" pitchFamily="2" charset="0"/>
              </a:rPr>
            </a:br>
            <a:br>
              <a:rPr lang="en-GB" sz="2400" u="sng" dirty="0">
                <a:latin typeface="HfW precursive" panose="00000500000000000000" pitchFamily="2" charset="0"/>
              </a:rPr>
            </a:br>
            <a:r>
              <a:rPr lang="en-GB" u="sng" dirty="0">
                <a:latin typeface="HfW precursive" panose="00000500000000000000" pitchFamily="2" charset="0"/>
              </a:rPr>
              <a:t>Lesson Objective:</a:t>
            </a:r>
            <a:r>
              <a:rPr lang="en-GB" dirty="0">
                <a:latin typeface="HfW precursive" panose="00000500000000000000" pitchFamily="2" charset="0"/>
              </a:rPr>
              <a:t> Write short sentences with words with known sound-letter correspondences using a capital letter and full stop.</a:t>
            </a:r>
            <a:endParaRPr lang="en-GB" sz="2400" u="sng" dirty="0">
              <a:latin typeface="HfW precursive" panose="00000500000000000000" pitchFamily="2" charset="0"/>
            </a:endParaRPr>
          </a:p>
        </p:txBody>
      </p:sp>
      <p:pic>
        <p:nvPicPr>
          <p:cNvPr id="5" name="Picture 2" descr="Aliens Love Smelly Jelly by Tony Mitton">
            <a:extLst>
              <a:ext uri="{FF2B5EF4-FFF2-40B4-BE49-F238E27FC236}">
                <a16:creationId xmlns:a16="http://schemas.microsoft.com/office/drawing/2014/main" id="{DCB439FA-3A74-44C1-8CB9-E90AA102AA6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913" r="28872"/>
          <a:stretch/>
        </p:blipFill>
        <p:spPr bwMode="auto">
          <a:xfrm>
            <a:off x="6639949" y="357809"/>
            <a:ext cx="4825219" cy="6000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6931DCF9-321F-4A9F-8E8E-AA89D2505AE9}"/>
              </a:ext>
            </a:extLst>
          </p:cNvPr>
          <p:cNvSpPr txBox="1"/>
          <p:nvPr/>
        </p:nvSpPr>
        <p:spPr>
          <a:xfrm>
            <a:off x="304800" y="3147426"/>
            <a:ext cx="633514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HfW precursive" panose="00000500000000000000" pitchFamily="2" charset="0"/>
              </a:rPr>
              <a:t>In partners, briefly  discuss what the happens in the story. 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87C3465-5C40-4CA8-B453-2A65B0232465}"/>
              </a:ext>
            </a:extLst>
          </p:cNvPr>
          <p:cNvSpPr txBox="1"/>
          <p:nvPr/>
        </p:nvSpPr>
        <p:spPr>
          <a:xfrm>
            <a:off x="556590" y="4829048"/>
            <a:ext cx="633514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HfW precursive" panose="00000500000000000000" pitchFamily="2" charset="0"/>
              </a:rPr>
              <a:t>Who can share with the class what they remember about the story?</a:t>
            </a:r>
          </a:p>
        </p:txBody>
      </p:sp>
    </p:spTree>
    <p:extLst>
      <p:ext uri="{BB962C8B-B14F-4D97-AF65-F5344CB8AC3E}">
        <p14:creationId xmlns:p14="http://schemas.microsoft.com/office/powerpoint/2010/main" val="34931114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E3B2855B-7EDE-4B37-9D25-1623676307AC}"/>
              </a:ext>
            </a:extLst>
          </p:cNvPr>
          <p:cNvSpPr txBox="1"/>
          <p:nvPr/>
        </p:nvSpPr>
        <p:spPr>
          <a:xfrm>
            <a:off x="2027582" y="324814"/>
            <a:ext cx="966083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u="sng" dirty="0">
                <a:latin typeface="HfW precursive" panose="00000500000000000000" pitchFamily="2" charset="0"/>
              </a:rPr>
              <a:t>Last week we were introduced to adjectives.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CAFAAB1-7F79-4A60-BD07-13F4D173C01D}"/>
              </a:ext>
            </a:extLst>
          </p:cNvPr>
          <p:cNvSpPr txBox="1"/>
          <p:nvPr/>
        </p:nvSpPr>
        <p:spPr>
          <a:xfrm>
            <a:off x="761999" y="1206084"/>
            <a:ext cx="1092641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HfW precursive" panose="00000500000000000000" pitchFamily="2" charset="0"/>
              </a:rPr>
              <a:t>Can you remember what an adjective is? Talk to your partner and discuss.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D63E610-044B-4510-8FB0-1572FD72FB13}"/>
              </a:ext>
            </a:extLst>
          </p:cNvPr>
          <p:cNvSpPr txBox="1"/>
          <p:nvPr/>
        </p:nvSpPr>
        <p:spPr>
          <a:xfrm>
            <a:off x="503583" y="2743200"/>
            <a:ext cx="878619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HfW precursive" panose="00000500000000000000" pitchFamily="2" charset="0"/>
              </a:rPr>
              <a:t>Where are the adjectives in these sentences? 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96C5D9D-0531-471F-88C8-69073AA38904}"/>
              </a:ext>
            </a:extLst>
          </p:cNvPr>
          <p:cNvSpPr txBox="1"/>
          <p:nvPr/>
        </p:nvSpPr>
        <p:spPr>
          <a:xfrm>
            <a:off x="503583" y="4105061"/>
            <a:ext cx="372386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>
                <a:latin typeface="HfW precursive" panose="00000500000000000000" pitchFamily="2" charset="0"/>
              </a:rPr>
              <a:t>The big tree.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E5C3D10-4190-4131-BCBF-F0EE661215CD}"/>
              </a:ext>
            </a:extLst>
          </p:cNvPr>
          <p:cNvSpPr txBox="1"/>
          <p:nvPr/>
        </p:nvSpPr>
        <p:spPr>
          <a:xfrm>
            <a:off x="4247320" y="5201391"/>
            <a:ext cx="395577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>
                <a:latin typeface="HfW precursive" panose="00000500000000000000" pitchFamily="2" charset="0"/>
              </a:rPr>
              <a:t>The black dog.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502A1D7-8B6B-4F13-A549-300A065D5E9A}"/>
              </a:ext>
            </a:extLst>
          </p:cNvPr>
          <p:cNvSpPr txBox="1"/>
          <p:nvPr/>
        </p:nvSpPr>
        <p:spPr>
          <a:xfrm>
            <a:off x="8560905" y="3972295"/>
            <a:ext cx="27564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HfW precursive" panose="00000500000000000000" pitchFamily="2" charset="0"/>
              </a:rPr>
              <a:t>The pink pig.</a:t>
            </a:r>
          </a:p>
        </p:txBody>
      </p:sp>
    </p:spTree>
    <p:extLst>
      <p:ext uri="{BB962C8B-B14F-4D97-AF65-F5344CB8AC3E}">
        <p14:creationId xmlns:p14="http://schemas.microsoft.com/office/powerpoint/2010/main" val="1131008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E9C68305-14C9-447A-8E17-4BC56BBAF5E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80104" y="351319"/>
            <a:ext cx="1781175" cy="346710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BD0C1822-1171-405B-8E83-F460AA9F047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8728" y="1470681"/>
            <a:ext cx="3295028" cy="2287137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11EF6354-B73E-4C35-8750-7BBA8949984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892000" y="4040037"/>
            <a:ext cx="2557877" cy="2527244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E9D573EB-CC61-4D95-8C3A-E98A6534CFD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8728" y="4304029"/>
            <a:ext cx="2557876" cy="1999259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3E87B86D-A8EB-4C1E-B8D8-B961EC2F05FA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655210" y="1182316"/>
            <a:ext cx="2157622" cy="2876829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A5AA76E1-2846-4E3D-8218-2A2FB48FAFD6}"/>
              </a:ext>
            </a:extLst>
          </p:cNvPr>
          <p:cNvSpPr txBox="1"/>
          <p:nvPr/>
        </p:nvSpPr>
        <p:spPr>
          <a:xfrm>
            <a:off x="119269" y="351319"/>
            <a:ext cx="966083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HfW precursive" panose="00000500000000000000" pitchFamily="2" charset="0"/>
              </a:rPr>
              <a:t>Collect some words that we could use to describe these aliens. 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9D71BEE-AAE6-445A-9E9C-BC81A510E4D4}"/>
              </a:ext>
            </a:extLst>
          </p:cNvPr>
          <p:cNvSpPr txBox="1"/>
          <p:nvPr/>
        </p:nvSpPr>
        <p:spPr>
          <a:xfrm>
            <a:off x="3103961" y="5303658"/>
            <a:ext cx="573068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latin typeface="HfW precursive" panose="00000500000000000000" pitchFamily="2" charset="0"/>
              </a:rPr>
              <a:t>Now we are going to use the adjectives to create sentences about the aliens. </a:t>
            </a:r>
          </a:p>
        </p:txBody>
      </p:sp>
    </p:spTree>
    <p:extLst>
      <p:ext uri="{BB962C8B-B14F-4D97-AF65-F5344CB8AC3E}">
        <p14:creationId xmlns:p14="http://schemas.microsoft.com/office/powerpoint/2010/main" val="3049888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</TotalTime>
  <Words>120</Words>
  <Application>Microsoft Office PowerPoint</Application>
  <PresentationFormat>Widescreen</PresentationFormat>
  <Paragraphs>11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HfW precursive</vt:lpstr>
      <vt:lpstr>Office Theme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Shauna Brady</dc:creator>
  <cp:lastModifiedBy>Lauren Boardman</cp:lastModifiedBy>
  <cp:revision>5</cp:revision>
  <dcterms:created xsi:type="dcterms:W3CDTF">2021-07-06T08:22:43Z</dcterms:created>
  <dcterms:modified xsi:type="dcterms:W3CDTF">2022-06-28T17:12:39Z</dcterms:modified>
</cp:coreProperties>
</file>